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1"/>
  </p:notesMasterIdLst>
  <p:sldIdLst>
    <p:sldId id="256" r:id="rId3"/>
    <p:sldId id="273" r:id="rId4"/>
    <p:sldId id="257" r:id="rId5"/>
    <p:sldId id="258" r:id="rId6"/>
    <p:sldId id="261" r:id="rId7"/>
    <p:sldId id="277" r:id="rId8"/>
    <p:sldId id="260" r:id="rId9"/>
    <p:sldId id="276" r:id="rId10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532539-134B-4C2D-8A99-A8DDF069CC76}" v="6" dt="2023-02-17T17:31:14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494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Santos" userId="9912790b3a3a20f4" providerId="LiveId" clId="{51532539-134B-4C2D-8A99-A8DDF069CC76}"/>
    <pc:docChg chg="delSld modSld modMainMaster">
      <pc:chgData name="Rafael Santos" userId="9912790b3a3a20f4" providerId="LiveId" clId="{51532539-134B-4C2D-8A99-A8DDF069CC76}" dt="2023-02-17T17:53:01.159" v="65" actId="20577"/>
      <pc:docMkLst>
        <pc:docMk/>
      </pc:docMkLst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56"/>
        </pc:sldMkLst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57"/>
        </pc:sldMkLst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58"/>
        </pc:sldMkLst>
      </pc:sldChg>
      <pc:sldChg chg="del">
        <pc:chgData name="Rafael Santos" userId="9912790b3a3a20f4" providerId="LiveId" clId="{51532539-134B-4C2D-8A99-A8DDF069CC76}" dt="2023-02-17T17:01:08.348" v="2" actId="47"/>
        <pc:sldMkLst>
          <pc:docMk/>
          <pc:sldMk cId="0" sldId="259"/>
        </pc:sldMkLst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60"/>
        </pc:sldMkLst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61"/>
        </pc:sldMkLst>
      </pc:sldChg>
      <pc:sldChg chg="del">
        <pc:chgData name="Rafael Santos" userId="9912790b3a3a20f4" providerId="LiveId" clId="{51532539-134B-4C2D-8A99-A8DDF069CC76}" dt="2023-02-17T17:01:09.263" v="3" actId="47"/>
        <pc:sldMkLst>
          <pc:docMk/>
          <pc:sldMk cId="0" sldId="262"/>
        </pc:sldMkLst>
      </pc:sldChg>
      <pc:sldChg chg="del">
        <pc:chgData name="Rafael Santos" userId="9912790b3a3a20f4" providerId="LiveId" clId="{51532539-134B-4C2D-8A99-A8DDF069CC76}" dt="2023-02-17T17:01:22.790" v="22" actId="47"/>
        <pc:sldMkLst>
          <pc:docMk/>
          <pc:sldMk cId="0" sldId="263"/>
        </pc:sldMkLst>
      </pc:sldChg>
      <pc:sldChg chg="del">
        <pc:chgData name="Rafael Santos" userId="9912790b3a3a20f4" providerId="LiveId" clId="{51532539-134B-4C2D-8A99-A8DDF069CC76}" dt="2023-02-17T17:01:21.965" v="21" actId="47"/>
        <pc:sldMkLst>
          <pc:docMk/>
          <pc:sldMk cId="0" sldId="264"/>
        </pc:sldMkLst>
      </pc:sldChg>
      <pc:sldChg chg="del">
        <pc:chgData name="Rafael Santos" userId="9912790b3a3a20f4" providerId="LiveId" clId="{51532539-134B-4C2D-8A99-A8DDF069CC76}" dt="2023-02-17T17:01:21.285" v="20" actId="47"/>
        <pc:sldMkLst>
          <pc:docMk/>
          <pc:sldMk cId="0" sldId="265"/>
        </pc:sldMkLst>
      </pc:sldChg>
      <pc:sldChg chg="del">
        <pc:chgData name="Rafael Santos" userId="9912790b3a3a20f4" providerId="LiveId" clId="{51532539-134B-4C2D-8A99-A8DDF069CC76}" dt="2023-02-17T17:01:20.508" v="19" actId="47"/>
        <pc:sldMkLst>
          <pc:docMk/>
          <pc:sldMk cId="0" sldId="266"/>
        </pc:sldMkLst>
      </pc:sldChg>
      <pc:sldChg chg="del">
        <pc:chgData name="Rafael Santos" userId="9912790b3a3a20f4" providerId="LiveId" clId="{51532539-134B-4C2D-8A99-A8DDF069CC76}" dt="2023-02-17T17:01:19.908" v="18" actId="47"/>
        <pc:sldMkLst>
          <pc:docMk/>
          <pc:sldMk cId="0" sldId="267"/>
        </pc:sldMkLst>
      </pc:sldChg>
      <pc:sldChg chg="del">
        <pc:chgData name="Rafael Santos" userId="9912790b3a3a20f4" providerId="LiveId" clId="{51532539-134B-4C2D-8A99-A8DDF069CC76}" dt="2023-02-17T17:01:19.313" v="17" actId="47"/>
        <pc:sldMkLst>
          <pc:docMk/>
          <pc:sldMk cId="0" sldId="268"/>
        </pc:sldMkLst>
      </pc:sldChg>
      <pc:sldChg chg="del">
        <pc:chgData name="Rafael Santos" userId="9912790b3a3a20f4" providerId="LiveId" clId="{51532539-134B-4C2D-8A99-A8DDF069CC76}" dt="2023-02-17T17:01:03.437" v="1" actId="47"/>
        <pc:sldMkLst>
          <pc:docMk/>
          <pc:sldMk cId="0" sldId="269"/>
        </pc:sldMkLst>
      </pc:sldChg>
      <pc:sldChg chg="del">
        <pc:chgData name="Rafael Santos" userId="9912790b3a3a20f4" providerId="LiveId" clId="{51532539-134B-4C2D-8A99-A8DDF069CC76}" dt="2023-02-17T17:01:18.694" v="16" actId="47"/>
        <pc:sldMkLst>
          <pc:docMk/>
          <pc:sldMk cId="0" sldId="270"/>
        </pc:sldMkLst>
      </pc:sldChg>
      <pc:sldChg chg="del">
        <pc:chgData name="Rafael Santos" userId="9912790b3a3a20f4" providerId="LiveId" clId="{51532539-134B-4C2D-8A99-A8DDF069CC76}" dt="2023-02-17T17:01:18.052" v="15" actId="47"/>
        <pc:sldMkLst>
          <pc:docMk/>
          <pc:sldMk cId="0" sldId="271"/>
        </pc:sldMkLst>
      </pc:sldChg>
      <pc:sldChg chg="del">
        <pc:chgData name="Rafael Santos" userId="9912790b3a3a20f4" providerId="LiveId" clId="{51532539-134B-4C2D-8A99-A8DDF069CC76}" dt="2023-02-17T17:01:17.511" v="14" actId="47"/>
        <pc:sldMkLst>
          <pc:docMk/>
          <pc:sldMk cId="0" sldId="272"/>
        </pc:sldMkLst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73"/>
        </pc:sldMkLst>
      </pc:sldChg>
      <pc:sldChg chg="del">
        <pc:chgData name="Rafael Santos" userId="9912790b3a3a20f4" providerId="LiveId" clId="{51532539-134B-4C2D-8A99-A8DDF069CC76}" dt="2023-02-17T17:01:16.949" v="13" actId="47"/>
        <pc:sldMkLst>
          <pc:docMk/>
          <pc:sldMk cId="0" sldId="274"/>
        </pc:sldMkLst>
      </pc:sldChg>
      <pc:sldChg chg="del">
        <pc:chgData name="Rafael Santos" userId="9912790b3a3a20f4" providerId="LiveId" clId="{51532539-134B-4C2D-8A99-A8DDF069CC76}" dt="2023-02-17T17:01:16.335" v="12" actId="47"/>
        <pc:sldMkLst>
          <pc:docMk/>
          <pc:sldMk cId="0" sldId="275"/>
        </pc:sldMkLst>
      </pc:sldChg>
      <pc:sldChg chg="modSp mod modTransition">
        <pc:chgData name="Rafael Santos" userId="9912790b3a3a20f4" providerId="LiveId" clId="{51532539-134B-4C2D-8A99-A8DDF069CC76}" dt="2023-02-17T17:53:01.159" v="65" actId="20577"/>
        <pc:sldMkLst>
          <pc:docMk/>
          <pc:sldMk cId="0" sldId="276"/>
        </pc:sldMkLst>
        <pc:spChg chg="mod">
          <ac:chgData name="Rafael Santos" userId="9912790b3a3a20f4" providerId="LiveId" clId="{51532539-134B-4C2D-8A99-A8DDF069CC76}" dt="2023-02-17T17:53:01.159" v="65" actId="20577"/>
          <ac:spMkLst>
            <pc:docMk/>
            <pc:sldMk cId="0" sldId="276"/>
            <ac:spMk id="5773" creationId="{00000000-0000-0000-0000-000000000000}"/>
          </ac:spMkLst>
        </pc:spChg>
      </pc:sldChg>
      <pc:sldChg chg="modTransition">
        <pc:chgData name="Rafael Santos" userId="9912790b3a3a20f4" providerId="LiveId" clId="{51532539-134B-4C2D-8A99-A8DDF069CC76}" dt="2023-02-17T17:31:14.602" v="23"/>
        <pc:sldMkLst>
          <pc:docMk/>
          <pc:sldMk cId="0" sldId="277"/>
        </pc:sldMkLst>
      </pc:sldChg>
      <pc:sldChg chg="del">
        <pc:chgData name="Rafael Santos" userId="9912790b3a3a20f4" providerId="LiveId" clId="{51532539-134B-4C2D-8A99-A8DDF069CC76}" dt="2023-02-17T17:01:15.850" v="11" actId="47"/>
        <pc:sldMkLst>
          <pc:docMk/>
          <pc:sldMk cId="0" sldId="278"/>
        </pc:sldMkLst>
      </pc:sldChg>
      <pc:sldChg chg="del">
        <pc:chgData name="Rafael Santos" userId="9912790b3a3a20f4" providerId="LiveId" clId="{51532539-134B-4C2D-8A99-A8DDF069CC76}" dt="2023-02-17T17:01:15.311" v="10" actId="47"/>
        <pc:sldMkLst>
          <pc:docMk/>
          <pc:sldMk cId="0" sldId="279"/>
        </pc:sldMkLst>
      </pc:sldChg>
      <pc:sldChg chg="del">
        <pc:chgData name="Rafael Santos" userId="9912790b3a3a20f4" providerId="LiveId" clId="{51532539-134B-4C2D-8A99-A8DDF069CC76}" dt="2023-02-17T17:00:59.887" v="0" actId="47"/>
        <pc:sldMkLst>
          <pc:docMk/>
          <pc:sldMk cId="0" sldId="280"/>
        </pc:sldMkLst>
      </pc:sldChg>
      <pc:sldChg chg="del">
        <pc:chgData name="Rafael Santos" userId="9912790b3a3a20f4" providerId="LiveId" clId="{51532539-134B-4C2D-8A99-A8DDF069CC76}" dt="2023-02-17T17:01:14.796" v="9" actId="47"/>
        <pc:sldMkLst>
          <pc:docMk/>
          <pc:sldMk cId="0" sldId="281"/>
        </pc:sldMkLst>
      </pc:sldChg>
      <pc:sldChg chg="del">
        <pc:chgData name="Rafael Santos" userId="9912790b3a3a20f4" providerId="LiveId" clId="{51532539-134B-4C2D-8A99-A8DDF069CC76}" dt="2023-02-17T17:01:14.321" v="8" actId="47"/>
        <pc:sldMkLst>
          <pc:docMk/>
          <pc:sldMk cId="0" sldId="282"/>
        </pc:sldMkLst>
      </pc:sldChg>
      <pc:sldChg chg="del">
        <pc:chgData name="Rafael Santos" userId="9912790b3a3a20f4" providerId="LiveId" clId="{51532539-134B-4C2D-8A99-A8DDF069CC76}" dt="2023-02-17T17:01:13.769" v="7" actId="47"/>
        <pc:sldMkLst>
          <pc:docMk/>
          <pc:sldMk cId="0" sldId="283"/>
        </pc:sldMkLst>
      </pc:sldChg>
      <pc:sldChg chg="del">
        <pc:chgData name="Rafael Santos" userId="9912790b3a3a20f4" providerId="LiveId" clId="{51532539-134B-4C2D-8A99-A8DDF069CC76}" dt="2023-02-17T17:01:13.268" v="6" actId="47"/>
        <pc:sldMkLst>
          <pc:docMk/>
          <pc:sldMk cId="0" sldId="284"/>
        </pc:sldMkLst>
      </pc:sldChg>
      <pc:sldChg chg="del">
        <pc:chgData name="Rafael Santos" userId="9912790b3a3a20f4" providerId="LiveId" clId="{51532539-134B-4C2D-8A99-A8DDF069CC76}" dt="2023-02-17T17:01:12.773" v="5" actId="47"/>
        <pc:sldMkLst>
          <pc:docMk/>
          <pc:sldMk cId="0" sldId="285"/>
        </pc:sldMkLst>
      </pc:sldChg>
      <pc:sldChg chg="del">
        <pc:chgData name="Rafael Santos" userId="9912790b3a3a20f4" providerId="LiveId" clId="{51532539-134B-4C2D-8A99-A8DDF069CC76}" dt="2023-02-17T17:01:12.201" v="4" actId="47"/>
        <pc:sldMkLst>
          <pc:docMk/>
          <pc:sldMk cId="0" sldId="286"/>
        </pc:sldMkLst>
      </pc:sldChg>
      <pc:sldMasterChg chg="modTransition modSldLayout">
        <pc:chgData name="Rafael Santos" userId="9912790b3a3a20f4" providerId="LiveId" clId="{51532539-134B-4C2D-8A99-A8DDF069CC76}" dt="2023-02-17T17:31:14.602" v="23"/>
        <pc:sldMasterMkLst>
          <pc:docMk/>
          <pc:sldMasterMk cId="0" sldId="2147483671"/>
        </pc:sldMasterMkLst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48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49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0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1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2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3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4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5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6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7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1"/>
            <pc:sldLayoutMk cId="0" sldId="2147483658"/>
          </pc:sldLayoutMkLst>
        </pc:sldLayoutChg>
      </pc:sldMasterChg>
      <pc:sldMasterChg chg="modTransition modSldLayout">
        <pc:chgData name="Rafael Santos" userId="9912790b3a3a20f4" providerId="LiveId" clId="{51532539-134B-4C2D-8A99-A8DDF069CC76}" dt="2023-02-17T17:31:14.602" v="23"/>
        <pc:sldMasterMkLst>
          <pc:docMk/>
          <pc:sldMasterMk cId="0" sldId="2147483672"/>
        </pc:sldMasterMkLst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59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0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1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2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3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4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5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6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7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8"/>
          </pc:sldLayoutMkLst>
        </pc:sldLayoutChg>
        <pc:sldLayoutChg chg="modTransition">
          <pc:chgData name="Rafael Santos" userId="9912790b3a3a20f4" providerId="LiveId" clId="{51532539-134B-4C2D-8A99-A8DDF069CC76}" dt="2023-02-17T17:31:14.602" v="23"/>
          <pc:sldLayoutMkLst>
            <pc:docMk/>
            <pc:sldMasterMk cId="0" sldId="2147483672"/>
            <pc:sldLayoutMk cId="0" sldId="2147483669"/>
          </pc:sldLayoutMkLst>
        </pc:sldLayoutChg>
      </pc:sldMasterChg>
    </pc:docChg>
  </pc:docChgLst>
</pc:chgInfo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g96c5e74a8e_0_1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3" name="Google Shape;4983;g96c5e74a8e_0_1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56160e29b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56160e29b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972a3953ce_1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972a3953ce_1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96c5e74a8e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96c5e74a8e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9" name="Google Shape;5819;g96c5e74a8e_0_7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0" name="Google Shape;5820;g96c5e74a8e_0_7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96c5e74a8e_0_9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96c5e74a8e_0_9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0" name="Google Shape;5760;g96c5e74a8e_0_5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1" name="Google Shape;5761;g96c5e74a8e_0_5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48950" y="410575"/>
            <a:ext cx="8238000" cy="10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48950" y="1467425"/>
            <a:ext cx="28455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ctrTitle"/>
          </p:nvPr>
        </p:nvSpPr>
        <p:spPr>
          <a:xfrm>
            <a:off x="528044" y="24094"/>
            <a:ext cx="3708400" cy="18354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Produto conceito apresenta:</a:t>
            </a:r>
            <a:endParaRPr sz="3200" dirty="0"/>
          </a:p>
        </p:txBody>
      </p:sp>
      <p:sp>
        <p:nvSpPr>
          <p:cNvPr id="102" name="Google Shape;102;p27"/>
          <p:cNvSpPr txBox="1">
            <a:spLocks noGrp="1"/>
          </p:cNvSpPr>
          <p:nvPr>
            <p:ph type="subTitle" idx="1"/>
          </p:nvPr>
        </p:nvSpPr>
        <p:spPr>
          <a:xfrm>
            <a:off x="463171" y="3713969"/>
            <a:ext cx="1414464" cy="1428078"/>
          </a:xfrm>
          <a:prstGeom prst="rect">
            <a:avLst/>
          </a:prstGeom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200" b="1" dirty="0"/>
              <a:t>Grupo 06: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Camilly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Eduarda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Gabriel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Rafael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Samuel</a:t>
            </a:r>
            <a:endParaRPr sz="1000" dirty="0"/>
          </a:p>
        </p:txBody>
      </p:sp>
      <p:grpSp>
        <p:nvGrpSpPr>
          <p:cNvPr id="103" name="Google Shape;103;p27"/>
          <p:cNvGrpSpPr/>
          <p:nvPr/>
        </p:nvGrpSpPr>
        <p:grpSpPr>
          <a:xfrm>
            <a:off x="3922132" y="435054"/>
            <a:ext cx="5117965" cy="5696539"/>
            <a:chOff x="625325" y="892975"/>
            <a:chExt cx="3629762" cy="4040098"/>
          </a:xfrm>
        </p:grpSpPr>
        <p:sp>
          <p:nvSpPr>
            <p:cNvPr id="104" name="Google Shape;104;p27"/>
            <p:cNvSpPr/>
            <p:nvPr/>
          </p:nvSpPr>
          <p:spPr>
            <a:xfrm>
              <a:off x="625325" y="2266827"/>
              <a:ext cx="3629762" cy="2666246"/>
            </a:xfrm>
            <a:custGeom>
              <a:avLst/>
              <a:gdLst/>
              <a:ahLst/>
              <a:cxnLst/>
              <a:rect l="l" t="t" r="r" b="b"/>
              <a:pathLst>
                <a:path w="89392" h="65663" extrusionOk="0">
                  <a:moveTo>
                    <a:pt x="33522" y="1"/>
                  </a:moveTo>
                  <a:lnTo>
                    <a:pt x="33145" y="64"/>
                  </a:lnTo>
                  <a:lnTo>
                    <a:pt x="32768" y="189"/>
                  </a:lnTo>
                  <a:lnTo>
                    <a:pt x="32392" y="378"/>
                  </a:lnTo>
                  <a:lnTo>
                    <a:pt x="1632" y="18394"/>
                  </a:lnTo>
                  <a:lnTo>
                    <a:pt x="1255" y="18645"/>
                  </a:lnTo>
                  <a:lnTo>
                    <a:pt x="1004" y="18959"/>
                  </a:lnTo>
                  <a:lnTo>
                    <a:pt x="753" y="19210"/>
                  </a:lnTo>
                  <a:lnTo>
                    <a:pt x="502" y="19587"/>
                  </a:lnTo>
                  <a:lnTo>
                    <a:pt x="377" y="19900"/>
                  </a:lnTo>
                  <a:lnTo>
                    <a:pt x="251" y="20277"/>
                  </a:lnTo>
                  <a:lnTo>
                    <a:pt x="188" y="20654"/>
                  </a:lnTo>
                  <a:lnTo>
                    <a:pt x="126" y="21030"/>
                  </a:lnTo>
                  <a:lnTo>
                    <a:pt x="188" y="21407"/>
                  </a:lnTo>
                  <a:lnTo>
                    <a:pt x="251" y="21784"/>
                  </a:lnTo>
                  <a:lnTo>
                    <a:pt x="377" y="22098"/>
                  </a:lnTo>
                  <a:lnTo>
                    <a:pt x="502" y="22474"/>
                  </a:lnTo>
                  <a:lnTo>
                    <a:pt x="753" y="22788"/>
                  </a:lnTo>
                  <a:lnTo>
                    <a:pt x="1004" y="23102"/>
                  </a:lnTo>
                  <a:lnTo>
                    <a:pt x="1255" y="23353"/>
                  </a:lnTo>
                  <a:lnTo>
                    <a:pt x="1632" y="23604"/>
                  </a:lnTo>
                  <a:lnTo>
                    <a:pt x="11048" y="29128"/>
                  </a:lnTo>
                  <a:lnTo>
                    <a:pt x="11425" y="29379"/>
                  </a:lnTo>
                  <a:lnTo>
                    <a:pt x="11676" y="29630"/>
                  </a:lnTo>
                  <a:lnTo>
                    <a:pt x="11990" y="29944"/>
                  </a:lnTo>
                  <a:lnTo>
                    <a:pt x="12178" y="30321"/>
                  </a:lnTo>
                  <a:lnTo>
                    <a:pt x="12304" y="30635"/>
                  </a:lnTo>
                  <a:lnTo>
                    <a:pt x="12429" y="31012"/>
                  </a:lnTo>
                  <a:lnTo>
                    <a:pt x="12492" y="31388"/>
                  </a:lnTo>
                  <a:lnTo>
                    <a:pt x="12555" y="31765"/>
                  </a:lnTo>
                  <a:lnTo>
                    <a:pt x="12492" y="32141"/>
                  </a:lnTo>
                  <a:lnTo>
                    <a:pt x="12429" y="32518"/>
                  </a:lnTo>
                  <a:lnTo>
                    <a:pt x="12304" y="32832"/>
                  </a:lnTo>
                  <a:lnTo>
                    <a:pt x="12178" y="33209"/>
                  </a:lnTo>
                  <a:lnTo>
                    <a:pt x="11927" y="33522"/>
                  </a:lnTo>
                  <a:lnTo>
                    <a:pt x="11676" y="33836"/>
                  </a:lnTo>
                  <a:lnTo>
                    <a:pt x="11425" y="34087"/>
                  </a:lnTo>
                  <a:lnTo>
                    <a:pt x="11048" y="34339"/>
                  </a:lnTo>
                  <a:lnTo>
                    <a:pt x="1507" y="39925"/>
                  </a:lnTo>
                  <a:lnTo>
                    <a:pt x="1130" y="40177"/>
                  </a:lnTo>
                  <a:lnTo>
                    <a:pt x="879" y="40428"/>
                  </a:lnTo>
                  <a:lnTo>
                    <a:pt x="628" y="40742"/>
                  </a:lnTo>
                  <a:lnTo>
                    <a:pt x="377" y="41055"/>
                  </a:lnTo>
                  <a:lnTo>
                    <a:pt x="251" y="41432"/>
                  </a:lnTo>
                  <a:lnTo>
                    <a:pt x="126" y="41746"/>
                  </a:lnTo>
                  <a:lnTo>
                    <a:pt x="63" y="42123"/>
                  </a:lnTo>
                  <a:lnTo>
                    <a:pt x="0" y="42499"/>
                  </a:lnTo>
                  <a:lnTo>
                    <a:pt x="63" y="42876"/>
                  </a:lnTo>
                  <a:lnTo>
                    <a:pt x="126" y="43253"/>
                  </a:lnTo>
                  <a:lnTo>
                    <a:pt x="251" y="43629"/>
                  </a:lnTo>
                  <a:lnTo>
                    <a:pt x="377" y="44006"/>
                  </a:lnTo>
                  <a:lnTo>
                    <a:pt x="628" y="44320"/>
                  </a:lnTo>
                  <a:lnTo>
                    <a:pt x="879" y="44634"/>
                  </a:lnTo>
                  <a:lnTo>
                    <a:pt x="1130" y="44885"/>
                  </a:lnTo>
                  <a:lnTo>
                    <a:pt x="1507" y="45136"/>
                  </a:lnTo>
                  <a:lnTo>
                    <a:pt x="35907" y="65224"/>
                  </a:lnTo>
                  <a:lnTo>
                    <a:pt x="36221" y="65412"/>
                  </a:lnTo>
                  <a:lnTo>
                    <a:pt x="36598" y="65537"/>
                  </a:lnTo>
                  <a:lnTo>
                    <a:pt x="37037" y="65663"/>
                  </a:lnTo>
                  <a:lnTo>
                    <a:pt x="37790" y="65663"/>
                  </a:lnTo>
                  <a:lnTo>
                    <a:pt x="38167" y="65537"/>
                  </a:lnTo>
                  <a:lnTo>
                    <a:pt x="38544" y="65412"/>
                  </a:lnTo>
                  <a:lnTo>
                    <a:pt x="38920" y="65224"/>
                  </a:lnTo>
                  <a:lnTo>
                    <a:pt x="87884" y="36536"/>
                  </a:lnTo>
                  <a:lnTo>
                    <a:pt x="88198" y="36285"/>
                  </a:lnTo>
                  <a:lnTo>
                    <a:pt x="88512" y="36033"/>
                  </a:lnTo>
                  <a:lnTo>
                    <a:pt x="88763" y="35720"/>
                  </a:lnTo>
                  <a:lnTo>
                    <a:pt x="89014" y="35406"/>
                  </a:lnTo>
                  <a:lnTo>
                    <a:pt x="89140" y="35029"/>
                  </a:lnTo>
                  <a:lnTo>
                    <a:pt x="89265" y="34652"/>
                  </a:lnTo>
                  <a:lnTo>
                    <a:pt x="89328" y="34276"/>
                  </a:lnTo>
                  <a:lnTo>
                    <a:pt x="89391" y="33899"/>
                  </a:lnTo>
                  <a:lnTo>
                    <a:pt x="89328" y="33522"/>
                  </a:lnTo>
                  <a:lnTo>
                    <a:pt x="89265" y="33209"/>
                  </a:lnTo>
                  <a:lnTo>
                    <a:pt x="89140" y="32832"/>
                  </a:lnTo>
                  <a:lnTo>
                    <a:pt x="89014" y="32455"/>
                  </a:lnTo>
                  <a:lnTo>
                    <a:pt x="88763" y="32141"/>
                  </a:lnTo>
                  <a:lnTo>
                    <a:pt x="88512" y="31828"/>
                  </a:lnTo>
                  <a:lnTo>
                    <a:pt x="88261" y="31576"/>
                  </a:lnTo>
                  <a:lnTo>
                    <a:pt x="87884" y="31325"/>
                  </a:lnTo>
                  <a:lnTo>
                    <a:pt x="35468" y="378"/>
                  </a:lnTo>
                  <a:lnTo>
                    <a:pt x="35091" y="189"/>
                  </a:lnTo>
                  <a:lnTo>
                    <a:pt x="34714" y="64"/>
                  </a:lnTo>
                  <a:lnTo>
                    <a:pt x="343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fill="none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extrusionOk="0">
                  <a:moveTo>
                    <a:pt x="24482" y="1"/>
                  </a:moveTo>
                  <a:lnTo>
                    <a:pt x="63" y="14439"/>
                  </a:lnTo>
                  <a:lnTo>
                    <a:pt x="0" y="34338"/>
                  </a:lnTo>
                  <a:lnTo>
                    <a:pt x="24482" y="19900"/>
                  </a:lnTo>
                  <a:lnTo>
                    <a:pt x="24482" y="1"/>
                  </a:lnTo>
                  <a:close/>
                </a:path>
              </a:pathLst>
            </a:custGeom>
            <a:solidFill>
              <a:srgbClr val="620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fill="none" extrusionOk="0">
                  <a:moveTo>
                    <a:pt x="63" y="14439"/>
                  </a:moveTo>
                  <a:lnTo>
                    <a:pt x="24482" y="1"/>
                  </a:lnTo>
                  <a:lnTo>
                    <a:pt x="24482" y="19900"/>
                  </a:lnTo>
                  <a:lnTo>
                    <a:pt x="0" y="34338"/>
                  </a:lnTo>
                  <a:lnTo>
                    <a:pt x="63" y="14439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extrusionOk="0">
                  <a:moveTo>
                    <a:pt x="24232" y="0"/>
                  </a:move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lnTo>
                    <a:pt x="24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fill="none" extrusionOk="0">
                  <a:moveTo>
                    <a:pt x="57251" y="18895"/>
                  </a:moveTo>
                  <a:lnTo>
                    <a:pt x="24232" y="0"/>
                  </a:ln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fill="none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extrusionOk="0">
                  <a:moveTo>
                    <a:pt x="2700" y="0"/>
                  </a:moveTo>
                  <a:lnTo>
                    <a:pt x="0" y="1633"/>
                  </a:lnTo>
                  <a:lnTo>
                    <a:pt x="8475" y="6717"/>
                  </a:lnTo>
                  <a:lnTo>
                    <a:pt x="11362" y="5022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fill="none" extrusionOk="0">
                  <a:moveTo>
                    <a:pt x="8475" y="6717"/>
                  </a:moveTo>
                  <a:lnTo>
                    <a:pt x="11362" y="5022"/>
                  </a:lnTo>
                  <a:lnTo>
                    <a:pt x="2700" y="0"/>
                  </a:lnTo>
                  <a:lnTo>
                    <a:pt x="0" y="1633"/>
                  </a:lnTo>
                  <a:lnTo>
                    <a:pt x="8475" y="6717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extrusionOk="0">
                  <a:moveTo>
                    <a:pt x="2888" y="0"/>
                  </a:moveTo>
                  <a:lnTo>
                    <a:pt x="1" y="1695"/>
                  </a:lnTo>
                  <a:lnTo>
                    <a:pt x="1" y="11865"/>
                  </a:lnTo>
                  <a:lnTo>
                    <a:pt x="2888" y="10107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fill="none" extrusionOk="0">
                  <a:moveTo>
                    <a:pt x="2888" y="0"/>
                  </a:moveTo>
                  <a:lnTo>
                    <a:pt x="2888" y="10107"/>
                  </a:lnTo>
                  <a:lnTo>
                    <a:pt x="1" y="11865"/>
                  </a:lnTo>
                  <a:lnTo>
                    <a:pt x="1" y="1695"/>
                  </a:lnTo>
                  <a:lnTo>
                    <a:pt x="2888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1191153" y="250135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>
              <a:off x="1191153" y="288624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0"/>
                  </a:moveTo>
                  <a:lnTo>
                    <a:pt x="1" y="3264"/>
                  </a:ln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1" y="3264"/>
                  </a:move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lnTo>
                    <a:pt x="1" y="326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extrusionOk="0">
                  <a:moveTo>
                    <a:pt x="5462" y="1"/>
                  </a:moveTo>
                  <a:lnTo>
                    <a:pt x="63" y="3202"/>
                  </a:lnTo>
                  <a:lnTo>
                    <a:pt x="0" y="6404"/>
                  </a:lnTo>
                  <a:lnTo>
                    <a:pt x="6717" y="2386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fill="none" extrusionOk="0">
                  <a:moveTo>
                    <a:pt x="5462" y="1"/>
                  </a:moveTo>
                  <a:lnTo>
                    <a:pt x="6717" y="2386"/>
                  </a:lnTo>
                  <a:lnTo>
                    <a:pt x="0" y="6404"/>
                  </a:lnTo>
                  <a:lnTo>
                    <a:pt x="63" y="3202"/>
                  </a:lnTo>
                  <a:lnTo>
                    <a:pt x="5462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extrusionOk="0">
                  <a:moveTo>
                    <a:pt x="1382" y="0"/>
                  </a:moveTo>
                  <a:lnTo>
                    <a:pt x="1" y="2386"/>
                  </a:lnTo>
                  <a:lnTo>
                    <a:pt x="6780" y="6341"/>
                  </a:lnTo>
                  <a:lnTo>
                    <a:pt x="6843" y="3139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fill="none" extrusionOk="0">
                  <a:moveTo>
                    <a:pt x="6780" y="6341"/>
                  </a:moveTo>
                  <a:lnTo>
                    <a:pt x="6843" y="3139"/>
                  </a:lnTo>
                  <a:lnTo>
                    <a:pt x="1382" y="0"/>
                  </a:lnTo>
                  <a:lnTo>
                    <a:pt x="1" y="2386"/>
                  </a:lnTo>
                  <a:lnTo>
                    <a:pt x="6780" y="6341"/>
                  </a:lnTo>
                  <a:close/>
                </a:path>
              </a:pathLst>
            </a:custGeom>
            <a:solidFill>
              <a:srgbClr val="B7B7B7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4" y="0"/>
                  </a:move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2073091" y="1616872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1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5"/>
                  </a:lnTo>
                  <a:lnTo>
                    <a:pt x="5965" y="2511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130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40" y="0"/>
                  </a:lnTo>
                  <a:lnTo>
                    <a:pt x="3140" y="0"/>
                  </a:lnTo>
                  <a:lnTo>
                    <a:pt x="2512" y="0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0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2032323" y="1591372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1"/>
                  </a:lnTo>
                  <a:lnTo>
                    <a:pt x="691" y="1068"/>
                  </a:lnTo>
                  <a:lnTo>
                    <a:pt x="314" y="1507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4"/>
                  </a:lnTo>
                  <a:lnTo>
                    <a:pt x="4144" y="4897"/>
                  </a:lnTo>
                  <a:lnTo>
                    <a:pt x="4960" y="4834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7"/>
                  </a:lnTo>
                  <a:lnTo>
                    <a:pt x="7596" y="1068"/>
                  </a:lnTo>
                  <a:lnTo>
                    <a:pt x="7094" y="691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2073091" y="125236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6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2"/>
                  </a:lnTo>
                  <a:lnTo>
                    <a:pt x="3140" y="3642"/>
                  </a:lnTo>
                  <a:lnTo>
                    <a:pt x="3140" y="3642"/>
                  </a:lnTo>
                  <a:lnTo>
                    <a:pt x="3767" y="3642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6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5"/>
                  </a:lnTo>
                  <a:lnTo>
                    <a:pt x="5965" y="1131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5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5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1"/>
                  </a:lnTo>
                  <a:lnTo>
                    <a:pt x="64" y="1445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2032323" y="1226866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2"/>
                  </a:lnTo>
                  <a:lnTo>
                    <a:pt x="691" y="1068"/>
                  </a:lnTo>
                  <a:lnTo>
                    <a:pt x="314" y="1508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5"/>
                  </a:lnTo>
                  <a:lnTo>
                    <a:pt x="4144" y="4897"/>
                  </a:lnTo>
                  <a:lnTo>
                    <a:pt x="4960" y="4835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8"/>
                  </a:lnTo>
                  <a:lnTo>
                    <a:pt x="7596" y="1068"/>
                  </a:lnTo>
                  <a:lnTo>
                    <a:pt x="7094" y="692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1"/>
                  </a:move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2118974" y="918475"/>
              <a:ext cx="163191" cy="86692"/>
            </a:xfrm>
            <a:custGeom>
              <a:avLst/>
              <a:gdLst/>
              <a:ahLst/>
              <a:cxnLst/>
              <a:rect l="l" t="t" r="r" b="b"/>
              <a:pathLst>
                <a:path w="4019" h="2135" extrusionOk="0">
                  <a:moveTo>
                    <a:pt x="1570" y="0"/>
                  </a:moveTo>
                  <a:lnTo>
                    <a:pt x="1194" y="63"/>
                  </a:lnTo>
                  <a:lnTo>
                    <a:pt x="880" y="126"/>
                  </a:lnTo>
                  <a:lnTo>
                    <a:pt x="566" y="314"/>
                  </a:lnTo>
                  <a:lnTo>
                    <a:pt x="315" y="440"/>
                  </a:lnTo>
                  <a:lnTo>
                    <a:pt x="126" y="628"/>
                  </a:lnTo>
                  <a:lnTo>
                    <a:pt x="1" y="816"/>
                  </a:lnTo>
                  <a:lnTo>
                    <a:pt x="1" y="1067"/>
                  </a:lnTo>
                  <a:lnTo>
                    <a:pt x="1" y="1256"/>
                  </a:lnTo>
                  <a:lnTo>
                    <a:pt x="126" y="1444"/>
                  </a:lnTo>
                  <a:lnTo>
                    <a:pt x="315" y="1632"/>
                  </a:lnTo>
                  <a:lnTo>
                    <a:pt x="566" y="1821"/>
                  </a:lnTo>
                  <a:lnTo>
                    <a:pt x="880" y="1946"/>
                  </a:lnTo>
                  <a:lnTo>
                    <a:pt x="1194" y="2009"/>
                  </a:lnTo>
                  <a:lnTo>
                    <a:pt x="1570" y="2072"/>
                  </a:lnTo>
                  <a:lnTo>
                    <a:pt x="2010" y="2135"/>
                  </a:lnTo>
                  <a:lnTo>
                    <a:pt x="2386" y="2072"/>
                  </a:lnTo>
                  <a:lnTo>
                    <a:pt x="2763" y="2009"/>
                  </a:lnTo>
                  <a:lnTo>
                    <a:pt x="3140" y="1946"/>
                  </a:lnTo>
                  <a:lnTo>
                    <a:pt x="3454" y="1821"/>
                  </a:lnTo>
                  <a:lnTo>
                    <a:pt x="3705" y="1632"/>
                  </a:lnTo>
                  <a:lnTo>
                    <a:pt x="3893" y="1444"/>
                  </a:lnTo>
                  <a:lnTo>
                    <a:pt x="3956" y="1256"/>
                  </a:lnTo>
                  <a:lnTo>
                    <a:pt x="4018" y="1067"/>
                  </a:lnTo>
                  <a:lnTo>
                    <a:pt x="3956" y="816"/>
                  </a:lnTo>
                  <a:lnTo>
                    <a:pt x="3893" y="628"/>
                  </a:lnTo>
                  <a:lnTo>
                    <a:pt x="3705" y="440"/>
                  </a:lnTo>
                  <a:lnTo>
                    <a:pt x="3454" y="314"/>
                  </a:lnTo>
                  <a:lnTo>
                    <a:pt x="3140" y="126"/>
                  </a:lnTo>
                  <a:lnTo>
                    <a:pt x="2763" y="63"/>
                  </a:lnTo>
                  <a:lnTo>
                    <a:pt x="23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1"/>
                  </a:moveTo>
                  <a:lnTo>
                    <a:pt x="0" y="3265"/>
                  </a:ln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0" y="3265"/>
                  </a:move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lnTo>
                    <a:pt x="0" y="326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extrusionOk="0">
                  <a:moveTo>
                    <a:pt x="5461" y="0"/>
                  </a:moveTo>
                  <a:lnTo>
                    <a:pt x="63" y="3202"/>
                  </a:lnTo>
                  <a:lnTo>
                    <a:pt x="0" y="6403"/>
                  </a:lnTo>
                  <a:lnTo>
                    <a:pt x="6717" y="244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fill="none" extrusionOk="0">
                  <a:moveTo>
                    <a:pt x="5461" y="0"/>
                  </a:moveTo>
                  <a:lnTo>
                    <a:pt x="6717" y="2449"/>
                  </a:lnTo>
                  <a:lnTo>
                    <a:pt x="0" y="6403"/>
                  </a:lnTo>
                  <a:lnTo>
                    <a:pt x="63" y="3202"/>
                  </a:lnTo>
                  <a:lnTo>
                    <a:pt x="546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extrusionOk="0">
                  <a:moveTo>
                    <a:pt x="1381" y="0"/>
                  </a:moveTo>
                  <a:lnTo>
                    <a:pt x="0" y="2386"/>
                  </a:lnTo>
                  <a:lnTo>
                    <a:pt x="6780" y="6340"/>
                  </a:lnTo>
                  <a:lnTo>
                    <a:pt x="6843" y="313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fill="none" extrusionOk="0">
                  <a:moveTo>
                    <a:pt x="6780" y="6340"/>
                  </a:moveTo>
                  <a:lnTo>
                    <a:pt x="6843" y="3139"/>
                  </a:lnTo>
                  <a:lnTo>
                    <a:pt x="1381" y="0"/>
                  </a:lnTo>
                  <a:lnTo>
                    <a:pt x="0" y="2386"/>
                  </a:lnTo>
                  <a:lnTo>
                    <a:pt x="6780" y="634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215" y="0"/>
                  </a:moveTo>
                  <a:lnTo>
                    <a:pt x="1" y="63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1749389" y="1813154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5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5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1706063" y="1787654"/>
              <a:ext cx="339052" cy="198843"/>
            </a:xfrm>
            <a:custGeom>
              <a:avLst/>
              <a:gdLst/>
              <a:ahLst/>
              <a:cxnLst/>
              <a:rect l="l" t="t" r="r" b="b"/>
              <a:pathLst>
                <a:path w="8350" h="4897" extrusionOk="0">
                  <a:moveTo>
                    <a:pt x="4206" y="0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6"/>
                  </a:lnTo>
                  <a:lnTo>
                    <a:pt x="63" y="2197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6"/>
                  </a:lnTo>
                  <a:lnTo>
                    <a:pt x="1884" y="4520"/>
                  </a:lnTo>
                  <a:lnTo>
                    <a:pt x="2574" y="4708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8"/>
                  </a:lnTo>
                  <a:lnTo>
                    <a:pt x="6529" y="4520"/>
                  </a:lnTo>
                  <a:lnTo>
                    <a:pt x="7094" y="4206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7"/>
                  </a:lnTo>
                  <a:lnTo>
                    <a:pt x="8224" y="1946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215" y="0"/>
                  </a:moveTo>
                  <a:lnTo>
                    <a:pt x="1" y="63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1749389" y="144864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706063" y="1423148"/>
              <a:ext cx="339052" cy="198883"/>
            </a:xfrm>
            <a:custGeom>
              <a:avLst/>
              <a:gdLst/>
              <a:ahLst/>
              <a:cxnLst/>
              <a:rect l="l" t="t" r="r" b="b"/>
              <a:pathLst>
                <a:path w="8350" h="4898" extrusionOk="0">
                  <a:moveTo>
                    <a:pt x="4206" y="1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7"/>
                  </a:lnTo>
                  <a:lnTo>
                    <a:pt x="63" y="2198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7"/>
                  </a:lnTo>
                  <a:lnTo>
                    <a:pt x="1884" y="4520"/>
                  </a:lnTo>
                  <a:lnTo>
                    <a:pt x="2574" y="4709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9"/>
                  </a:lnTo>
                  <a:lnTo>
                    <a:pt x="6529" y="4520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extrusionOk="0">
                  <a:moveTo>
                    <a:pt x="1" y="0"/>
                  </a:move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0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0"/>
                  </a:move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1795272" y="1114716"/>
              <a:ext cx="163191" cy="86732"/>
            </a:xfrm>
            <a:custGeom>
              <a:avLst/>
              <a:gdLst/>
              <a:ahLst/>
              <a:cxnLst/>
              <a:rect l="l" t="t" r="r" b="b"/>
              <a:pathLst>
                <a:path w="4019" h="2136" extrusionOk="0">
                  <a:moveTo>
                    <a:pt x="1570" y="1"/>
                  </a:moveTo>
                  <a:lnTo>
                    <a:pt x="1193" y="64"/>
                  </a:lnTo>
                  <a:lnTo>
                    <a:pt x="879" y="189"/>
                  </a:lnTo>
                  <a:lnTo>
                    <a:pt x="566" y="315"/>
                  </a:lnTo>
                  <a:lnTo>
                    <a:pt x="314" y="440"/>
                  </a:lnTo>
                  <a:lnTo>
                    <a:pt x="126" y="629"/>
                  </a:lnTo>
                  <a:lnTo>
                    <a:pt x="1" y="817"/>
                  </a:lnTo>
                  <a:lnTo>
                    <a:pt x="1" y="1068"/>
                  </a:lnTo>
                  <a:lnTo>
                    <a:pt x="1" y="1256"/>
                  </a:lnTo>
                  <a:lnTo>
                    <a:pt x="126" y="1507"/>
                  </a:lnTo>
                  <a:lnTo>
                    <a:pt x="314" y="1633"/>
                  </a:lnTo>
                  <a:lnTo>
                    <a:pt x="566" y="1821"/>
                  </a:lnTo>
                  <a:lnTo>
                    <a:pt x="879" y="1947"/>
                  </a:lnTo>
                  <a:lnTo>
                    <a:pt x="1193" y="2072"/>
                  </a:lnTo>
                  <a:lnTo>
                    <a:pt x="1570" y="2135"/>
                  </a:lnTo>
                  <a:lnTo>
                    <a:pt x="2386" y="2135"/>
                  </a:lnTo>
                  <a:lnTo>
                    <a:pt x="2763" y="2072"/>
                  </a:lnTo>
                  <a:lnTo>
                    <a:pt x="3139" y="1947"/>
                  </a:lnTo>
                  <a:lnTo>
                    <a:pt x="3390" y="1821"/>
                  </a:lnTo>
                  <a:lnTo>
                    <a:pt x="3641" y="1633"/>
                  </a:lnTo>
                  <a:lnTo>
                    <a:pt x="3830" y="1507"/>
                  </a:lnTo>
                  <a:lnTo>
                    <a:pt x="3955" y="1256"/>
                  </a:lnTo>
                  <a:lnTo>
                    <a:pt x="4018" y="1068"/>
                  </a:lnTo>
                  <a:lnTo>
                    <a:pt x="3955" y="817"/>
                  </a:lnTo>
                  <a:lnTo>
                    <a:pt x="3830" y="629"/>
                  </a:lnTo>
                  <a:lnTo>
                    <a:pt x="3641" y="440"/>
                  </a:lnTo>
                  <a:lnTo>
                    <a:pt x="3390" y="315"/>
                  </a:lnTo>
                  <a:lnTo>
                    <a:pt x="3139" y="189"/>
                  </a:lnTo>
                  <a:lnTo>
                    <a:pt x="2763" y="64"/>
                  </a:lnTo>
                  <a:lnTo>
                    <a:pt x="2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fill="none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extrusionOk="0">
                  <a:moveTo>
                    <a:pt x="24483" y="0"/>
                  </a:moveTo>
                  <a:lnTo>
                    <a:pt x="63" y="14376"/>
                  </a:lnTo>
                  <a:lnTo>
                    <a:pt x="1" y="62335"/>
                  </a:lnTo>
                  <a:lnTo>
                    <a:pt x="24483" y="48148"/>
                  </a:lnTo>
                  <a:lnTo>
                    <a:pt x="2448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fill="none" extrusionOk="0">
                  <a:moveTo>
                    <a:pt x="63" y="14376"/>
                  </a:moveTo>
                  <a:lnTo>
                    <a:pt x="24483" y="0"/>
                  </a:lnTo>
                  <a:lnTo>
                    <a:pt x="24483" y="48148"/>
                  </a:lnTo>
                  <a:lnTo>
                    <a:pt x="1" y="62335"/>
                  </a:lnTo>
                  <a:lnTo>
                    <a:pt x="63" y="14376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extrusionOk="0">
                  <a:moveTo>
                    <a:pt x="24169" y="0"/>
                  </a:move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lnTo>
                    <a:pt x="24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fill="none" extrusionOk="0">
                  <a:moveTo>
                    <a:pt x="39549" y="8914"/>
                  </a:moveTo>
                  <a:lnTo>
                    <a:pt x="24169" y="0"/>
                  </a:ln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3113102" y="2249002"/>
              <a:ext cx="124901" cy="285534"/>
            </a:xfrm>
            <a:custGeom>
              <a:avLst/>
              <a:gdLst/>
              <a:ahLst/>
              <a:cxnLst/>
              <a:rect l="l" t="t" r="r" b="b"/>
              <a:pathLst>
                <a:path w="3076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3314462" y="2129219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3518379" y="2011953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3719739" y="1892170"/>
              <a:ext cx="124942" cy="285494"/>
            </a:xfrm>
            <a:custGeom>
              <a:avLst/>
              <a:gdLst/>
              <a:ahLst/>
              <a:cxnLst/>
              <a:rect l="l" t="t" r="r" b="b"/>
              <a:pathLst>
                <a:path w="3077" h="7031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3113102" y="2562509"/>
              <a:ext cx="124901" cy="288092"/>
            </a:xfrm>
            <a:custGeom>
              <a:avLst/>
              <a:gdLst/>
              <a:ahLst/>
              <a:cxnLst/>
              <a:rect l="l" t="t" r="r" b="b"/>
              <a:pathLst>
                <a:path w="3076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3314462" y="2442726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3518379" y="2325460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3719739" y="2205677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3113102" y="2876057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3314462" y="275623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3518379" y="2639008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3719739" y="2519184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3113102" y="3189564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3314462" y="3072298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3518379" y="2952515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3719739" y="2832691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3113102" y="3497996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3314462" y="3380730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3518379" y="3260906"/>
              <a:ext cx="122383" cy="288092"/>
            </a:xfrm>
            <a:custGeom>
              <a:avLst/>
              <a:gdLst/>
              <a:ahLst/>
              <a:cxnLst/>
              <a:rect l="l" t="t" r="r" b="b"/>
              <a:pathLst>
                <a:path w="3014" h="7095" extrusionOk="0">
                  <a:moveTo>
                    <a:pt x="3013" y="1"/>
                  </a:moveTo>
                  <a:lnTo>
                    <a:pt x="0" y="1759"/>
                  </a:lnTo>
                  <a:lnTo>
                    <a:pt x="0" y="7094"/>
                  </a:lnTo>
                  <a:lnTo>
                    <a:pt x="3013" y="5337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719739" y="314112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extrusionOk="0">
                  <a:moveTo>
                    <a:pt x="6592" y="0"/>
                  </a:moveTo>
                  <a:lnTo>
                    <a:pt x="1" y="3829"/>
                  </a:lnTo>
                  <a:lnTo>
                    <a:pt x="1" y="7533"/>
                  </a:lnTo>
                  <a:lnTo>
                    <a:pt x="6592" y="3578"/>
                  </a:lnTo>
                  <a:lnTo>
                    <a:pt x="6592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fill="none" extrusionOk="0">
                  <a:moveTo>
                    <a:pt x="6592" y="0"/>
                  </a:moveTo>
                  <a:lnTo>
                    <a:pt x="6592" y="3578"/>
                  </a:lnTo>
                  <a:lnTo>
                    <a:pt x="1" y="7533"/>
                  </a:lnTo>
                  <a:lnTo>
                    <a:pt x="1" y="3829"/>
                  </a:lnTo>
                  <a:lnTo>
                    <a:pt x="6592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2957586" y="3383288"/>
              <a:ext cx="994132" cy="578621"/>
            </a:xfrm>
            <a:custGeom>
              <a:avLst/>
              <a:gdLst/>
              <a:ahLst/>
              <a:cxnLst/>
              <a:rect l="l" t="t" r="r" b="b"/>
              <a:pathLst>
                <a:path w="24483" h="14250" fill="none" extrusionOk="0">
                  <a:moveTo>
                    <a:pt x="1" y="14250"/>
                  </a:moveTo>
                  <a:lnTo>
                    <a:pt x="24483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extrusionOk="0">
                  <a:moveTo>
                    <a:pt x="1" y="1"/>
                  </a:moveTo>
                  <a:lnTo>
                    <a:pt x="63" y="3390"/>
                  </a:lnTo>
                  <a:lnTo>
                    <a:pt x="10735" y="9605"/>
                  </a:lnTo>
                  <a:lnTo>
                    <a:pt x="10735" y="64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fill="none" extrusionOk="0">
                  <a:moveTo>
                    <a:pt x="10735" y="6404"/>
                  </a:moveTo>
                  <a:lnTo>
                    <a:pt x="10735" y="9605"/>
                  </a:lnTo>
                  <a:lnTo>
                    <a:pt x="63" y="3390"/>
                  </a:lnTo>
                  <a:lnTo>
                    <a:pt x="1" y="1"/>
                  </a:lnTo>
                  <a:lnTo>
                    <a:pt x="10735" y="640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extrusionOk="0">
                  <a:moveTo>
                    <a:pt x="2700" y="0"/>
                  </a:moveTo>
                  <a:lnTo>
                    <a:pt x="1" y="1507"/>
                  </a:lnTo>
                  <a:lnTo>
                    <a:pt x="10735" y="7910"/>
                  </a:lnTo>
                  <a:lnTo>
                    <a:pt x="13372" y="6278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fill="none" extrusionOk="0">
                  <a:moveTo>
                    <a:pt x="10735" y="7910"/>
                  </a:moveTo>
                  <a:lnTo>
                    <a:pt x="13372" y="6278"/>
                  </a:lnTo>
                  <a:lnTo>
                    <a:pt x="2700" y="0"/>
                  </a:lnTo>
                  <a:lnTo>
                    <a:pt x="1" y="1507"/>
                  </a:lnTo>
                  <a:lnTo>
                    <a:pt x="10735" y="791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extrusionOk="0">
                  <a:moveTo>
                    <a:pt x="2637" y="1"/>
                  </a:moveTo>
                  <a:lnTo>
                    <a:pt x="0" y="1633"/>
                  </a:lnTo>
                  <a:lnTo>
                    <a:pt x="0" y="4834"/>
                  </a:lnTo>
                  <a:lnTo>
                    <a:pt x="2699" y="3328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fill="none" extrusionOk="0">
                  <a:moveTo>
                    <a:pt x="0" y="4834"/>
                  </a:moveTo>
                  <a:lnTo>
                    <a:pt x="2699" y="3328"/>
                  </a:lnTo>
                  <a:lnTo>
                    <a:pt x="2637" y="1"/>
                  </a:lnTo>
                  <a:lnTo>
                    <a:pt x="0" y="1633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extrusionOk="0">
                  <a:moveTo>
                    <a:pt x="1" y="0"/>
                  </a:moveTo>
                  <a:lnTo>
                    <a:pt x="63" y="3327"/>
                  </a:lnTo>
                  <a:lnTo>
                    <a:pt x="10735" y="9605"/>
                  </a:lnTo>
                  <a:lnTo>
                    <a:pt x="10735" y="6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fill="none" extrusionOk="0">
                  <a:moveTo>
                    <a:pt x="10735" y="6403"/>
                  </a:moveTo>
                  <a:lnTo>
                    <a:pt x="10735" y="9605"/>
                  </a:lnTo>
                  <a:lnTo>
                    <a:pt x="63" y="3327"/>
                  </a:lnTo>
                  <a:lnTo>
                    <a:pt x="1" y="0"/>
                  </a:lnTo>
                  <a:lnTo>
                    <a:pt x="10735" y="640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extrusionOk="0">
                  <a:moveTo>
                    <a:pt x="2700" y="1"/>
                  </a:moveTo>
                  <a:lnTo>
                    <a:pt x="1" y="1507"/>
                  </a:lnTo>
                  <a:lnTo>
                    <a:pt x="10735" y="7973"/>
                  </a:lnTo>
                  <a:lnTo>
                    <a:pt x="13372" y="6341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fill="none" extrusionOk="0">
                  <a:moveTo>
                    <a:pt x="10735" y="7973"/>
                  </a:moveTo>
                  <a:lnTo>
                    <a:pt x="13372" y="6341"/>
                  </a:lnTo>
                  <a:lnTo>
                    <a:pt x="2700" y="1"/>
                  </a:lnTo>
                  <a:lnTo>
                    <a:pt x="1" y="1507"/>
                  </a:lnTo>
                  <a:lnTo>
                    <a:pt x="10735" y="797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extrusionOk="0">
                  <a:moveTo>
                    <a:pt x="2637" y="0"/>
                  </a:moveTo>
                  <a:lnTo>
                    <a:pt x="0" y="1632"/>
                  </a:lnTo>
                  <a:lnTo>
                    <a:pt x="0" y="4834"/>
                  </a:lnTo>
                  <a:lnTo>
                    <a:pt x="2699" y="3264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fill="none" extrusionOk="0">
                  <a:moveTo>
                    <a:pt x="0" y="4834"/>
                  </a:moveTo>
                  <a:lnTo>
                    <a:pt x="2699" y="3264"/>
                  </a:lnTo>
                  <a:lnTo>
                    <a:pt x="2637" y="0"/>
                  </a:lnTo>
                  <a:lnTo>
                    <a:pt x="0" y="1632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extrusionOk="0">
                  <a:moveTo>
                    <a:pt x="15443" y="1"/>
                  </a:moveTo>
                  <a:lnTo>
                    <a:pt x="1" y="9291"/>
                  </a:ln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fill="none" extrusionOk="0">
                  <a:moveTo>
                    <a:pt x="1" y="9291"/>
                  </a:move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lnTo>
                    <a:pt x="1" y="929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extrusionOk="0">
                  <a:moveTo>
                    <a:pt x="15443" y="1"/>
                  </a:moveTo>
                  <a:lnTo>
                    <a:pt x="0" y="9166"/>
                  </a:lnTo>
                  <a:lnTo>
                    <a:pt x="2700" y="10798"/>
                  </a:lnTo>
                  <a:lnTo>
                    <a:pt x="18142" y="1508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fill="none" extrusionOk="0">
                  <a:moveTo>
                    <a:pt x="2700" y="10798"/>
                  </a:moveTo>
                  <a:lnTo>
                    <a:pt x="0" y="9166"/>
                  </a:lnTo>
                  <a:lnTo>
                    <a:pt x="15443" y="1"/>
                  </a:lnTo>
                  <a:lnTo>
                    <a:pt x="18142" y="1508"/>
                  </a:lnTo>
                  <a:lnTo>
                    <a:pt x="2700" y="10798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extrusionOk="0">
                  <a:moveTo>
                    <a:pt x="0" y="0"/>
                  </a:moveTo>
                  <a:lnTo>
                    <a:pt x="0" y="7282"/>
                  </a:lnTo>
                  <a:lnTo>
                    <a:pt x="2700" y="8851"/>
                  </a:lnTo>
                  <a:lnTo>
                    <a:pt x="2700" y="16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fill="none" extrusionOk="0">
                  <a:moveTo>
                    <a:pt x="2700" y="8851"/>
                  </a:moveTo>
                  <a:lnTo>
                    <a:pt x="0" y="7282"/>
                  </a:lnTo>
                  <a:lnTo>
                    <a:pt x="0" y="0"/>
                  </a:lnTo>
                  <a:lnTo>
                    <a:pt x="2700" y="1632"/>
                  </a:lnTo>
                  <a:lnTo>
                    <a:pt x="2700" y="885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extrusionOk="0">
                  <a:moveTo>
                    <a:pt x="0" y="0"/>
                  </a:move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extrusionOk="0">
                  <a:moveTo>
                    <a:pt x="6152" y="1"/>
                  </a:moveTo>
                  <a:lnTo>
                    <a:pt x="0" y="63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076" y="3641"/>
                  </a:lnTo>
                  <a:lnTo>
                    <a:pt x="3076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fill="none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extrusionOk="0">
                  <a:moveTo>
                    <a:pt x="24483" y="1"/>
                  </a:moveTo>
                  <a:lnTo>
                    <a:pt x="126" y="14376"/>
                  </a:lnTo>
                  <a:lnTo>
                    <a:pt x="1" y="33083"/>
                  </a:lnTo>
                  <a:lnTo>
                    <a:pt x="24483" y="18896"/>
                  </a:lnTo>
                  <a:lnTo>
                    <a:pt x="2448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fill="none" extrusionOk="0">
                  <a:moveTo>
                    <a:pt x="126" y="14376"/>
                  </a:moveTo>
                  <a:lnTo>
                    <a:pt x="24483" y="1"/>
                  </a:lnTo>
                  <a:lnTo>
                    <a:pt x="24483" y="18896"/>
                  </a:lnTo>
                  <a:lnTo>
                    <a:pt x="1" y="33083"/>
                  </a:lnTo>
                  <a:lnTo>
                    <a:pt x="126" y="14376"/>
                  </a:lnTo>
                  <a:close/>
                </a:path>
              </a:pathLst>
            </a:custGeom>
            <a:solidFill>
              <a:schemeClr val="accent6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extrusionOk="0">
                  <a:moveTo>
                    <a:pt x="24232" y="1"/>
                  </a:move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lnTo>
                    <a:pt x="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fill="none" extrusionOk="0">
                  <a:moveTo>
                    <a:pt x="39549" y="8915"/>
                  </a:moveTo>
                  <a:lnTo>
                    <a:pt x="24232" y="1"/>
                  </a:ln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2062899" y="3373096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2062899" y="3653470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7"/>
          <p:cNvSpPr/>
          <p:nvPr/>
        </p:nvSpPr>
        <p:spPr>
          <a:xfrm>
            <a:off x="3302700" y="3475288"/>
            <a:ext cx="608400" cy="60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7"/>
          <p:cNvGrpSpPr/>
          <p:nvPr/>
        </p:nvGrpSpPr>
        <p:grpSpPr>
          <a:xfrm>
            <a:off x="3443586" y="3610885"/>
            <a:ext cx="339411" cy="337193"/>
            <a:chOff x="3863900" y="4993625"/>
            <a:chExt cx="482050" cy="478900"/>
          </a:xfrm>
        </p:grpSpPr>
        <p:sp>
          <p:nvSpPr>
            <p:cNvPr id="230" name="Google Shape;230;p27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234" name="Google Shape;234;p27"/>
          <p:cNvCxnSpPr>
            <a:stCxn id="228" idx="5"/>
          </p:cNvCxnSpPr>
          <p:nvPr/>
        </p:nvCxnSpPr>
        <p:spPr>
          <a:xfrm>
            <a:off x="3822002" y="3994589"/>
            <a:ext cx="1249800" cy="7215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5" name="Google Shape;235;p27"/>
          <p:cNvSpPr/>
          <p:nvPr/>
        </p:nvSpPr>
        <p:spPr>
          <a:xfrm>
            <a:off x="7329250" y="411463"/>
            <a:ext cx="608400" cy="60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6" name="Google Shape;236;p27"/>
          <p:cNvCxnSpPr>
            <a:cxnSpLocks/>
            <a:stCxn id="235" idx="2"/>
          </p:cNvCxnSpPr>
          <p:nvPr/>
        </p:nvCxnSpPr>
        <p:spPr>
          <a:xfrm rot="10800000">
            <a:off x="6166450" y="715663"/>
            <a:ext cx="1162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37" name="Google Shape;237;p27"/>
          <p:cNvGrpSpPr/>
          <p:nvPr/>
        </p:nvGrpSpPr>
        <p:grpSpPr>
          <a:xfrm>
            <a:off x="7464271" y="546511"/>
            <a:ext cx="338342" cy="338327"/>
            <a:chOff x="-59470075" y="3308975"/>
            <a:chExt cx="318200" cy="316075"/>
          </a:xfrm>
        </p:grpSpPr>
        <p:sp>
          <p:nvSpPr>
            <p:cNvPr id="238" name="Google Shape;238;p27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E8AA5E72-350E-59A8-D6D8-7B4690EE60C5}"/>
              </a:ext>
            </a:extLst>
          </p:cNvPr>
          <p:cNvSpPr txBox="1"/>
          <p:nvPr/>
        </p:nvSpPr>
        <p:spPr>
          <a:xfrm>
            <a:off x="750620" y="2217197"/>
            <a:ext cx="3518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“FTFS - Bar Maker”</a:t>
            </a:r>
            <a:endParaRPr lang="pt-BR" sz="2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5" name="Google Shape;4985;p44"/>
          <p:cNvSpPr txBox="1">
            <a:spLocks noGrp="1"/>
          </p:cNvSpPr>
          <p:nvPr>
            <p:ph type="title"/>
          </p:nvPr>
        </p:nvSpPr>
        <p:spPr>
          <a:xfrm>
            <a:off x="457200" y="252921"/>
            <a:ext cx="8229600" cy="740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O que faz?</a:t>
            </a:r>
            <a:endParaRPr sz="3600" dirty="0"/>
          </a:p>
        </p:txBody>
      </p:sp>
      <p:grpSp>
        <p:nvGrpSpPr>
          <p:cNvPr id="4986" name="Google Shape;4986;p44"/>
          <p:cNvGrpSpPr/>
          <p:nvPr/>
        </p:nvGrpSpPr>
        <p:grpSpPr>
          <a:xfrm>
            <a:off x="753664" y="1234996"/>
            <a:ext cx="3434492" cy="3272859"/>
            <a:chOff x="1074225" y="250475"/>
            <a:chExt cx="5471550" cy="5214050"/>
          </a:xfrm>
        </p:grpSpPr>
        <p:sp>
          <p:nvSpPr>
            <p:cNvPr id="4987" name="Google Shape;4987;p44"/>
            <p:cNvSpPr/>
            <p:nvPr/>
          </p:nvSpPr>
          <p:spPr>
            <a:xfrm>
              <a:off x="2209325" y="4172850"/>
              <a:ext cx="25" cy="8250"/>
            </a:xfrm>
            <a:custGeom>
              <a:avLst/>
              <a:gdLst/>
              <a:ahLst/>
              <a:cxnLst/>
              <a:rect l="l" t="t" r="r" b="b"/>
              <a:pathLst>
                <a:path w="1" h="330" fill="none" extrusionOk="0">
                  <a:moveTo>
                    <a:pt x="0" y="33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4"/>
            <p:cNvSpPr/>
            <p:nvPr/>
          </p:nvSpPr>
          <p:spPr>
            <a:xfrm>
              <a:off x="2196950" y="410897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83" y="330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4"/>
            <p:cNvSpPr/>
            <p:nvPr/>
          </p:nvSpPr>
          <p:spPr>
            <a:xfrm>
              <a:off x="2166050" y="405130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6" y="248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4"/>
            <p:cNvSpPr/>
            <p:nvPr/>
          </p:nvSpPr>
          <p:spPr>
            <a:xfrm>
              <a:off x="2116625" y="40080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6"/>
                  </a:move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4"/>
            <p:cNvSpPr/>
            <p:nvPr/>
          </p:nvSpPr>
          <p:spPr>
            <a:xfrm>
              <a:off x="2056875" y="39792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83"/>
                  </a:moveTo>
                  <a:lnTo>
                    <a:pt x="248" y="83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4"/>
            <p:cNvSpPr/>
            <p:nvPr/>
          </p:nvSpPr>
          <p:spPr>
            <a:xfrm>
              <a:off x="1993000" y="3970950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1" y="1"/>
                  </a:moveTo>
                  <a:lnTo>
                    <a:pt x="248" y="1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4"/>
            <p:cNvSpPr/>
            <p:nvPr/>
          </p:nvSpPr>
          <p:spPr>
            <a:xfrm>
              <a:off x="1927100" y="3981250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4"/>
            <p:cNvSpPr/>
            <p:nvPr/>
          </p:nvSpPr>
          <p:spPr>
            <a:xfrm>
              <a:off x="1871475" y="40121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4"/>
            <p:cNvSpPr/>
            <p:nvPr/>
          </p:nvSpPr>
          <p:spPr>
            <a:xfrm>
              <a:off x="1826150" y="4057475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4"/>
            <p:cNvSpPr/>
            <p:nvPr/>
          </p:nvSpPr>
          <p:spPr>
            <a:xfrm>
              <a:off x="1797300" y="4115150"/>
              <a:ext cx="4150" cy="8275"/>
            </a:xfrm>
            <a:custGeom>
              <a:avLst/>
              <a:gdLst/>
              <a:ahLst/>
              <a:cxnLst/>
              <a:rect l="l" t="t" r="r" b="b"/>
              <a:pathLst>
                <a:path w="166" h="331" fill="none" extrusionOk="0">
                  <a:moveTo>
                    <a:pt x="166" y="1"/>
                  </a:moveTo>
                  <a:lnTo>
                    <a:pt x="83" y="166"/>
                  </a:ln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4"/>
            <p:cNvSpPr/>
            <p:nvPr/>
          </p:nvSpPr>
          <p:spPr>
            <a:xfrm>
              <a:off x="1789075" y="4181075"/>
              <a:ext cx="25" cy="8275"/>
            </a:xfrm>
            <a:custGeom>
              <a:avLst/>
              <a:gdLst/>
              <a:ahLst/>
              <a:cxnLst/>
              <a:rect l="l" t="t" r="r" b="b"/>
              <a:pathLst>
                <a:path w="1" h="3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4"/>
            <p:cNvSpPr/>
            <p:nvPr/>
          </p:nvSpPr>
          <p:spPr>
            <a:xfrm>
              <a:off x="1799375" y="42449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0" y="0"/>
                  </a:moveTo>
                  <a:lnTo>
                    <a:pt x="83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4"/>
            <p:cNvSpPr/>
            <p:nvPr/>
          </p:nvSpPr>
          <p:spPr>
            <a:xfrm>
              <a:off x="1828200" y="4304675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1" y="1"/>
                  </a:moveTo>
                  <a:lnTo>
                    <a:pt x="248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4"/>
            <p:cNvSpPr/>
            <p:nvPr/>
          </p:nvSpPr>
          <p:spPr>
            <a:xfrm>
              <a:off x="1875600" y="43500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0" y="1"/>
                  </a:moveTo>
                  <a:lnTo>
                    <a:pt x="247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4"/>
            <p:cNvSpPr/>
            <p:nvPr/>
          </p:nvSpPr>
          <p:spPr>
            <a:xfrm>
              <a:off x="1933275" y="438090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0" y="1"/>
                  </a:moveTo>
                  <a:lnTo>
                    <a:pt x="165" y="83"/>
                  </a:lnTo>
                  <a:lnTo>
                    <a:pt x="33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4"/>
            <p:cNvSpPr/>
            <p:nvPr/>
          </p:nvSpPr>
          <p:spPr>
            <a:xfrm>
              <a:off x="1999200" y="439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4"/>
            <p:cNvSpPr/>
            <p:nvPr/>
          </p:nvSpPr>
          <p:spPr>
            <a:xfrm>
              <a:off x="2159875" y="41810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fill="none" extrusionOk="0">
                  <a:moveTo>
                    <a:pt x="1" y="1"/>
                  </a:moveTo>
                  <a:lnTo>
                    <a:pt x="1896" y="2885"/>
                  </a:lnTo>
                  <a:lnTo>
                    <a:pt x="4038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4"/>
            <p:cNvSpPr/>
            <p:nvPr/>
          </p:nvSpPr>
          <p:spPr>
            <a:xfrm>
              <a:off x="2289650" y="821100"/>
              <a:ext cx="786975" cy="789050"/>
            </a:xfrm>
            <a:custGeom>
              <a:avLst/>
              <a:gdLst/>
              <a:ahLst/>
              <a:cxnLst/>
              <a:rect l="l" t="t" r="r" b="b"/>
              <a:pathLst>
                <a:path w="31479" h="31562" fill="none" extrusionOk="0">
                  <a:moveTo>
                    <a:pt x="31479" y="15740"/>
                  </a:moveTo>
                  <a:lnTo>
                    <a:pt x="31479" y="15740"/>
                  </a:lnTo>
                  <a:lnTo>
                    <a:pt x="31396" y="14174"/>
                  </a:lnTo>
                  <a:lnTo>
                    <a:pt x="31149" y="12609"/>
                  </a:lnTo>
                  <a:lnTo>
                    <a:pt x="30819" y="11043"/>
                  </a:lnTo>
                  <a:lnTo>
                    <a:pt x="30243" y="9642"/>
                  </a:lnTo>
                  <a:lnTo>
                    <a:pt x="29583" y="8241"/>
                  </a:lnTo>
                  <a:lnTo>
                    <a:pt x="28842" y="6923"/>
                  </a:lnTo>
                  <a:lnTo>
                    <a:pt x="27935" y="5769"/>
                  </a:lnTo>
                  <a:lnTo>
                    <a:pt x="26864" y="4616"/>
                  </a:lnTo>
                  <a:lnTo>
                    <a:pt x="25793" y="3627"/>
                  </a:lnTo>
                  <a:lnTo>
                    <a:pt x="24557" y="2720"/>
                  </a:lnTo>
                  <a:lnTo>
                    <a:pt x="23238" y="1896"/>
                  </a:lnTo>
                  <a:lnTo>
                    <a:pt x="21838" y="1237"/>
                  </a:lnTo>
                  <a:lnTo>
                    <a:pt x="20437" y="743"/>
                  </a:lnTo>
                  <a:lnTo>
                    <a:pt x="18871" y="331"/>
                  </a:lnTo>
                  <a:lnTo>
                    <a:pt x="17305" y="83"/>
                  </a:lnTo>
                  <a:lnTo>
                    <a:pt x="15740" y="1"/>
                  </a:lnTo>
                  <a:lnTo>
                    <a:pt x="15740" y="1"/>
                  </a:lnTo>
                  <a:lnTo>
                    <a:pt x="14092" y="83"/>
                  </a:lnTo>
                  <a:lnTo>
                    <a:pt x="12526" y="331"/>
                  </a:lnTo>
                  <a:lnTo>
                    <a:pt x="11043" y="743"/>
                  </a:lnTo>
                  <a:lnTo>
                    <a:pt x="9560" y="1237"/>
                  </a:lnTo>
                  <a:lnTo>
                    <a:pt x="8241" y="1896"/>
                  </a:lnTo>
                  <a:lnTo>
                    <a:pt x="6923" y="2720"/>
                  </a:lnTo>
                  <a:lnTo>
                    <a:pt x="5687" y="3627"/>
                  </a:lnTo>
                  <a:lnTo>
                    <a:pt x="4615" y="4616"/>
                  </a:lnTo>
                  <a:lnTo>
                    <a:pt x="3544" y="5769"/>
                  </a:lnTo>
                  <a:lnTo>
                    <a:pt x="2638" y="6923"/>
                  </a:lnTo>
                  <a:lnTo>
                    <a:pt x="1896" y="8241"/>
                  </a:lnTo>
                  <a:lnTo>
                    <a:pt x="1237" y="9642"/>
                  </a:lnTo>
                  <a:lnTo>
                    <a:pt x="660" y="11043"/>
                  </a:lnTo>
                  <a:lnTo>
                    <a:pt x="331" y="12609"/>
                  </a:lnTo>
                  <a:lnTo>
                    <a:pt x="83" y="14174"/>
                  </a:lnTo>
                  <a:lnTo>
                    <a:pt x="1" y="15740"/>
                  </a:lnTo>
                  <a:lnTo>
                    <a:pt x="1" y="15740"/>
                  </a:lnTo>
                  <a:lnTo>
                    <a:pt x="83" y="17388"/>
                  </a:lnTo>
                  <a:lnTo>
                    <a:pt x="331" y="18954"/>
                  </a:lnTo>
                  <a:lnTo>
                    <a:pt x="660" y="20437"/>
                  </a:lnTo>
                  <a:lnTo>
                    <a:pt x="1237" y="21920"/>
                  </a:lnTo>
                  <a:lnTo>
                    <a:pt x="1896" y="23239"/>
                  </a:lnTo>
                  <a:lnTo>
                    <a:pt x="2638" y="24557"/>
                  </a:lnTo>
                  <a:lnTo>
                    <a:pt x="3544" y="25793"/>
                  </a:lnTo>
                  <a:lnTo>
                    <a:pt x="4615" y="26947"/>
                  </a:lnTo>
                  <a:lnTo>
                    <a:pt x="5687" y="27935"/>
                  </a:lnTo>
                  <a:lnTo>
                    <a:pt x="6923" y="28842"/>
                  </a:lnTo>
                  <a:lnTo>
                    <a:pt x="8241" y="29584"/>
                  </a:lnTo>
                  <a:lnTo>
                    <a:pt x="9560" y="30325"/>
                  </a:lnTo>
                  <a:lnTo>
                    <a:pt x="11043" y="30820"/>
                  </a:lnTo>
                  <a:lnTo>
                    <a:pt x="12526" y="31232"/>
                  </a:lnTo>
                  <a:lnTo>
                    <a:pt x="14092" y="31479"/>
                  </a:lnTo>
                  <a:lnTo>
                    <a:pt x="15740" y="31561"/>
                  </a:lnTo>
                  <a:lnTo>
                    <a:pt x="15740" y="31561"/>
                  </a:lnTo>
                  <a:lnTo>
                    <a:pt x="17305" y="31479"/>
                  </a:lnTo>
                  <a:lnTo>
                    <a:pt x="18871" y="31232"/>
                  </a:lnTo>
                  <a:lnTo>
                    <a:pt x="20437" y="30820"/>
                  </a:lnTo>
                  <a:lnTo>
                    <a:pt x="21838" y="30325"/>
                  </a:lnTo>
                  <a:lnTo>
                    <a:pt x="23238" y="29584"/>
                  </a:lnTo>
                  <a:lnTo>
                    <a:pt x="24557" y="28842"/>
                  </a:lnTo>
                  <a:lnTo>
                    <a:pt x="25793" y="27935"/>
                  </a:lnTo>
                  <a:lnTo>
                    <a:pt x="26864" y="26947"/>
                  </a:lnTo>
                  <a:lnTo>
                    <a:pt x="27935" y="25793"/>
                  </a:lnTo>
                  <a:lnTo>
                    <a:pt x="28842" y="24557"/>
                  </a:lnTo>
                  <a:lnTo>
                    <a:pt x="29583" y="23239"/>
                  </a:lnTo>
                  <a:lnTo>
                    <a:pt x="30243" y="21920"/>
                  </a:lnTo>
                  <a:lnTo>
                    <a:pt x="30819" y="20437"/>
                  </a:lnTo>
                  <a:lnTo>
                    <a:pt x="31149" y="18954"/>
                  </a:lnTo>
                  <a:lnTo>
                    <a:pt x="31396" y="17388"/>
                  </a:lnTo>
                  <a:lnTo>
                    <a:pt x="31479" y="15740"/>
                  </a:lnTo>
                  <a:lnTo>
                    <a:pt x="31479" y="15740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4"/>
            <p:cNvSpPr/>
            <p:nvPr/>
          </p:nvSpPr>
          <p:spPr>
            <a:xfrm>
              <a:off x="2683125" y="654250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1" y="0"/>
                  </a:moveTo>
                  <a:lnTo>
                    <a:pt x="1" y="6675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4"/>
            <p:cNvSpPr/>
            <p:nvPr/>
          </p:nvSpPr>
          <p:spPr>
            <a:xfrm>
              <a:off x="2683125" y="1610125"/>
              <a:ext cx="25" cy="164825"/>
            </a:xfrm>
            <a:custGeom>
              <a:avLst/>
              <a:gdLst/>
              <a:ahLst/>
              <a:cxnLst/>
              <a:rect l="l" t="t" r="r" b="b"/>
              <a:pathLst>
                <a:path w="1" h="6593" fill="none" extrusionOk="0">
                  <a:moveTo>
                    <a:pt x="1" y="0"/>
                  </a:moveTo>
                  <a:lnTo>
                    <a:pt x="1" y="6592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4"/>
            <p:cNvSpPr/>
            <p:nvPr/>
          </p:nvSpPr>
          <p:spPr>
            <a:xfrm>
              <a:off x="3076600" y="1214575"/>
              <a:ext cx="166900" cy="25"/>
            </a:xfrm>
            <a:custGeom>
              <a:avLst/>
              <a:gdLst/>
              <a:ahLst/>
              <a:cxnLst/>
              <a:rect l="l" t="t" r="r" b="b"/>
              <a:pathLst>
                <a:path w="6676" h="1" fill="none" extrusionOk="0">
                  <a:moveTo>
                    <a:pt x="1" y="1"/>
                  </a:moveTo>
                  <a:lnTo>
                    <a:pt x="6675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4"/>
            <p:cNvSpPr/>
            <p:nvPr/>
          </p:nvSpPr>
          <p:spPr>
            <a:xfrm>
              <a:off x="2122800" y="1214575"/>
              <a:ext cx="166875" cy="25"/>
            </a:xfrm>
            <a:custGeom>
              <a:avLst/>
              <a:gdLst/>
              <a:ahLst/>
              <a:cxnLst/>
              <a:rect l="l" t="t" r="r" b="b"/>
              <a:pathLst>
                <a:path w="6675" h="1" fill="none" extrusionOk="0">
                  <a:moveTo>
                    <a:pt x="6675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4"/>
            <p:cNvSpPr/>
            <p:nvPr/>
          </p:nvSpPr>
          <p:spPr>
            <a:xfrm>
              <a:off x="2122800" y="654250"/>
              <a:ext cx="1120700" cy="1120700"/>
            </a:xfrm>
            <a:custGeom>
              <a:avLst/>
              <a:gdLst/>
              <a:ahLst/>
              <a:cxnLst/>
              <a:rect l="l" t="t" r="r" b="b"/>
              <a:pathLst>
                <a:path w="44828" h="44828" fill="none" extrusionOk="0">
                  <a:moveTo>
                    <a:pt x="44827" y="22414"/>
                  </a:moveTo>
                  <a:lnTo>
                    <a:pt x="44827" y="22414"/>
                  </a:lnTo>
                  <a:lnTo>
                    <a:pt x="44827" y="21260"/>
                  </a:lnTo>
                  <a:lnTo>
                    <a:pt x="44745" y="20107"/>
                  </a:lnTo>
                  <a:lnTo>
                    <a:pt x="44580" y="19035"/>
                  </a:lnTo>
                  <a:lnTo>
                    <a:pt x="44415" y="17882"/>
                  </a:lnTo>
                  <a:lnTo>
                    <a:pt x="44086" y="16810"/>
                  </a:lnTo>
                  <a:lnTo>
                    <a:pt x="43838" y="15739"/>
                  </a:lnTo>
                  <a:lnTo>
                    <a:pt x="43509" y="14750"/>
                  </a:lnTo>
                  <a:lnTo>
                    <a:pt x="43097" y="13679"/>
                  </a:lnTo>
                  <a:lnTo>
                    <a:pt x="42602" y="12690"/>
                  </a:lnTo>
                  <a:lnTo>
                    <a:pt x="42108" y="11784"/>
                  </a:lnTo>
                  <a:lnTo>
                    <a:pt x="41614" y="10795"/>
                  </a:lnTo>
                  <a:lnTo>
                    <a:pt x="41037" y="9889"/>
                  </a:lnTo>
                  <a:lnTo>
                    <a:pt x="40378" y="8982"/>
                  </a:lnTo>
                  <a:lnTo>
                    <a:pt x="39718" y="8158"/>
                  </a:lnTo>
                  <a:lnTo>
                    <a:pt x="38977" y="7334"/>
                  </a:lnTo>
                  <a:lnTo>
                    <a:pt x="38235" y="6593"/>
                  </a:lnTo>
                  <a:lnTo>
                    <a:pt x="37493" y="5851"/>
                  </a:lnTo>
                  <a:lnTo>
                    <a:pt x="36669" y="5109"/>
                  </a:lnTo>
                  <a:lnTo>
                    <a:pt x="35845" y="4450"/>
                  </a:lnTo>
                  <a:lnTo>
                    <a:pt x="34939" y="3873"/>
                  </a:lnTo>
                  <a:lnTo>
                    <a:pt x="34033" y="3296"/>
                  </a:lnTo>
                  <a:lnTo>
                    <a:pt x="33126" y="2720"/>
                  </a:lnTo>
                  <a:lnTo>
                    <a:pt x="32137" y="2225"/>
                  </a:lnTo>
                  <a:lnTo>
                    <a:pt x="31148" y="1813"/>
                  </a:lnTo>
                  <a:lnTo>
                    <a:pt x="30077" y="1401"/>
                  </a:lnTo>
                  <a:lnTo>
                    <a:pt x="29088" y="989"/>
                  </a:lnTo>
                  <a:lnTo>
                    <a:pt x="28017" y="742"/>
                  </a:lnTo>
                  <a:lnTo>
                    <a:pt x="26946" y="495"/>
                  </a:lnTo>
                  <a:lnTo>
                    <a:pt x="25792" y="248"/>
                  </a:lnTo>
                  <a:lnTo>
                    <a:pt x="24721" y="165"/>
                  </a:lnTo>
                  <a:lnTo>
                    <a:pt x="23567" y="83"/>
                  </a:lnTo>
                  <a:lnTo>
                    <a:pt x="22414" y="0"/>
                  </a:lnTo>
                  <a:lnTo>
                    <a:pt x="22414" y="0"/>
                  </a:lnTo>
                  <a:lnTo>
                    <a:pt x="21260" y="83"/>
                  </a:lnTo>
                  <a:lnTo>
                    <a:pt x="20107" y="165"/>
                  </a:lnTo>
                  <a:lnTo>
                    <a:pt x="18953" y="248"/>
                  </a:lnTo>
                  <a:lnTo>
                    <a:pt x="17882" y="495"/>
                  </a:lnTo>
                  <a:lnTo>
                    <a:pt x="16810" y="742"/>
                  </a:lnTo>
                  <a:lnTo>
                    <a:pt x="15739" y="989"/>
                  </a:lnTo>
                  <a:lnTo>
                    <a:pt x="14668" y="1401"/>
                  </a:lnTo>
                  <a:lnTo>
                    <a:pt x="13679" y="1813"/>
                  </a:lnTo>
                  <a:lnTo>
                    <a:pt x="12690" y="2225"/>
                  </a:lnTo>
                  <a:lnTo>
                    <a:pt x="11701" y="2720"/>
                  </a:lnTo>
                  <a:lnTo>
                    <a:pt x="10795" y="3296"/>
                  </a:lnTo>
                  <a:lnTo>
                    <a:pt x="9889" y="3873"/>
                  </a:lnTo>
                  <a:lnTo>
                    <a:pt x="8982" y="4450"/>
                  </a:lnTo>
                  <a:lnTo>
                    <a:pt x="8158" y="5109"/>
                  </a:lnTo>
                  <a:lnTo>
                    <a:pt x="7334" y="5851"/>
                  </a:lnTo>
                  <a:lnTo>
                    <a:pt x="6593" y="6593"/>
                  </a:lnTo>
                  <a:lnTo>
                    <a:pt x="5768" y="7334"/>
                  </a:lnTo>
                  <a:lnTo>
                    <a:pt x="5109" y="8158"/>
                  </a:lnTo>
                  <a:lnTo>
                    <a:pt x="4450" y="8982"/>
                  </a:lnTo>
                  <a:lnTo>
                    <a:pt x="3791" y="9889"/>
                  </a:lnTo>
                  <a:lnTo>
                    <a:pt x="3214" y="10795"/>
                  </a:lnTo>
                  <a:lnTo>
                    <a:pt x="2720" y="11784"/>
                  </a:lnTo>
                  <a:lnTo>
                    <a:pt x="2225" y="12690"/>
                  </a:lnTo>
                  <a:lnTo>
                    <a:pt x="1731" y="13679"/>
                  </a:lnTo>
                  <a:lnTo>
                    <a:pt x="1319" y="14750"/>
                  </a:lnTo>
                  <a:lnTo>
                    <a:pt x="989" y="15739"/>
                  </a:lnTo>
                  <a:lnTo>
                    <a:pt x="660" y="16810"/>
                  </a:lnTo>
                  <a:lnTo>
                    <a:pt x="412" y="17882"/>
                  </a:lnTo>
                  <a:lnTo>
                    <a:pt x="248" y="19035"/>
                  </a:lnTo>
                  <a:lnTo>
                    <a:pt x="83" y="20107"/>
                  </a:lnTo>
                  <a:lnTo>
                    <a:pt x="0" y="21260"/>
                  </a:lnTo>
                  <a:lnTo>
                    <a:pt x="0" y="22414"/>
                  </a:lnTo>
                  <a:lnTo>
                    <a:pt x="0" y="22414"/>
                  </a:lnTo>
                  <a:lnTo>
                    <a:pt x="0" y="23568"/>
                  </a:lnTo>
                  <a:lnTo>
                    <a:pt x="83" y="24721"/>
                  </a:lnTo>
                  <a:lnTo>
                    <a:pt x="248" y="25875"/>
                  </a:lnTo>
                  <a:lnTo>
                    <a:pt x="412" y="26946"/>
                  </a:lnTo>
                  <a:lnTo>
                    <a:pt x="660" y="28017"/>
                  </a:lnTo>
                  <a:lnTo>
                    <a:pt x="989" y="29088"/>
                  </a:lnTo>
                  <a:lnTo>
                    <a:pt x="1319" y="30160"/>
                  </a:lnTo>
                  <a:lnTo>
                    <a:pt x="1731" y="31149"/>
                  </a:lnTo>
                  <a:lnTo>
                    <a:pt x="2225" y="32137"/>
                  </a:lnTo>
                  <a:lnTo>
                    <a:pt x="2720" y="33126"/>
                  </a:lnTo>
                  <a:lnTo>
                    <a:pt x="3214" y="34033"/>
                  </a:lnTo>
                  <a:lnTo>
                    <a:pt x="3791" y="34939"/>
                  </a:lnTo>
                  <a:lnTo>
                    <a:pt x="4450" y="35846"/>
                  </a:lnTo>
                  <a:lnTo>
                    <a:pt x="5109" y="36670"/>
                  </a:lnTo>
                  <a:lnTo>
                    <a:pt x="5768" y="37494"/>
                  </a:lnTo>
                  <a:lnTo>
                    <a:pt x="6593" y="38318"/>
                  </a:lnTo>
                  <a:lnTo>
                    <a:pt x="7334" y="39059"/>
                  </a:lnTo>
                  <a:lnTo>
                    <a:pt x="8158" y="39718"/>
                  </a:lnTo>
                  <a:lnTo>
                    <a:pt x="8982" y="40378"/>
                  </a:lnTo>
                  <a:lnTo>
                    <a:pt x="9889" y="41037"/>
                  </a:lnTo>
                  <a:lnTo>
                    <a:pt x="10795" y="41614"/>
                  </a:lnTo>
                  <a:lnTo>
                    <a:pt x="11701" y="42191"/>
                  </a:lnTo>
                  <a:lnTo>
                    <a:pt x="12690" y="42685"/>
                  </a:lnTo>
                  <a:lnTo>
                    <a:pt x="13679" y="43097"/>
                  </a:lnTo>
                  <a:lnTo>
                    <a:pt x="14668" y="43509"/>
                  </a:lnTo>
                  <a:lnTo>
                    <a:pt x="15739" y="43839"/>
                  </a:lnTo>
                  <a:lnTo>
                    <a:pt x="16810" y="44168"/>
                  </a:lnTo>
                  <a:lnTo>
                    <a:pt x="17882" y="44415"/>
                  </a:lnTo>
                  <a:lnTo>
                    <a:pt x="18953" y="44580"/>
                  </a:lnTo>
                  <a:lnTo>
                    <a:pt x="20107" y="44745"/>
                  </a:lnTo>
                  <a:lnTo>
                    <a:pt x="21260" y="44827"/>
                  </a:lnTo>
                  <a:lnTo>
                    <a:pt x="22414" y="44827"/>
                  </a:lnTo>
                  <a:lnTo>
                    <a:pt x="22414" y="44827"/>
                  </a:lnTo>
                  <a:lnTo>
                    <a:pt x="23567" y="44827"/>
                  </a:lnTo>
                  <a:lnTo>
                    <a:pt x="24721" y="44745"/>
                  </a:lnTo>
                  <a:lnTo>
                    <a:pt x="25792" y="44580"/>
                  </a:lnTo>
                  <a:lnTo>
                    <a:pt x="26946" y="44415"/>
                  </a:lnTo>
                  <a:lnTo>
                    <a:pt x="28017" y="44168"/>
                  </a:lnTo>
                  <a:lnTo>
                    <a:pt x="29088" y="43839"/>
                  </a:lnTo>
                  <a:lnTo>
                    <a:pt x="30077" y="43509"/>
                  </a:lnTo>
                  <a:lnTo>
                    <a:pt x="31148" y="43097"/>
                  </a:lnTo>
                  <a:lnTo>
                    <a:pt x="32137" y="42685"/>
                  </a:lnTo>
                  <a:lnTo>
                    <a:pt x="33126" y="42191"/>
                  </a:lnTo>
                  <a:lnTo>
                    <a:pt x="34033" y="41614"/>
                  </a:lnTo>
                  <a:lnTo>
                    <a:pt x="34939" y="41037"/>
                  </a:lnTo>
                  <a:lnTo>
                    <a:pt x="35845" y="40378"/>
                  </a:lnTo>
                  <a:lnTo>
                    <a:pt x="36669" y="39718"/>
                  </a:lnTo>
                  <a:lnTo>
                    <a:pt x="37493" y="39059"/>
                  </a:lnTo>
                  <a:lnTo>
                    <a:pt x="38235" y="38318"/>
                  </a:lnTo>
                  <a:lnTo>
                    <a:pt x="38977" y="37494"/>
                  </a:lnTo>
                  <a:lnTo>
                    <a:pt x="39718" y="36670"/>
                  </a:lnTo>
                  <a:lnTo>
                    <a:pt x="40378" y="35846"/>
                  </a:lnTo>
                  <a:lnTo>
                    <a:pt x="41037" y="34939"/>
                  </a:lnTo>
                  <a:lnTo>
                    <a:pt x="41614" y="34033"/>
                  </a:lnTo>
                  <a:lnTo>
                    <a:pt x="42108" y="33126"/>
                  </a:lnTo>
                  <a:lnTo>
                    <a:pt x="42602" y="32137"/>
                  </a:lnTo>
                  <a:lnTo>
                    <a:pt x="43097" y="31149"/>
                  </a:lnTo>
                  <a:lnTo>
                    <a:pt x="43509" y="30160"/>
                  </a:lnTo>
                  <a:lnTo>
                    <a:pt x="43838" y="29088"/>
                  </a:lnTo>
                  <a:lnTo>
                    <a:pt x="44086" y="28017"/>
                  </a:lnTo>
                  <a:lnTo>
                    <a:pt x="44415" y="26946"/>
                  </a:lnTo>
                  <a:lnTo>
                    <a:pt x="44580" y="25875"/>
                  </a:lnTo>
                  <a:lnTo>
                    <a:pt x="44745" y="24721"/>
                  </a:lnTo>
                  <a:lnTo>
                    <a:pt x="44827" y="23568"/>
                  </a:lnTo>
                  <a:lnTo>
                    <a:pt x="44827" y="22414"/>
                  </a:lnTo>
                  <a:lnTo>
                    <a:pt x="44827" y="22414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4"/>
            <p:cNvSpPr/>
            <p:nvPr/>
          </p:nvSpPr>
          <p:spPr>
            <a:xfrm>
              <a:off x="2615150" y="454425"/>
              <a:ext cx="136000" cy="199850"/>
            </a:xfrm>
            <a:custGeom>
              <a:avLst/>
              <a:gdLst/>
              <a:ahLst/>
              <a:cxnLst/>
              <a:rect l="l" t="t" r="r" b="b"/>
              <a:pathLst>
                <a:path w="5440" h="7994" extrusionOk="0">
                  <a:moveTo>
                    <a:pt x="2720" y="0"/>
                  </a:moveTo>
                  <a:lnTo>
                    <a:pt x="2555" y="83"/>
                  </a:lnTo>
                  <a:lnTo>
                    <a:pt x="2390" y="165"/>
                  </a:lnTo>
                  <a:lnTo>
                    <a:pt x="2225" y="247"/>
                  </a:lnTo>
                  <a:lnTo>
                    <a:pt x="2143" y="495"/>
                  </a:lnTo>
                  <a:lnTo>
                    <a:pt x="1" y="7993"/>
                  </a:lnTo>
                  <a:lnTo>
                    <a:pt x="5439" y="7993"/>
                  </a:lnTo>
                  <a:lnTo>
                    <a:pt x="3297" y="495"/>
                  </a:lnTo>
                  <a:lnTo>
                    <a:pt x="3214" y="247"/>
                  </a:lnTo>
                  <a:lnTo>
                    <a:pt x="3049" y="165"/>
                  </a:lnTo>
                  <a:lnTo>
                    <a:pt x="2885" y="83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4"/>
            <p:cNvSpPr/>
            <p:nvPr/>
          </p:nvSpPr>
          <p:spPr>
            <a:xfrm>
              <a:off x="2413275" y="499750"/>
              <a:ext cx="142150" cy="212200"/>
            </a:xfrm>
            <a:custGeom>
              <a:avLst/>
              <a:gdLst/>
              <a:ahLst/>
              <a:cxnLst/>
              <a:rect l="l" t="t" r="r" b="b"/>
              <a:pathLst>
                <a:path w="5686" h="8488" extrusionOk="0">
                  <a:moveTo>
                    <a:pt x="412" y="0"/>
                  </a:moveTo>
                  <a:lnTo>
                    <a:pt x="247" y="165"/>
                  </a:lnTo>
                  <a:lnTo>
                    <a:pt x="82" y="247"/>
                  </a:lnTo>
                  <a:lnTo>
                    <a:pt x="0" y="412"/>
                  </a:lnTo>
                  <a:lnTo>
                    <a:pt x="0" y="659"/>
                  </a:lnTo>
                  <a:lnTo>
                    <a:pt x="577" y="8488"/>
                  </a:lnTo>
                  <a:lnTo>
                    <a:pt x="5686" y="6592"/>
                  </a:lnTo>
                  <a:lnTo>
                    <a:pt x="1071" y="247"/>
                  </a:lnTo>
                  <a:lnTo>
                    <a:pt x="907" y="83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4"/>
            <p:cNvSpPr/>
            <p:nvPr/>
          </p:nvSpPr>
          <p:spPr>
            <a:xfrm>
              <a:off x="2188725" y="62952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412" y="1"/>
                  </a:moveTo>
                  <a:lnTo>
                    <a:pt x="247" y="165"/>
                  </a:lnTo>
                  <a:lnTo>
                    <a:pt x="83" y="248"/>
                  </a:lnTo>
                  <a:lnTo>
                    <a:pt x="0" y="413"/>
                  </a:lnTo>
                  <a:lnTo>
                    <a:pt x="0" y="660"/>
                  </a:lnTo>
                  <a:lnTo>
                    <a:pt x="83" y="825"/>
                  </a:lnTo>
                  <a:lnTo>
                    <a:pt x="3296" y="7994"/>
                  </a:lnTo>
                  <a:lnTo>
                    <a:pt x="7416" y="4533"/>
                  </a:lnTo>
                  <a:lnTo>
                    <a:pt x="989" y="83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4"/>
            <p:cNvSpPr/>
            <p:nvPr/>
          </p:nvSpPr>
          <p:spPr>
            <a:xfrm>
              <a:off x="2021850" y="827300"/>
              <a:ext cx="210150" cy="166875"/>
            </a:xfrm>
            <a:custGeom>
              <a:avLst/>
              <a:gdLst/>
              <a:ahLst/>
              <a:cxnLst/>
              <a:rect l="l" t="t" r="r" b="b"/>
              <a:pathLst>
                <a:path w="8406" h="6675" extrusionOk="0">
                  <a:moveTo>
                    <a:pt x="577" y="0"/>
                  </a:moveTo>
                  <a:lnTo>
                    <a:pt x="413" y="83"/>
                  </a:lnTo>
                  <a:lnTo>
                    <a:pt x="248" y="165"/>
                  </a:lnTo>
                  <a:lnTo>
                    <a:pt x="83" y="330"/>
                  </a:lnTo>
                  <a:lnTo>
                    <a:pt x="1" y="495"/>
                  </a:lnTo>
                  <a:lnTo>
                    <a:pt x="1" y="659"/>
                  </a:lnTo>
                  <a:lnTo>
                    <a:pt x="83" y="824"/>
                  </a:lnTo>
                  <a:lnTo>
                    <a:pt x="165" y="1071"/>
                  </a:lnTo>
                  <a:lnTo>
                    <a:pt x="5686" y="6675"/>
                  </a:lnTo>
                  <a:lnTo>
                    <a:pt x="8406" y="1978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4"/>
            <p:cNvSpPr/>
            <p:nvPr/>
          </p:nvSpPr>
          <p:spPr>
            <a:xfrm>
              <a:off x="1933275" y="1051850"/>
              <a:ext cx="210150" cy="131850"/>
            </a:xfrm>
            <a:custGeom>
              <a:avLst/>
              <a:gdLst/>
              <a:ahLst/>
              <a:cxnLst/>
              <a:rect l="l" t="t" r="r" b="b"/>
              <a:pathLst>
                <a:path w="8406" h="5274" extrusionOk="0">
                  <a:moveTo>
                    <a:pt x="8405" y="0"/>
                  </a:moveTo>
                  <a:lnTo>
                    <a:pt x="577" y="742"/>
                  </a:lnTo>
                  <a:lnTo>
                    <a:pt x="330" y="824"/>
                  </a:lnTo>
                  <a:lnTo>
                    <a:pt x="247" y="906"/>
                  </a:lnTo>
                  <a:lnTo>
                    <a:pt x="83" y="1071"/>
                  </a:lnTo>
                  <a:lnTo>
                    <a:pt x="0" y="1236"/>
                  </a:lnTo>
                  <a:lnTo>
                    <a:pt x="0" y="1401"/>
                  </a:lnTo>
                  <a:lnTo>
                    <a:pt x="83" y="1648"/>
                  </a:lnTo>
                  <a:lnTo>
                    <a:pt x="165" y="1813"/>
                  </a:lnTo>
                  <a:lnTo>
                    <a:pt x="412" y="1895"/>
                  </a:lnTo>
                  <a:lnTo>
                    <a:pt x="7417" y="5274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4"/>
            <p:cNvSpPr/>
            <p:nvPr/>
          </p:nvSpPr>
          <p:spPr>
            <a:xfrm>
              <a:off x="1933275" y="1245475"/>
              <a:ext cx="210150" cy="133950"/>
            </a:xfrm>
            <a:custGeom>
              <a:avLst/>
              <a:gdLst/>
              <a:ahLst/>
              <a:cxnLst/>
              <a:rect l="l" t="t" r="r" b="b"/>
              <a:pathLst>
                <a:path w="8406" h="5358" extrusionOk="0">
                  <a:moveTo>
                    <a:pt x="7417" y="1"/>
                  </a:moveTo>
                  <a:lnTo>
                    <a:pt x="412" y="3379"/>
                  </a:lnTo>
                  <a:lnTo>
                    <a:pt x="165" y="3544"/>
                  </a:lnTo>
                  <a:lnTo>
                    <a:pt x="83" y="3709"/>
                  </a:lnTo>
                  <a:lnTo>
                    <a:pt x="0" y="3874"/>
                  </a:lnTo>
                  <a:lnTo>
                    <a:pt x="0" y="4039"/>
                  </a:lnTo>
                  <a:lnTo>
                    <a:pt x="83" y="4286"/>
                  </a:lnTo>
                  <a:lnTo>
                    <a:pt x="247" y="4368"/>
                  </a:lnTo>
                  <a:lnTo>
                    <a:pt x="330" y="4533"/>
                  </a:lnTo>
                  <a:lnTo>
                    <a:pt x="577" y="4533"/>
                  </a:lnTo>
                  <a:lnTo>
                    <a:pt x="8405" y="5357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4"/>
            <p:cNvSpPr/>
            <p:nvPr/>
          </p:nvSpPr>
          <p:spPr>
            <a:xfrm>
              <a:off x="2021850" y="1437075"/>
              <a:ext cx="210150" cy="164825"/>
            </a:xfrm>
            <a:custGeom>
              <a:avLst/>
              <a:gdLst/>
              <a:ahLst/>
              <a:cxnLst/>
              <a:rect l="l" t="t" r="r" b="b"/>
              <a:pathLst>
                <a:path w="8406" h="6593" extrusionOk="0">
                  <a:moveTo>
                    <a:pt x="5686" y="0"/>
                  </a:moveTo>
                  <a:lnTo>
                    <a:pt x="165" y="5604"/>
                  </a:lnTo>
                  <a:lnTo>
                    <a:pt x="83" y="5769"/>
                  </a:lnTo>
                  <a:lnTo>
                    <a:pt x="1" y="5933"/>
                  </a:lnTo>
                  <a:lnTo>
                    <a:pt x="1" y="6181"/>
                  </a:lnTo>
                  <a:lnTo>
                    <a:pt x="83" y="6345"/>
                  </a:lnTo>
                  <a:lnTo>
                    <a:pt x="248" y="6510"/>
                  </a:lnTo>
                  <a:lnTo>
                    <a:pt x="413" y="6593"/>
                  </a:lnTo>
                  <a:lnTo>
                    <a:pt x="742" y="6593"/>
                  </a:lnTo>
                  <a:lnTo>
                    <a:pt x="8406" y="4697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4"/>
            <p:cNvSpPr/>
            <p:nvPr/>
          </p:nvSpPr>
          <p:spPr>
            <a:xfrm>
              <a:off x="2188725" y="160187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3296" y="1"/>
                  </a:moveTo>
                  <a:lnTo>
                    <a:pt x="83" y="7087"/>
                  </a:lnTo>
                  <a:lnTo>
                    <a:pt x="0" y="7334"/>
                  </a:lnTo>
                  <a:lnTo>
                    <a:pt x="0" y="7499"/>
                  </a:lnTo>
                  <a:lnTo>
                    <a:pt x="83" y="7664"/>
                  </a:lnTo>
                  <a:lnTo>
                    <a:pt x="247" y="7829"/>
                  </a:lnTo>
                  <a:lnTo>
                    <a:pt x="412" y="7911"/>
                  </a:lnTo>
                  <a:lnTo>
                    <a:pt x="577" y="7994"/>
                  </a:lnTo>
                  <a:lnTo>
                    <a:pt x="742" y="7994"/>
                  </a:lnTo>
                  <a:lnTo>
                    <a:pt x="989" y="7829"/>
                  </a:lnTo>
                  <a:lnTo>
                    <a:pt x="7416" y="3461"/>
                  </a:lnTo>
                  <a:lnTo>
                    <a:pt x="3296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4"/>
            <p:cNvSpPr/>
            <p:nvPr/>
          </p:nvSpPr>
          <p:spPr>
            <a:xfrm>
              <a:off x="2413275" y="1719300"/>
              <a:ext cx="142150" cy="212200"/>
            </a:xfrm>
            <a:custGeom>
              <a:avLst/>
              <a:gdLst/>
              <a:ahLst/>
              <a:cxnLst/>
              <a:rect l="l" t="t" r="r" b="b"/>
              <a:pathLst>
                <a:path w="5686" h="8488" extrusionOk="0">
                  <a:moveTo>
                    <a:pt x="577" y="1"/>
                  </a:moveTo>
                  <a:lnTo>
                    <a:pt x="0" y="7829"/>
                  </a:lnTo>
                  <a:lnTo>
                    <a:pt x="0" y="7994"/>
                  </a:lnTo>
                  <a:lnTo>
                    <a:pt x="82" y="8158"/>
                  </a:lnTo>
                  <a:lnTo>
                    <a:pt x="247" y="8323"/>
                  </a:lnTo>
                  <a:lnTo>
                    <a:pt x="412" y="8406"/>
                  </a:lnTo>
                  <a:lnTo>
                    <a:pt x="577" y="8488"/>
                  </a:lnTo>
                  <a:lnTo>
                    <a:pt x="742" y="8406"/>
                  </a:lnTo>
                  <a:lnTo>
                    <a:pt x="907" y="8323"/>
                  </a:lnTo>
                  <a:lnTo>
                    <a:pt x="1071" y="8158"/>
                  </a:lnTo>
                  <a:lnTo>
                    <a:pt x="5686" y="1813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4"/>
            <p:cNvSpPr/>
            <p:nvPr/>
          </p:nvSpPr>
          <p:spPr>
            <a:xfrm>
              <a:off x="2615150" y="1774925"/>
              <a:ext cx="136000" cy="199850"/>
            </a:xfrm>
            <a:custGeom>
              <a:avLst/>
              <a:gdLst/>
              <a:ahLst/>
              <a:cxnLst/>
              <a:rect l="l" t="t" r="r" b="b"/>
              <a:pathLst>
                <a:path w="5440" h="7994" extrusionOk="0">
                  <a:moveTo>
                    <a:pt x="1" y="0"/>
                  </a:moveTo>
                  <a:lnTo>
                    <a:pt x="2143" y="7581"/>
                  </a:lnTo>
                  <a:lnTo>
                    <a:pt x="2225" y="7746"/>
                  </a:lnTo>
                  <a:lnTo>
                    <a:pt x="2390" y="7911"/>
                  </a:lnTo>
                  <a:lnTo>
                    <a:pt x="2555" y="7993"/>
                  </a:lnTo>
                  <a:lnTo>
                    <a:pt x="2885" y="7993"/>
                  </a:lnTo>
                  <a:lnTo>
                    <a:pt x="3049" y="7911"/>
                  </a:lnTo>
                  <a:lnTo>
                    <a:pt x="3214" y="7746"/>
                  </a:lnTo>
                  <a:lnTo>
                    <a:pt x="3297" y="7581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4"/>
            <p:cNvSpPr/>
            <p:nvPr/>
          </p:nvSpPr>
          <p:spPr>
            <a:xfrm>
              <a:off x="2810850" y="1719300"/>
              <a:ext cx="142175" cy="212200"/>
            </a:xfrm>
            <a:custGeom>
              <a:avLst/>
              <a:gdLst/>
              <a:ahLst/>
              <a:cxnLst/>
              <a:rect l="l" t="t" r="r" b="b"/>
              <a:pathLst>
                <a:path w="5687" h="8488" extrusionOk="0">
                  <a:moveTo>
                    <a:pt x="5110" y="1"/>
                  </a:moveTo>
                  <a:lnTo>
                    <a:pt x="1" y="1813"/>
                  </a:lnTo>
                  <a:lnTo>
                    <a:pt x="4615" y="8158"/>
                  </a:lnTo>
                  <a:lnTo>
                    <a:pt x="4780" y="8323"/>
                  </a:lnTo>
                  <a:lnTo>
                    <a:pt x="4945" y="8406"/>
                  </a:lnTo>
                  <a:lnTo>
                    <a:pt x="5110" y="8488"/>
                  </a:lnTo>
                  <a:lnTo>
                    <a:pt x="5275" y="8406"/>
                  </a:lnTo>
                  <a:lnTo>
                    <a:pt x="5439" y="8323"/>
                  </a:lnTo>
                  <a:lnTo>
                    <a:pt x="5604" y="8158"/>
                  </a:lnTo>
                  <a:lnTo>
                    <a:pt x="5687" y="7994"/>
                  </a:lnTo>
                  <a:lnTo>
                    <a:pt x="5687" y="7829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4"/>
            <p:cNvSpPr/>
            <p:nvPr/>
          </p:nvSpPr>
          <p:spPr>
            <a:xfrm>
              <a:off x="2992150" y="160187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4120" y="1"/>
                  </a:moveTo>
                  <a:lnTo>
                    <a:pt x="0" y="3461"/>
                  </a:lnTo>
                  <a:lnTo>
                    <a:pt x="6428" y="7829"/>
                  </a:lnTo>
                  <a:lnTo>
                    <a:pt x="6675" y="7994"/>
                  </a:lnTo>
                  <a:lnTo>
                    <a:pt x="6840" y="7994"/>
                  </a:lnTo>
                  <a:lnTo>
                    <a:pt x="7004" y="7911"/>
                  </a:lnTo>
                  <a:lnTo>
                    <a:pt x="7169" y="7829"/>
                  </a:lnTo>
                  <a:lnTo>
                    <a:pt x="7334" y="7664"/>
                  </a:lnTo>
                  <a:lnTo>
                    <a:pt x="7416" y="7499"/>
                  </a:lnTo>
                  <a:lnTo>
                    <a:pt x="7416" y="7334"/>
                  </a:lnTo>
                  <a:lnTo>
                    <a:pt x="7334" y="7087"/>
                  </a:lnTo>
                  <a:lnTo>
                    <a:pt x="4120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4"/>
            <p:cNvSpPr/>
            <p:nvPr/>
          </p:nvSpPr>
          <p:spPr>
            <a:xfrm>
              <a:off x="3134275" y="1437075"/>
              <a:ext cx="210175" cy="164825"/>
            </a:xfrm>
            <a:custGeom>
              <a:avLst/>
              <a:gdLst/>
              <a:ahLst/>
              <a:cxnLst/>
              <a:rect l="l" t="t" r="r" b="b"/>
              <a:pathLst>
                <a:path w="8407" h="6593" extrusionOk="0">
                  <a:moveTo>
                    <a:pt x="2720" y="0"/>
                  </a:moveTo>
                  <a:lnTo>
                    <a:pt x="1" y="4697"/>
                  </a:lnTo>
                  <a:lnTo>
                    <a:pt x="7582" y="6593"/>
                  </a:lnTo>
                  <a:lnTo>
                    <a:pt x="7994" y="6593"/>
                  </a:lnTo>
                  <a:lnTo>
                    <a:pt x="8159" y="6510"/>
                  </a:lnTo>
                  <a:lnTo>
                    <a:pt x="8324" y="6345"/>
                  </a:lnTo>
                  <a:lnTo>
                    <a:pt x="8324" y="6181"/>
                  </a:lnTo>
                  <a:lnTo>
                    <a:pt x="8406" y="5933"/>
                  </a:lnTo>
                  <a:lnTo>
                    <a:pt x="8324" y="5769"/>
                  </a:lnTo>
                  <a:lnTo>
                    <a:pt x="8159" y="5604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4"/>
            <p:cNvSpPr/>
            <p:nvPr/>
          </p:nvSpPr>
          <p:spPr>
            <a:xfrm>
              <a:off x="3222875" y="1245475"/>
              <a:ext cx="208075" cy="133950"/>
            </a:xfrm>
            <a:custGeom>
              <a:avLst/>
              <a:gdLst/>
              <a:ahLst/>
              <a:cxnLst/>
              <a:rect l="l" t="t" r="r" b="b"/>
              <a:pathLst>
                <a:path w="8323" h="5358" extrusionOk="0">
                  <a:moveTo>
                    <a:pt x="989" y="1"/>
                  </a:moveTo>
                  <a:lnTo>
                    <a:pt x="0" y="5357"/>
                  </a:lnTo>
                  <a:lnTo>
                    <a:pt x="7829" y="4533"/>
                  </a:lnTo>
                  <a:lnTo>
                    <a:pt x="7993" y="4533"/>
                  </a:lnTo>
                  <a:lnTo>
                    <a:pt x="8158" y="4368"/>
                  </a:lnTo>
                  <a:lnTo>
                    <a:pt x="8323" y="4286"/>
                  </a:lnTo>
                  <a:lnTo>
                    <a:pt x="8323" y="4039"/>
                  </a:lnTo>
                  <a:lnTo>
                    <a:pt x="8323" y="3874"/>
                  </a:lnTo>
                  <a:lnTo>
                    <a:pt x="8323" y="3709"/>
                  </a:lnTo>
                  <a:lnTo>
                    <a:pt x="8158" y="3544"/>
                  </a:lnTo>
                  <a:lnTo>
                    <a:pt x="7993" y="33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4"/>
            <p:cNvSpPr/>
            <p:nvPr/>
          </p:nvSpPr>
          <p:spPr>
            <a:xfrm>
              <a:off x="3222875" y="1051850"/>
              <a:ext cx="208075" cy="131850"/>
            </a:xfrm>
            <a:custGeom>
              <a:avLst/>
              <a:gdLst/>
              <a:ahLst/>
              <a:cxnLst/>
              <a:rect l="l" t="t" r="r" b="b"/>
              <a:pathLst>
                <a:path w="8323" h="5274" extrusionOk="0">
                  <a:moveTo>
                    <a:pt x="0" y="0"/>
                  </a:moveTo>
                  <a:lnTo>
                    <a:pt x="989" y="5274"/>
                  </a:lnTo>
                  <a:lnTo>
                    <a:pt x="7993" y="1895"/>
                  </a:lnTo>
                  <a:lnTo>
                    <a:pt x="8158" y="1813"/>
                  </a:lnTo>
                  <a:lnTo>
                    <a:pt x="8323" y="1648"/>
                  </a:lnTo>
                  <a:lnTo>
                    <a:pt x="8323" y="1401"/>
                  </a:lnTo>
                  <a:lnTo>
                    <a:pt x="8323" y="1236"/>
                  </a:lnTo>
                  <a:lnTo>
                    <a:pt x="8323" y="1071"/>
                  </a:lnTo>
                  <a:lnTo>
                    <a:pt x="8158" y="906"/>
                  </a:lnTo>
                  <a:lnTo>
                    <a:pt x="7993" y="824"/>
                  </a:lnTo>
                  <a:lnTo>
                    <a:pt x="7829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4"/>
            <p:cNvSpPr/>
            <p:nvPr/>
          </p:nvSpPr>
          <p:spPr>
            <a:xfrm>
              <a:off x="3134275" y="827300"/>
              <a:ext cx="210175" cy="166875"/>
            </a:xfrm>
            <a:custGeom>
              <a:avLst/>
              <a:gdLst/>
              <a:ahLst/>
              <a:cxnLst/>
              <a:rect l="l" t="t" r="r" b="b"/>
              <a:pathLst>
                <a:path w="8407" h="6675" extrusionOk="0">
                  <a:moveTo>
                    <a:pt x="7582" y="0"/>
                  </a:moveTo>
                  <a:lnTo>
                    <a:pt x="1" y="1978"/>
                  </a:lnTo>
                  <a:lnTo>
                    <a:pt x="2720" y="6675"/>
                  </a:lnTo>
                  <a:lnTo>
                    <a:pt x="8159" y="1071"/>
                  </a:lnTo>
                  <a:lnTo>
                    <a:pt x="8324" y="824"/>
                  </a:lnTo>
                  <a:lnTo>
                    <a:pt x="8406" y="659"/>
                  </a:lnTo>
                  <a:lnTo>
                    <a:pt x="8324" y="495"/>
                  </a:lnTo>
                  <a:lnTo>
                    <a:pt x="8324" y="330"/>
                  </a:lnTo>
                  <a:lnTo>
                    <a:pt x="8159" y="165"/>
                  </a:lnTo>
                  <a:lnTo>
                    <a:pt x="7994" y="83"/>
                  </a:lnTo>
                  <a:lnTo>
                    <a:pt x="7829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4"/>
            <p:cNvSpPr/>
            <p:nvPr/>
          </p:nvSpPr>
          <p:spPr>
            <a:xfrm>
              <a:off x="2992150" y="62952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6675" y="1"/>
                  </a:moveTo>
                  <a:lnTo>
                    <a:pt x="6428" y="83"/>
                  </a:lnTo>
                  <a:lnTo>
                    <a:pt x="0" y="4533"/>
                  </a:lnTo>
                  <a:lnTo>
                    <a:pt x="4120" y="7994"/>
                  </a:lnTo>
                  <a:lnTo>
                    <a:pt x="7334" y="825"/>
                  </a:lnTo>
                  <a:lnTo>
                    <a:pt x="7416" y="660"/>
                  </a:lnTo>
                  <a:lnTo>
                    <a:pt x="7416" y="413"/>
                  </a:lnTo>
                  <a:lnTo>
                    <a:pt x="7334" y="248"/>
                  </a:lnTo>
                  <a:lnTo>
                    <a:pt x="7169" y="165"/>
                  </a:lnTo>
                  <a:lnTo>
                    <a:pt x="7004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4"/>
            <p:cNvSpPr/>
            <p:nvPr/>
          </p:nvSpPr>
          <p:spPr>
            <a:xfrm>
              <a:off x="2810850" y="499750"/>
              <a:ext cx="142175" cy="212200"/>
            </a:xfrm>
            <a:custGeom>
              <a:avLst/>
              <a:gdLst/>
              <a:ahLst/>
              <a:cxnLst/>
              <a:rect l="l" t="t" r="r" b="b"/>
              <a:pathLst>
                <a:path w="5687" h="8488" extrusionOk="0">
                  <a:moveTo>
                    <a:pt x="4945" y="0"/>
                  </a:moveTo>
                  <a:lnTo>
                    <a:pt x="4780" y="83"/>
                  </a:lnTo>
                  <a:lnTo>
                    <a:pt x="4615" y="247"/>
                  </a:lnTo>
                  <a:lnTo>
                    <a:pt x="1" y="6592"/>
                  </a:lnTo>
                  <a:lnTo>
                    <a:pt x="5110" y="8488"/>
                  </a:lnTo>
                  <a:lnTo>
                    <a:pt x="5687" y="659"/>
                  </a:lnTo>
                  <a:lnTo>
                    <a:pt x="5687" y="412"/>
                  </a:lnTo>
                  <a:lnTo>
                    <a:pt x="5604" y="247"/>
                  </a:lnTo>
                  <a:lnTo>
                    <a:pt x="5439" y="165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4"/>
            <p:cNvSpPr/>
            <p:nvPr/>
          </p:nvSpPr>
          <p:spPr>
            <a:xfrm>
              <a:off x="1657225" y="3839100"/>
              <a:ext cx="683950" cy="683975"/>
            </a:xfrm>
            <a:custGeom>
              <a:avLst/>
              <a:gdLst/>
              <a:ahLst/>
              <a:cxnLst/>
              <a:rect l="l" t="t" r="r" b="b"/>
              <a:pathLst>
                <a:path w="27358" h="27359" extrusionOk="0">
                  <a:moveTo>
                    <a:pt x="13597" y="1402"/>
                  </a:moveTo>
                  <a:lnTo>
                    <a:pt x="15080" y="1484"/>
                  </a:lnTo>
                  <a:lnTo>
                    <a:pt x="16234" y="1649"/>
                  </a:lnTo>
                  <a:lnTo>
                    <a:pt x="17305" y="1979"/>
                  </a:lnTo>
                  <a:lnTo>
                    <a:pt x="18376" y="2308"/>
                  </a:lnTo>
                  <a:lnTo>
                    <a:pt x="19365" y="2803"/>
                  </a:lnTo>
                  <a:lnTo>
                    <a:pt x="20271" y="3379"/>
                  </a:lnTo>
                  <a:lnTo>
                    <a:pt x="21178" y="3956"/>
                  </a:lnTo>
                  <a:lnTo>
                    <a:pt x="22084" y="4698"/>
                  </a:lnTo>
                  <a:lnTo>
                    <a:pt x="22826" y="5439"/>
                  </a:lnTo>
                  <a:lnTo>
                    <a:pt x="23485" y="6263"/>
                  </a:lnTo>
                  <a:lnTo>
                    <a:pt x="24144" y="7170"/>
                  </a:lnTo>
                  <a:lnTo>
                    <a:pt x="24639" y="8159"/>
                  </a:lnTo>
                  <a:lnTo>
                    <a:pt x="25133" y="9148"/>
                  </a:lnTo>
                  <a:lnTo>
                    <a:pt x="25463" y="10219"/>
                  </a:lnTo>
                  <a:lnTo>
                    <a:pt x="25792" y="11290"/>
                  </a:lnTo>
                  <a:lnTo>
                    <a:pt x="25957" y="12444"/>
                  </a:lnTo>
                  <a:lnTo>
                    <a:pt x="25957" y="13597"/>
                  </a:lnTo>
                  <a:lnTo>
                    <a:pt x="25957" y="14751"/>
                  </a:lnTo>
                  <a:lnTo>
                    <a:pt x="25792" y="15987"/>
                  </a:lnTo>
                  <a:lnTo>
                    <a:pt x="25545" y="17141"/>
                  </a:lnTo>
                  <a:lnTo>
                    <a:pt x="25133" y="18294"/>
                  </a:lnTo>
                  <a:lnTo>
                    <a:pt x="24639" y="19366"/>
                  </a:lnTo>
                  <a:lnTo>
                    <a:pt x="23979" y="20437"/>
                  </a:lnTo>
                  <a:lnTo>
                    <a:pt x="23320" y="21343"/>
                  </a:lnTo>
                  <a:lnTo>
                    <a:pt x="22496" y="22332"/>
                  </a:lnTo>
                  <a:lnTo>
                    <a:pt x="21590" y="23156"/>
                  </a:lnTo>
                  <a:lnTo>
                    <a:pt x="20601" y="23815"/>
                  </a:lnTo>
                  <a:lnTo>
                    <a:pt x="19612" y="24474"/>
                  </a:lnTo>
                  <a:lnTo>
                    <a:pt x="18541" y="24969"/>
                  </a:lnTo>
                  <a:lnTo>
                    <a:pt x="17387" y="25463"/>
                  </a:lnTo>
                  <a:lnTo>
                    <a:pt x="16234" y="25711"/>
                  </a:lnTo>
                  <a:lnTo>
                    <a:pt x="15080" y="25875"/>
                  </a:lnTo>
                  <a:lnTo>
                    <a:pt x="13844" y="25958"/>
                  </a:lnTo>
                  <a:lnTo>
                    <a:pt x="12361" y="25958"/>
                  </a:lnTo>
                  <a:lnTo>
                    <a:pt x="11207" y="25711"/>
                  </a:lnTo>
                  <a:lnTo>
                    <a:pt x="10136" y="25463"/>
                  </a:lnTo>
                  <a:lnTo>
                    <a:pt x="9065" y="25051"/>
                  </a:lnTo>
                  <a:lnTo>
                    <a:pt x="8076" y="24639"/>
                  </a:lnTo>
                  <a:lnTo>
                    <a:pt x="7087" y="24062"/>
                  </a:lnTo>
                  <a:lnTo>
                    <a:pt x="6181" y="23403"/>
                  </a:lnTo>
                  <a:lnTo>
                    <a:pt x="5357" y="22744"/>
                  </a:lnTo>
                  <a:lnTo>
                    <a:pt x="4615" y="21920"/>
                  </a:lnTo>
                  <a:lnTo>
                    <a:pt x="3956" y="21096"/>
                  </a:lnTo>
                  <a:lnTo>
                    <a:pt x="3296" y="20190"/>
                  </a:lnTo>
                  <a:lnTo>
                    <a:pt x="2720" y="19283"/>
                  </a:lnTo>
                  <a:lnTo>
                    <a:pt x="2308" y="18294"/>
                  </a:lnTo>
                  <a:lnTo>
                    <a:pt x="1896" y="17223"/>
                  </a:lnTo>
                  <a:lnTo>
                    <a:pt x="1648" y="16152"/>
                  </a:lnTo>
                  <a:lnTo>
                    <a:pt x="1484" y="14998"/>
                  </a:lnTo>
                  <a:lnTo>
                    <a:pt x="1401" y="13845"/>
                  </a:lnTo>
                  <a:lnTo>
                    <a:pt x="1484" y="12608"/>
                  </a:lnTo>
                  <a:lnTo>
                    <a:pt x="1648" y="11455"/>
                  </a:lnTo>
                  <a:lnTo>
                    <a:pt x="1896" y="10219"/>
                  </a:lnTo>
                  <a:lnTo>
                    <a:pt x="2308" y="9148"/>
                  </a:lnTo>
                  <a:lnTo>
                    <a:pt x="2802" y="8076"/>
                  </a:lnTo>
                  <a:lnTo>
                    <a:pt x="3379" y="7005"/>
                  </a:lnTo>
                  <a:lnTo>
                    <a:pt x="4120" y="6016"/>
                  </a:lnTo>
                  <a:lnTo>
                    <a:pt x="4944" y="5110"/>
                  </a:lnTo>
                  <a:lnTo>
                    <a:pt x="5851" y="4286"/>
                  </a:lnTo>
                  <a:lnTo>
                    <a:pt x="6757" y="3544"/>
                  </a:lnTo>
                  <a:lnTo>
                    <a:pt x="7829" y="2967"/>
                  </a:lnTo>
                  <a:lnTo>
                    <a:pt x="8900" y="2391"/>
                  </a:lnTo>
                  <a:lnTo>
                    <a:pt x="9971" y="1979"/>
                  </a:lnTo>
                  <a:lnTo>
                    <a:pt x="11125" y="1649"/>
                  </a:lnTo>
                  <a:lnTo>
                    <a:pt x="12361" y="1484"/>
                  </a:lnTo>
                  <a:lnTo>
                    <a:pt x="13597" y="1402"/>
                  </a:lnTo>
                  <a:close/>
                  <a:moveTo>
                    <a:pt x="13597" y="1"/>
                  </a:moveTo>
                  <a:lnTo>
                    <a:pt x="12196" y="83"/>
                  </a:lnTo>
                  <a:lnTo>
                    <a:pt x="10877" y="330"/>
                  </a:lnTo>
                  <a:lnTo>
                    <a:pt x="9559" y="660"/>
                  </a:lnTo>
                  <a:lnTo>
                    <a:pt x="8323" y="1155"/>
                  </a:lnTo>
                  <a:lnTo>
                    <a:pt x="7169" y="1731"/>
                  </a:lnTo>
                  <a:lnTo>
                    <a:pt x="6016" y="2391"/>
                  </a:lnTo>
                  <a:lnTo>
                    <a:pt x="4944" y="3215"/>
                  </a:lnTo>
                  <a:lnTo>
                    <a:pt x="3956" y="4121"/>
                  </a:lnTo>
                  <a:lnTo>
                    <a:pt x="3049" y="5192"/>
                  </a:lnTo>
                  <a:lnTo>
                    <a:pt x="2225" y="6263"/>
                  </a:lnTo>
                  <a:lnTo>
                    <a:pt x="1566" y="7417"/>
                  </a:lnTo>
                  <a:lnTo>
                    <a:pt x="989" y="8653"/>
                  </a:lnTo>
                  <a:lnTo>
                    <a:pt x="577" y="9889"/>
                  </a:lnTo>
                  <a:lnTo>
                    <a:pt x="248" y="11208"/>
                  </a:lnTo>
                  <a:lnTo>
                    <a:pt x="83" y="12526"/>
                  </a:lnTo>
                  <a:lnTo>
                    <a:pt x="0" y="13845"/>
                  </a:lnTo>
                  <a:lnTo>
                    <a:pt x="83" y="15163"/>
                  </a:lnTo>
                  <a:lnTo>
                    <a:pt x="330" y="16399"/>
                  </a:lnTo>
                  <a:lnTo>
                    <a:pt x="577" y="17635"/>
                  </a:lnTo>
                  <a:lnTo>
                    <a:pt x="989" y="18789"/>
                  </a:lnTo>
                  <a:lnTo>
                    <a:pt x="1484" y="19860"/>
                  </a:lnTo>
                  <a:lnTo>
                    <a:pt x="2143" y="20931"/>
                  </a:lnTo>
                  <a:lnTo>
                    <a:pt x="2802" y="21920"/>
                  </a:lnTo>
                  <a:lnTo>
                    <a:pt x="3544" y="22909"/>
                  </a:lnTo>
                  <a:lnTo>
                    <a:pt x="4450" y="23733"/>
                  </a:lnTo>
                  <a:lnTo>
                    <a:pt x="5357" y="24557"/>
                  </a:lnTo>
                  <a:lnTo>
                    <a:pt x="6345" y="25216"/>
                  </a:lnTo>
                  <a:lnTo>
                    <a:pt x="7417" y="25875"/>
                  </a:lnTo>
                  <a:lnTo>
                    <a:pt x="8570" y="26370"/>
                  </a:lnTo>
                  <a:lnTo>
                    <a:pt x="9724" y="26782"/>
                  </a:lnTo>
                  <a:lnTo>
                    <a:pt x="10960" y="27111"/>
                  </a:lnTo>
                  <a:lnTo>
                    <a:pt x="12196" y="27276"/>
                  </a:lnTo>
                  <a:lnTo>
                    <a:pt x="13844" y="27359"/>
                  </a:lnTo>
                  <a:lnTo>
                    <a:pt x="15245" y="27276"/>
                  </a:lnTo>
                  <a:lnTo>
                    <a:pt x="16563" y="27111"/>
                  </a:lnTo>
                  <a:lnTo>
                    <a:pt x="17799" y="26782"/>
                  </a:lnTo>
                  <a:lnTo>
                    <a:pt x="19118" y="26287"/>
                  </a:lnTo>
                  <a:lnTo>
                    <a:pt x="20271" y="25711"/>
                  </a:lnTo>
                  <a:lnTo>
                    <a:pt x="21425" y="24969"/>
                  </a:lnTo>
                  <a:lnTo>
                    <a:pt x="22496" y="24227"/>
                  </a:lnTo>
                  <a:lnTo>
                    <a:pt x="23485" y="23238"/>
                  </a:lnTo>
                  <a:lnTo>
                    <a:pt x="24391" y="22250"/>
                  </a:lnTo>
                  <a:lnTo>
                    <a:pt x="25216" y="21178"/>
                  </a:lnTo>
                  <a:lnTo>
                    <a:pt x="25875" y="20025"/>
                  </a:lnTo>
                  <a:lnTo>
                    <a:pt x="26369" y="18789"/>
                  </a:lnTo>
                  <a:lnTo>
                    <a:pt x="26864" y="17553"/>
                  </a:lnTo>
                  <a:lnTo>
                    <a:pt x="27111" y="16234"/>
                  </a:lnTo>
                  <a:lnTo>
                    <a:pt x="27358" y="14916"/>
                  </a:lnTo>
                  <a:lnTo>
                    <a:pt x="27358" y="13515"/>
                  </a:lnTo>
                  <a:lnTo>
                    <a:pt x="27276" y="12279"/>
                  </a:lnTo>
                  <a:lnTo>
                    <a:pt x="27111" y="11043"/>
                  </a:lnTo>
                  <a:lnTo>
                    <a:pt x="26781" y="9807"/>
                  </a:lnTo>
                  <a:lnTo>
                    <a:pt x="26452" y="8653"/>
                  </a:lnTo>
                  <a:lnTo>
                    <a:pt x="25875" y="7500"/>
                  </a:lnTo>
                  <a:lnTo>
                    <a:pt x="25298" y="6428"/>
                  </a:lnTo>
                  <a:lnTo>
                    <a:pt x="24639" y="5439"/>
                  </a:lnTo>
                  <a:lnTo>
                    <a:pt x="23815" y="4533"/>
                  </a:lnTo>
                  <a:lnTo>
                    <a:pt x="22991" y="3627"/>
                  </a:lnTo>
                  <a:lnTo>
                    <a:pt x="22084" y="2885"/>
                  </a:lnTo>
                  <a:lnTo>
                    <a:pt x="21095" y="2143"/>
                  </a:lnTo>
                  <a:lnTo>
                    <a:pt x="20024" y="1567"/>
                  </a:lnTo>
                  <a:lnTo>
                    <a:pt x="18871" y="1072"/>
                  </a:lnTo>
                  <a:lnTo>
                    <a:pt x="17717" y="660"/>
                  </a:lnTo>
                  <a:lnTo>
                    <a:pt x="16481" y="330"/>
                  </a:lnTo>
                  <a:lnTo>
                    <a:pt x="15245" y="83"/>
                  </a:lnTo>
                  <a:lnTo>
                    <a:pt x="13597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4"/>
            <p:cNvSpPr/>
            <p:nvPr/>
          </p:nvSpPr>
          <p:spPr>
            <a:xfrm>
              <a:off x="1383225" y="3554825"/>
              <a:ext cx="1234000" cy="1252550"/>
            </a:xfrm>
            <a:custGeom>
              <a:avLst/>
              <a:gdLst/>
              <a:ahLst/>
              <a:cxnLst/>
              <a:rect l="l" t="t" r="r" b="b"/>
              <a:pathLst>
                <a:path w="49360" h="50102" extrusionOk="0">
                  <a:moveTo>
                    <a:pt x="25546" y="7334"/>
                  </a:moveTo>
                  <a:lnTo>
                    <a:pt x="26617" y="7417"/>
                  </a:lnTo>
                  <a:lnTo>
                    <a:pt x="28265" y="7664"/>
                  </a:lnTo>
                  <a:lnTo>
                    <a:pt x="29831" y="8076"/>
                  </a:lnTo>
                  <a:lnTo>
                    <a:pt x="31396" y="8653"/>
                  </a:lnTo>
                  <a:lnTo>
                    <a:pt x="32797" y="9312"/>
                  </a:lnTo>
                  <a:lnTo>
                    <a:pt x="34198" y="10053"/>
                  </a:lnTo>
                  <a:lnTo>
                    <a:pt x="35516" y="10960"/>
                  </a:lnTo>
                  <a:lnTo>
                    <a:pt x="36752" y="12031"/>
                  </a:lnTo>
                  <a:lnTo>
                    <a:pt x="37824" y="13102"/>
                  </a:lnTo>
                  <a:lnTo>
                    <a:pt x="38812" y="14338"/>
                  </a:lnTo>
                  <a:lnTo>
                    <a:pt x="39719" y="15657"/>
                  </a:lnTo>
                  <a:lnTo>
                    <a:pt x="40543" y="17058"/>
                  </a:lnTo>
                  <a:lnTo>
                    <a:pt x="41202" y="18459"/>
                  </a:lnTo>
                  <a:lnTo>
                    <a:pt x="41696" y="20024"/>
                  </a:lnTo>
                  <a:lnTo>
                    <a:pt x="42109" y="21590"/>
                  </a:lnTo>
                  <a:lnTo>
                    <a:pt x="42356" y="23238"/>
                  </a:lnTo>
                  <a:lnTo>
                    <a:pt x="42438" y="24886"/>
                  </a:lnTo>
                  <a:lnTo>
                    <a:pt x="42356" y="26699"/>
                  </a:lnTo>
                  <a:lnTo>
                    <a:pt x="42109" y="28429"/>
                  </a:lnTo>
                  <a:lnTo>
                    <a:pt x="41696" y="30160"/>
                  </a:lnTo>
                  <a:lnTo>
                    <a:pt x="41120" y="31808"/>
                  </a:lnTo>
                  <a:lnTo>
                    <a:pt x="40378" y="33373"/>
                  </a:lnTo>
                  <a:lnTo>
                    <a:pt x="39472" y="34857"/>
                  </a:lnTo>
                  <a:lnTo>
                    <a:pt x="38483" y="36257"/>
                  </a:lnTo>
                  <a:lnTo>
                    <a:pt x="37329" y="37494"/>
                  </a:lnTo>
                  <a:lnTo>
                    <a:pt x="36093" y="38647"/>
                  </a:lnTo>
                  <a:lnTo>
                    <a:pt x="34775" y="39718"/>
                  </a:lnTo>
                  <a:lnTo>
                    <a:pt x="33291" y="40625"/>
                  </a:lnTo>
                  <a:lnTo>
                    <a:pt x="31726" y="41366"/>
                  </a:lnTo>
                  <a:lnTo>
                    <a:pt x="30160" y="42026"/>
                  </a:lnTo>
                  <a:lnTo>
                    <a:pt x="28430" y="42438"/>
                  </a:lnTo>
                  <a:lnTo>
                    <a:pt x="26699" y="42767"/>
                  </a:lnTo>
                  <a:lnTo>
                    <a:pt x="24886" y="42850"/>
                  </a:lnTo>
                  <a:lnTo>
                    <a:pt x="23815" y="42850"/>
                  </a:lnTo>
                  <a:lnTo>
                    <a:pt x="22744" y="42767"/>
                  </a:lnTo>
                  <a:lnTo>
                    <a:pt x="21096" y="42520"/>
                  </a:lnTo>
                  <a:lnTo>
                    <a:pt x="19530" y="42108"/>
                  </a:lnTo>
                  <a:lnTo>
                    <a:pt x="17965" y="41531"/>
                  </a:lnTo>
                  <a:lnTo>
                    <a:pt x="16481" y="40872"/>
                  </a:lnTo>
                  <a:lnTo>
                    <a:pt x="15163" y="40048"/>
                  </a:lnTo>
                  <a:lnTo>
                    <a:pt x="13844" y="39142"/>
                  </a:lnTo>
                  <a:lnTo>
                    <a:pt x="12608" y="38153"/>
                  </a:lnTo>
                  <a:lnTo>
                    <a:pt x="11537" y="36999"/>
                  </a:lnTo>
                  <a:lnTo>
                    <a:pt x="10466" y="35763"/>
                  </a:lnTo>
                  <a:lnTo>
                    <a:pt x="9642" y="34527"/>
                  </a:lnTo>
                  <a:lnTo>
                    <a:pt x="8818" y="33126"/>
                  </a:lnTo>
                  <a:lnTo>
                    <a:pt x="8159" y="31643"/>
                  </a:lnTo>
                  <a:lnTo>
                    <a:pt x="7664" y="30160"/>
                  </a:lnTo>
                  <a:lnTo>
                    <a:pt x="7252" y="28594"/>
                  </a:lnTo>
                  <a:lnTo>
                    <a:pt x="7005" y="26946"/>
                  </a:lnTo>
                  <a:lnTo>
                    <a:pt x="6923" y="25298"/>
                  </a:lnTo>
                  <a:lnTo>
                    <a:pt x="7005" y="23485"/>
                  </a:lnTo>
                  <a:lnTo>
                    <a:pt x="7170" y="21755"/>
                  </a:lnTo>
                  <a:lnTo>
                    <a:pt x="7582" y="20107"/>
                  </a:lnTo>
                  <a:lnTo>
                    <a:pt x="8159" y="18459"/>
                  </a:lnTo>
                  <a:lnTo>
                    <a:pt x="8900" y="16893"/>
                  </a:lnTo>
                  <a:lnTo>
                    <a:pt x="9807" y="15410"/>
                  </a:lnTo>
                  <a:lnTo>
                    <a:pt x="10796" y="14009"/>
                  </a:lnTo>
                  <a:lnTo>
                    <a:pt x="11949" y="12690"/>
                  </a:lnTo>
                  <a:lnTo>
                    <a:pt x="13268" y="11454"/>
                  </a:lnTo>
                  <a:lnTo>
                    <a:pt x="14668" y="10383"/>
                  </a:lnTo>
                  <a:lnTo>
                    <a:pt x="16152" y="9477"/>
                  </a:lnTo>
                  <a:lnTo>
                    <a:pt x="17717" y="8735"/>
                  </a:lnTo>
                  <a:lnTo>
                    <a:pt x="19283" y="8158"/>
                  </a:lnTo>
                  <a:lnTo>
                    <a:pt x="21013" y="7664"/>
                  </a:lnTo>
                  <a:lnTo>
                    <a:pt x="22744" y="7417"/>
                  </a:lnTo>
                  <a:lnTo>
                    <a:pt x="24474" y="7334"/>
                  </a:lnTo>
                  <a:close/>
                  <a:moveTo>
                    <a:pt x="24392" y="0"/>
                  </a:moveTo>
                  <a:lnTo>
                    <a:pt x="24145" y="165"/>
                  </a:lnTo>
                  <a:lnTo>
                    <a:pt x="23980" y="248"/>
                  </a:lnTo>
                  <a:lnTo>
                    <a:pt x="23898" y="412"/>
                  </a:lnTo>
                  <a:lnTo>
                    <a:pt x="22414" y="6098"/>
                  </a:lnTo>
                  <a:lnTo>
                    <a:pt x="21096" y="6263"/>
                  </a:lnTo>
                  <a:lnTo>
                    <a:pt x="19860" y="6510"/>
                  </a:lnTo>
                  <a:lnTo>
                    <a:pt x="16399" y="1813"/>
                  </a:lnTo>
                  <a:lnTo>
                    <a:pt x="16317" y="1731"/>
                  </a:lnTo>
                  <a:lnTo>
                    <a:pt x="16152" y="1648"/>
                  </a:lnTo>
                  <a:lnTo>
                    <a:pt x="15822" y="1648"/>
                  </a:lnTo>
                  <a:lnTo>
                    <a:pt x="15575" y="1813"/>
                  </a:lnTo>
                  <a:lnTo>
                    <a:pt x="15575" y="1978"/>
                  </a:lnTo>
                  <a:lnTo>
                    <a:pt x="15492" y="2143"/>
                  </a:lnTo>
                  <a:lnTo>
                    <a:pt x="15987" y="7993"/>
                  </a:lnTo>
                  <a:lnTo>
                    <a:pt x="14916" y="8570"/>
                  </a:lnTo>
                  <a:lnTo>
                    <a:pt x="13844" y="9312"/>
                  </a:lnTo>
                  <a:lnTo>
                    <a:pt x="8983" y="6016"/>
                  </a:lnTo>
                  <a:lnTo>
                    <a:pt x="8818" y="5933"/>
                  </a:lnTo>
                  <a:lnTo>
                    <a:pt x="8653" y="5933"/>
                  </a:lnTo>
                  <a:lnTo>
                    <a:pt x="8406" y="6098"/>
                  </a:lnTo>
                  <a:lnTo>
                    <a:pt x="8241" y="6345"/>
                  </a:lnTo>
                  <a:lnTo>
                    <a:pt x="8159" y="6510"/>
                  </a:lnTo>
                  <a:lnTo>
                    <a:pt x="8241" y="6675"/>
                  </a:lnTo>
                  <a:lnTo>
                    <a:pt x="10713" y="11949"/>
                  </a:lnTo>
                  <a:lnTo>
                    <a:pt x="9889" y="12938"/>
                  </a:lnTo>
                  <a:lnTo>
                    <a:pt x="9065" y="13926"/>
                  </a:lnTo>
                  <a:lnTo>
                    <a:pt x="3379" y="12526"/>
                  </a:lnTo>
                  <a:lnTo>
                    <a:pt x="3214" y="12526"/>
                  </a:lnTo>
                  <a:lnTo>
                    <a:pt x="3050" y="12608"/>
                  </a:lnTo>
                  <a:lnTo>
                    <a:pt x="2885" y="12773"/>
                  </a:lnTo>
                  <a:lnTo>
                    <a:pt x="2802" y="13102"/>
                  </a:lnTo>
                  <a:lnTo>
                    <a:pt x="2802" y="13267"/>
                  </a:lnTo>
                  <a:lnTo>
                    <a:pt x="2967" y="13432"/>
                  </a:lnTo>
                  <a:lnTo>
                    <a:pt x="7087" y="17552"/>
                  </a:lnTo>
                  <a:lnTo>
                    <a:pt x="6593" y="18706"/>
                  </a:lnTo>
                  <a:lnTo>
                    <a:pt x="6181" y="19942"/>
                  </a:lnTo>
                  <a:lnTo>
                    <a:pt x="413" y="20601"/>
                  </a:lnTo>
                  <a:lnTo>
                    <a:pt x="248" y="20601"/>
                  </a:lnTo>
                  <a:lnTo>
                    <a:pt x="83" y="20766"/>
                  </a:lnTo>
                  <a:lnTo>
                    <a:pt x="1" y="21013"/>
                  </a:lnTo>
                  <a:lnTo>
                    <a:pt x="1" y="21343"/>
                  </a:lnTo>
                  <a:lnTo>
                    <a:pt x="83" y="21425"/>
                  </a:lnTo>
                  <a:lnTo>
                    <a:pt x="248" y="21507"/>
                  </a:lnTo>
                  <a:lnTo>
                    <a:pt x="5522" y="24062"/>
                  </a:lnTo>
                  <a:lnTo>
                    <a:pt x="5522" y="25298"/>
                  </a:lnTo>
                  <a:lnTo>
                    <a:pt x="5604" y="26534"/>
                  </a:lnTo>
                  <a:lnTo>
                    <a:pt x="330" y="29171"/>
                  </a:lnTo>
                  <a:lnTo>
                    <a:pt x="166" y="29253"/>
                  </a:lnTo>
                  <a:lnTo>
                    <a:pt x="83" y="29418"/>
                  </a:lnTo>
                  <a:lnTo>
                    <a:pt x="83" y="29665"/>
                  </a:lnTo>
                  <a:lnTo>
                    <a:pt x="166" y="29995"/>
                  </a:lnTo>
                  <a:lnTo>
                    <a:pt x="330" y="30077"/>
                  </a:lnTo>
                  <a:lnTo>
                    <a:pt x="495" y="30077"/>
                  </a:lnTo>
                  <a:lnTo>
                    <a:pt x="6346" y="30654"/>
                  </a:lnTo>
                  <a:lnTo>
                    <a:pt x="6758" y="31808"/>
                  </a:lnTo>
                  <a:lnTo>
                    <a:pt x="7252" y="32961"/>
                  </a:lnTo>
                  <a:lnTo>
                    <a:pt x="3214" y="37246"/>
                  </a:lnTo>
                  <a:lnTo>
                    <a:pt x="3132" y="37411"/>
                  </a:lnTo>
                  <a:lnTo>
                    <a:pt x="3050" y="37576"/>
                  </a:lnTo>
                  <a:lnTo>
                    <a:pt x="3132" y="37823"/>
                  </a:lnTo>
                  <a:lnTo>
                    <a:pt x="3379" y="38070"/>
                  </a:lnTo>
                  <a:lnTo>
                    <a:pt x="3709" y="38070"/>
                  </a:lnTo>
                  <a:lnTo>
                    <a:pt x="9312" y="36587"/>
                  </a:lnTo>
                  <a:lnTo>
                    <a:pt x="10136" y="37576"/>
                  </a:lnTo>
                  <a:lnTo>
                    <a:pt x="10960" y="38482"/>
                  </a:lnTo>
                  <a:lnTo>
                    <a:pt x="8653" y="43839"/>
                  </a:lnTo>
                  <a:lnTo>
                    <a:pt x="8571" y="44003"/>
                  </a:lnTo>
                  <a:lnTo>
                    <a:pt x="8653" y="44168"/>
                  </a:lnTo>
                  <a:lnTo>
                    <a:pt x="8818" y="44415"/>
                  </a:lnTo>
                  <a:lnTo>
                    <a:pt x="9065" y="44580"/>
                  </a:lnTo>
                  <a:lnTo>
                    <a:pt x="9230" y="44498"/>
                  </a:lnTo>
                  <a:lnTo>
                    <a:pt x="9395" y="44498"/>
                  </a:lnTo>
                  <a:lnTo>
                    <a:pt x="14174" y="41119"/>
                  </a:lnTo>
                  <a:lnTo>
                    <a:pt x="15245" y="41778"/>
                  </a:lnTo>
                  <a:lnTo>
                    <a:pt x="16399" y="42355"/>
                  </a:lnTo>
                  <a:lnTo>
                    <a:pt x="16069" y="48206"/>
                  </a:lnTo>
                  <a:lnTo>
                    <a:pt x="16069" y="48371"/>
                  </a:lnTo>
                  <a:lnTo>
                    <a:pt x="16152" y="48535"/>
                  </a:lnTo>
                  <a:lnTo>
                    <a:pt x="16399" y="48700"/>
                  </a:lnTo>
                  <a:lnTo>
                    <a:pt x="16646" y="48700"/>
                  </a:lnTo>
                  <a:lnTo>
                    <a:pt x="16811" y="48618"/>
                  </a:lnTo>
                  <a:lnTo>
                    <a:pt x="16976" y="48535"/>
                  </a:lnTo>
                  <a:lnTo>
                    <a:pt x="20272" y="43756"/>
                  </a:lnTo>
                  <a:lnTo>
                    <a:pt x="21425" y="43921"/>
                  </a:lnTo>
                  <a:lnTo>
                    <a:pt x="22579" y="44086"/>
                  </a:lnTo>
                  <a:lnTo>
                    <a:pt x="22826" y="44168"/>
                  </a:lnTo>
                  <a:lnTo>
                    <a:pt x="24474" y="49772"/>
                  </a:lnTo>
                  <a:lnTo>
                    <a:pt x="24557" y="49936"/>
                  </a:lnTo>
                  <a:lnTo>
                    <a:pt x="24639" y="50019"/>
                  </a:lnTo>
                  <a:lnTo>
                    <a:pt x="24969" y="50101"/>
                  </a:lnTo>
                  <a:lnTo>
                    <a:pt x="25216" y="50019"/>
                  </a:lnTo>
                  <a:lnTo>
                    <a:pt x="25381" y="49936"/>
                  </a:lnTo>
                  <a:lnTo>
                    <a:pt x="25463" y="49772"/>
                  </a:lnTo>
                  <a:lnTo>
                    <a:pt x="26946" y="44086"/>
                  </a:lnTo>
                  <a:lnTo>
                    <a:pt x="28182" y="43921"/>
                  </a:lnTo>
                  <a:lnTo>
                    <a:pt x="29419" y="43591"/>
                  </a:lnTo>
                  <a:lnTo>
                    <a:pt x="32962" y="48371"/>
                  </a:lnTo>
                  <a:lnTo>
                    <a:pt x="33044" y="48453"/>
                  </a:lnTo>
                  <a:lnTo>
                    <a:pt x="33209" y="48535"/>
                  </a:lnTo>
                  <a:lnTo>
                    <a:pt x="33456" y="48535"/>
                  </a:lnTo>
                  <a:lnTo>
                    <a:pt x="33703" y="48288"/>
                  </a:lnTo>
                  <a:lnTo>
                    <a:pt x="33786" y="48206"/>
                  </a:lnTo>
                  <a:lnTo>
                    <a:pt x="33786" y="48041"/>
                  </a:lnTo>
                  <a:lnTo>
                    <a:pt x="33291" y="42190"/>
                  </a:lnTo>
                  <a:lnTo>
                    <a:pt x="34445" y="41531"/>
                  </a:lnTo>
                  <a:lnTo>
                    <a:pt x="35516" y="40872"/>
                  </a:lnTo>
                  <a:lnTo>
                    <a:pt x="40378" y="44086"/>
                  </a:lnTo>
                  <a:lnTo>
                    <a:pt x="40543" y="44168"/>
                  </a:lnTo>
                  <a:lnTo>
                    <a:pt x="40708" y="44168"/>
                  </a:lnTo>
                  <a:lnTo>
                    <a:pt x="40955" y="44086"/>
                  </a:lnTo>
                  <a:lnTo>
                    <a:pt x="41120" y="43839"/>
                  </a:lnTo>
                  <a:lnTo>
                    <a:pt x="41120" y="43674"/>
                  </a:lnTo>
                  <a:lnTo>
                    <a:pt x="41120" y="43509"/>
                  </a:lnTo>
                  <a:lnTo>
                    <a:pt x="38648" y="38153"/>
                  </a:lnTo>
                  <a:lnTo>
                    <a:pt x="39472" y="37246"/>
                  </a:lnTo>
                  <a:lnTo>
                    <a:pt x="40213" y="36257"/>
                  </a:lnTo>
                  <a:lnTo>
                    <a:pt x="45981" y="37576"/>
                  </a:lnTo>
                  <a:lnTo>
                    <a:pt x="46311" y="37576"/>
                  </a:lnTo>
                  <a:lnTo>
                    <a:pt x="46476" y="37329"/>
                  </a:lnTo>
                  <a:lnTo>
                    <a:pt x="46558" y="37082"/>
                  </a:lnTo>
                  <a:lnTo>
                    <a:pt x="46476" y="36917"/>
                  </a:lnTo>
                  <a:lnTo>
                    <a:pt x="46393" y="36752"/>
                  </a:lnTo>
                  <a:lnTo>
                    <a:pt x="42273" y="32632"/>
                  </a:lnTo>
                  <a:lnTo>
                    <a:pt x="42768" y="31396"/>
                  </a:lnTo>
                  <a:lnTo>
                    <a:pt x="43097" y="30242"/>
                  </a:lnTo>
                  <a:lnTo>
                    <a:pt x="48948" y="29583"/>
                  </a:lnTo>
                  <a:lnTo>
                    <a:pt x="49113" y="29500"/>
                  </a:lnTo>
                  <a:lnTo>
                    <a:pt x="49278" y="29418"/>
                  </a:lnTo>
                  <a:lnTo>
                    <a:pt x="49360" y="29171"/>
                  </a:lnTo>
                  <a:lnTo>
                    <a:pt x="49360" y="28841"/>
                  </a:lnTo>
                  <a:lnTo>
                    <a:pt x="49278" y="28759"/>
                  </a:lnTo>
                  <a:lnTo>
                    <a:pt x="49113" y="28594"/>
                  </a:lnTo>
                  <a:lnTo>
                    <a:pt x="43757" y="26122"/>
                  </a:lnTo>
                  <a:lnTo>
                    <a:pt x="43839" y="24886"/>
                  </a:lnTo>
                  <a:lnTo>
                    <a:pt x="43757" y="23567"/>
                  </a:lnTo>
                  <a:lnTo>
                    <a:pt x="49030" y="21013"/>
                  </a:lnTo>
                  <a:lnTo>
                    <a:pt x="49195" y="20931"/>
                  </a:lnTo>
                  <a:lnTo>
                    <a:pt x="49278" y="20766"/>
                  </a:lnTo>
                  <a:lnTo>
                    <a:pt x="49278" y="20436"/>
                  </a:lnTo>
                  <a:lnTo>
                    <a:pt x="49113" y="20189"/>
                  </a:lnTo>
                  <a:lnTo>
                    <a:pt x="49030" y="20107"/>
                  </a:lnTo>
                  <a:lnTo>
                    <a:pt x="48866" y="20024"/>
                  </a:lnTo>
                  <a:lnTo>
                    <a:pt x="43015" y="19530"/>
                  </a:lnTo>
                  <a:lnTo>
                    <a:pt x="42603" y="18294"/>
                  </a:lnTo>
                  <a:lnTo>
                    <a:pt x="42109" y="17140"/>
                  </a:lnTo>
                  <a:lnTo>
                    <a:pt x="46146" y="12938"/>
                  </a:lnTo>
                  <a:lnTo>
                    <a:pt x="46229" y="12773"/>
                  </a:lnTo>
                  <a:lnTo>
                    <a:pt x="46311" y="12608"/>
                  </a:lnTo>
                  <a:lnTo>
                    <a:pt x="46229" y="12278"/>
                  </a:lnTo>
                  <a:lnTo>
                    <a:pt x="45981" y="12114"/>
                  </a:lnTo>
                  <a:lnTo>
                    <a:pt x="45652" y="12114"/>
                  </a:lnTo>
                  <a:lnTo>
                    <a:pt x="39966" y="13597"/>
                  </a:lnTo>
                  <a:lnTo>
                    <a:pt x="39224" y="12608"/>
                  </a:lnTo>
                  <a:lnTo>
                    <a:pt x="38318" y="11701"/>
                  </a:lnTo>
                  <a:lnTo>
                    <a:pt x="40708" y="6263"/>
                  </a:lnTo>
                  <a:lnTo>
                    <a:pt x="40708" y="6098"/>
                  </a:lnTo>
                  <a:lnTo>
                    <a:pt x="40708" y="5933"/>
                  </a:lnTo>
                  <a:lnTo>
                    <a:pt x="40543" y="5686"/>
                  </a:lnTo>
                  <a:lnTo>
                    <a:pt x="40296" y="5604"/>
                  </a:lnTo>
                  <a:lnTo>
                    <a:pt x="40131" y="5604"/>
                  </a:lnTo>
                  <a:lnTo>
                    <a:pt x="39966" y="5686"/>
                  </a:lnTo>
                  <a:lnTo>
                    <a:pt x="35187" y="9065"/>
                  </a:lnTo>
                  <a:lnTo>
                    <a:pt x="34033" y="8405"/>
                  </a:lnTo>
                  <a:lnTo>
                    <a:pt x="32962" y="7829"/>
                  </a:lnTo>
                  <a:lnTo>
                    <a:pt x="33291" y="1978"/>
                  </a:lnTo>
                  <a:lnTo>
                    <a:pt x="33291" y="1813"/>
                  </a:lnTo>
                  <a:lnTo>
                    <a:pt x="33209" y="1648"/>
                  </a:lnTo>
                  <a:lnTo>
                    <a:pt x="32962" y="1484"/>
                  </a:lnTo>
                  <a:lnTo>
                    <a:pt x="32550" y="1484"/>
                  </a:lnTo>
                  <a:lnTo>
                    <a:pt x="32385" y="1648"/>
                  </a:lnTo>
                  <a:lnTo>
                    <a:pt x="29006" y="6428"/>
                  </a:lnTo>
                  <a:lnTo>
                    <a:pt x="27935" y="6181"/>
                  </a:lnTo>
                  <a:lnTo>
                    <a:pt x="26782" y="6016"/>
                  </a:lnTo>
                  <a:lnTo>
                    <a:pt x="26534" y="6016"/>
                  </a:lnTo>
                  <a:lnTo>
                    <a:pt x="24886" y="412"/>
                  </a:lnTo>
                  <a:lnTo>
                    <a:pt x="24804" y="248"/>
                  </a:lnTo>
                  <a:lnTo>
                    <a:pt x="24722" y="165"/>
                  </a:lnTo>
                  <a:lnTo>
                    <a:pt x="24392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4"/>
            <p:cNvSpPr/>
            <p:nvPr/>
          </p:nvSpPr>
          <p:spPr>
            <a:xfrm>
              <a:off x="4007750" y="1799650"/>
              <a:ext cx="791100" cy="797275"/>
            </a:xfrm>
            <a:custGeom>
              <a:avLst/>
              <a:gdLst/>
              <a:ahLst/>
              <a:cxnLst/>
              <a:rect l="l" t="t" r="r" b="b"/>
              <a:pathLst>
                <a:path w="31644" h="31891" extrusionOk="0">
                  <a:moveTo>
                    <a:pt x="16646" y="7499"/>
                  </a:moveTo>
                  <a:lnTo>
                    <a:pt x="17470" y="7664"/>
                  </a:lnTo>
                  <a:lnTo>
                    <a:pt x="18294" y="7828"/>
                  </a:lnTo>
                  <a:lnTo>
                    <a:pt x="19036" y="8076"/>
                  </a:lnTo>
                  <a:lnTo>
                    <a:pt x="19777" y="8405"/>
                  </a:lnTo>
                  <a:lnTo>
                    <a:pt x="20519" y="8817"/>
                  </a:lnTo>
                  <a:lnTo>
                    <a:pt x="21178" y="9312"/>
                  </a:lnTo>
                  <a:lnTo>
                    <a:pt x="21755" y="9806"/>
                  </a:lnTo>
                  <a:lnTo>
                    <a:pt x="22332" y="10383"/>
                  </a:lnTo>
                  <a:lnTo>
                    <a:pt x="22826" y="11042"/>
                  </a:lnTo>
                  <a:lnTo>
                    <a:pt x="23321" y="11701"/>
                  </a:lnTo>
                  <a:lnTo>
                    <a:pt x="23650" y="12443"/>
                  </a:lnTo>
                  <a:lnTo>
                    <a:pt x="23980" y="13267"/>
                  </a:lnTo>
                  <a:lnTo>
                    <a:pt x="24227" y="14091"/>
                  </a:lnTo>
                  <a:lnTo>
                    <a:pt x="24392" y="14915"/>
                  </a:lnTo>
                  <a:lnTo>
                    <a:pt x="24392" y="15822"/>
                  </a:lnTo>
                  <a:lnTo>
                    <a:pt x="24392" y="16646"/>
                  </a:lnTo>
                  <a:lnTo>
                    <a:pt x="24309" y="17470"/>
                  </a:lnTo>
                  <a:lnTo>
                    <a:pt x="24062" y="18211"/>
                  </a:lnTo>
                  <a:lnTo>
                    <a:pt x="23815" y="19035"/>
                  </a:lnTo>
                  <a:lnTo>
                    <a:pt x="23485" y="19777"/>
                  </a:lnTo>
                  <a:lnTo>
                    <a:pt x="23073" y="20436"/>
                  </a:lnTo>
                  <a:lnTo>
                    <a:pt x="22661" y="21095"/>
                  </a:lnTo>
                  <a:lnTo>
                    <a:pt x="22085" y="21755"/>
                  </a:lnTo>
                  <a:lnTo>
                    <a:pt x="21508" y="22249"/>
                  </a:lnTo>
                  <a:lnTo>
                    <a:pt x="20848" y="22743"/>
                  </a:lnTo>
                  <a:lnTo>
                    <a:pt x="20189" y="23238"/>
                  </a:lnTo>
                  <a:lnTo>
                    <a:pt x="19448" y="23567"/>
                  </a:lnTo>
                  <a:lnTo>
                    <a:pt x="18624" y="23897"/>
                  </a:lnTo>
                  <a:lnTo>
                    <a:pt x="17800" y="24144"/>
                  </a:lnTo>
                  <a:lnTo>
                    <a:pt x="16976" y="24309"/>
                  </a:lnTo>
                  <a:lnTo>
                    <a:pt x="15245" y="24309"/>
                  </a:lnTo>
                  <a:lnTo>
                    <a:pt x="14504" y="24227"/>
                  </a:lnTo>
                  <a:lnTo>
                    <a:pt x="13679" y="23979"/>
                  </a:lnTo>
                  <a:lnTo>
                    <a:pt x="12938" y="23732"/>
                  </a:lnTo>
                  <a:lnTo>
                    <a:pt x="12196" y="23403"/>
                  </a:lnTo>
                  <a:lnTo>
                    <a:pt x="11455" y="22991"/>
                  </a:lnTo>
                  <a:lnTo>
                    <a:pt x="10795" y="22579"/>
                  </a:lnTo>
                  <a:lnTo>
                    <a:pt x="10219" y="22002"/>
                  </a:lnTo>
                  <a:lnTo>
                    <a:pt x="9642" y="21425"/>
                  </a:lnTo>
                  <a:lnTo>
                    <a:pt x="9147" y="20766"/>
                  </a:lnTo>
                  <a:lnTo>
                    <a:pt x="8653" y="20106"/>
                  </a:lnTo>
                  <a:lnTo>
                    <a:pt x="8323" y="19365"/>
                  </a:lnTo>
                  <a:lnTo>
                    <a:pt x="7994" y="18541"/>
                  </a:lnTo>
                  <a:lnTo>
                    <a:pt x="7746" y="17717"/>
                  </a:lnTo>
                  <a:lnTo>
                    <a:pt x="7582" y="16893"/>
                  </a:lnTo>
                  <a:lnTo>
                    <a:pt x="7582" y="16069"/>
                  </a:lnTo>
                  <a:lnTo>
                    <a:pt x="7582" y="15245"/>
                  </a:lnTo>
                  <a:lnTo>
                    <a:pt x="7664" y="14421"/>
                  </a:lnTo>
                  <a:lnTo>
                    <a:pt x="7911" y="13597"/>
                  </a:lnTo>
                  <a:lnTo>
                    <a:pt x="8159" y="12855"/>
                  </a:lnTo>
                  <a:lnTo>
                    <a:pt x="8488" y="12113"/>
                  </a:lnTo>
                  <a:lnTo>
                    <a:pt x="8900" y="11372"/>
                  </a:lnTo>
                  <a:lnTo>
                    <a:pt x="9312" y="10713"/>
                  </a:lnTo>
                  <a:lnTo>
                    <a:pt x="9889" y="10136"/>
                  </a:lnTo>
                  <a:lnTo>
                    <a:pt x="10466" y="9559"/>
                  </a:lnTo>
                  <a:lnTo>
                    <a:pt x="11125" y="9065"/>
                  </a:lnTo>
                  <a:lnTo>
                    <a:pt x="11784" y="8570"/>
                  </a:lnTo>
                  <a:lnTo>
                    <a:pt x="12526" y="8240"/>
                  </a:lnTo>
                  <a:lnTo>
                    <a:pt x="13350" y="7911"/>
                  </a:lnTo>
                  <a:lnTo>
                    <a:pt x="14174" y="7664"/>
                  </a:lnTo>
                  <a:lnTo>
                    <a:pt x="14998" y="7581"/>
                  </a:lnTo>
                  <a:lnTo>
                    <a:pt x="15822" y="7499"/>
                  </a:lnTo>
                  <a:close/>
                  <a:moveTo>
                    <a:pt x="14339" y="0"/>
                  </a:moveTo>
                  <a:lnTo>
                    <a:pt x="13432" y="83"/>
                  </a:lnTo>
                  <a:lnTo>
                    <a:pt x="12526" y="330"/>
                  </a:lnTo>
                  <a:lnTo>
                    <a:pt x="11619" y="495"/>
                  </a:lnTo>
                  <a:lnTo>
                    <a:pt x="10795" y="824"/>
                  </a:lnTo>
                  <a:lnTo>
                    <a:pt x="11619" y="4615"/>
                  </a:lnTo>
                  <a:lnTo>
                    <a:pt x="10466" y="5109"/>
                  </a:lnTo>
                  <a:lnTo>
                    <a:pt x="9477" y="5686"/>
                  </a:lnTo>
                  <a:lnTo>
                    <a:pt x="8488" y="6428"/>
                  </a:lnTo>
                  <a:lnTo>
                    <a:pt x="7582" y="7169"/>
                  </a:lnTo>
                  <a:lnTo>
                    <a:pt x="4533" y="4780"/>
                  </a:lnTo>
                  <a:lnTo>
                    <a:pt x="3874" y="5439"/>
                  </a:lnTo>
                  <a:lnTo>
                    <a:pt x="3297" y="6180"/>
                  </a:lnTo>
                  <a:lnTo>
                    <a:pt x="2802" y="6922"/>
                  </a:lnTo>
                  <a:lnTo>
                    <a:pt x="2308" y="7664"/>
                  </a:lnTo>
                  <a:lnTo>
                    <a:pt x="5357" y="10053"/>
                  </a:lnTo>
                  <a:lnTo>
                    <a:pt x="4862" y="11125"/>
                  </a:lnTo>
                  <a:lnTo>
                    <a:pt x="4450" y="12278"/>
                  </a:lnTo>
                  <a:lnTo>
                    <a:pt x="4121" y="13432"/>
                  </a:lnTo>
                  <a:lnTo>
                    <a:pt x="3956" y="14586"/>
                  </a:lnTo>
                  <a:lnTo>
                    <a:pt x="1" y="14750"/>
                  </a:lnTo>
                  <a:lnTo>
                    <a:pt x="1" y="15657"/>
                  </a:lnTo>
                  <a:lnTo>
                    <a:pt x="1" y="16563"/>
                  </a:lnTo>
                  <a:lnTo>
                    <a:pt x="83" y="17470"/>
                  </a:lnTo>
                  <a:lnTo>
                    <a:pt x="165" y="18376"/>
                  </a:lnTo>
                  <a:lnTo>
                    <a:pt x="4121" y="18211"/>
                  </a:lnTo>
                  <a:lnTo>
                    <a:pt x="4121" y="18541"/>
                  </a:lnTo>
                  <a:lnTo>
                    <a:pt x="4450" y="19612"/>
                  </a:lnTo>
                  <a:lnTo>
                    <a:pt x="4862" y="20683"/>
                  </a:lnTo>
                  <a:lnTo>
                    <a:pt x="5357" y="21672"/>
                  </a:lnTo>
                  <a:lnTo>
                    <a:pt x="5934" y="22661"/>
                  </a:lnTo>
                  <a:lnTo>
                    <a:pt x="3050" y="25298"/>
                  </a:lnTo>
                  <a:lnTo>
                    <a:pt x="3544" y="25957"/>
                  </a:lnTo>
                  <a:lnTo>
                    <a:pt x="4203" y="26699"/>
                  </a:lnTo>
                  <a:lnTo>
                    <a:pt x="4862" y="27358"/>
                  </a:lnTo>
                  <a:lnTo>
                    <a:pt x="5522" y="27935"/>
                  </a:lnTo>
                  <a:lnTo>
                    <a:pt x="8406" y="25298"/>
                  </a:lnTo>
                  <a:lnTo>
                    <a:pt x="9312" y="26039"/>
                  </a:lnTo>
                  <a:lnTo>
                    <a:pt x="10383" y="26616"/>
                  </a:lnTo>
                  <a:lnTo>
                    <a:pt x="11455" y="27111"/>
                  </a:lnTo>
                  <a:lnTo>
                    <a:pt x="12608" y="27523"/>
                  </a:lnTo>
                  <a:lnTo>
                    <a:pt x="12114" y="31396"/>
                  </a:lnTo>
                  <a:lnTo>
                    <a:pt x="12938" y="31560"/>
                  </a:lnTo>
                  <a:lnTo>
                    <a:pt x="13844" y="31725"/>
                  </a:lnTo>
                  <a:lnTo>
                    <a:pt x="14833" y="31808"/>
                  </a:lnTo>
                  <a:lnTo>
                    <a:pt x="15740" y="31890"/>
                  </a:lnTo>
                  <a:lnTo>
                    <a:pt x="16234" y="28017"/>
                  </a:lnTo>
                  <a:lnTo>
                    <a:pt x="17388" y="27935"/>
                  </a:lnTo>
                  <a:lnTo>
                    <a:pt x="18624" y="27770"/>
                  </a:lnTo>
                  <a:lnTo>
                    <a:pt x="19777" y="27440"/>
                  </a:lnTo>
                  <a:lnTo>
                    <a:pt x="20848" y="27028"/>
                  </a:lnTo>
                  <a:lnTo>
                    <a:pt x="22909" y="30242"/>
                  </a:lnTo>
                  <a:lnTo>
                    <a:pt x="23733" y="29830"/>
                  </a:lnTo>
                  <a:lnTo>
                    <a:pt x="24557" y="29336"/>
                  </a:lnTo>
                  <a:lnTo>
                    <a:pt x="25298" y="28841"/>
                  </a:lnTo>
                  <a:lnTo>
                    <a:pt x="26040" y="28264"/>
                  </a:lnTo>
                  <a:lnTo>
                    <a:pt x="23980" y="25051"/>
                  </a:lnTo>
                  <a:lnTo>
                    <a:pt x="24804" y="24227"/>
                  </a:lnTo>
                  <a:lnTo>
                    <a:pt x="25628" y="23320"/>
                  </a:lnTo>
                  <a:lnTo>
                    <a:pt x="26287" y="22331"/>
                  </a:lnTo>
                  <a:lnTo>
                    <a:pt x="26864" y="21260"/>
                  </a:lnTo>
                  <a:lnTo>
                    <a:pt x="30572" y="22414"/>
                  </a:lnTo>
                  <a:lnTo>
                    <a:pt x="30902" y="21590"/>
                  </a:lnTo>
                  <a:lnTo>
                    <a:pt x="31231" y="20683"/>
                  </a:lnTo>
                  <a:lnTo>
                    <a:pt x="31478" y="19859"/>
                  </a:lnTo>
                  <a:lnTo>
                    <a:pt x="31643" y="18953"/>
                  </a:lnTo>
                  <a:lnTo>
                    <a:pt x="27935" y="17799"/>
                  </a:lnTo>
                  <a:lnTo>
                    <a:pt x="28100" y="16646"/>
                  </a:lnTo>
                  <a:lnTo>
                    <a:pt x="28100" y="15574"/>
                  </a:lnTo>
                  <a:lnTo>
                    <a:pt x="28018" y="14421"/>
                  </a:lnTo>
                  <a:lnTo>
                    <a:pt x="27853" y="13267"/>
                  </a:lnTo>
                  <a:lnTo>
                    <a:pt x="27770" y="13020"/>
                  </a:lnTo>
                  <a:lnTo>
                    <a:pt x="31314" y="11537"/>
                  </a:lnTo>
                  <a:lnTo>
                    <a:pt x="31066" y="10630"/>
                  </a:lnTo>
                  <a:lnTo>
                    <a:pt x="30737" y="9806"/>
                  </a:lnTo>
                  <a:lnTo>
                    <a:pt x="30325" y="8982"/>
                  </a:lnTo>
                  <a:lnTo>
                    <a:pt x="29913" y="8158"/>
                  </a:lnTo>
                  <a:lnTo>
                    <a:pt x="26369" y="9641"/>
                  </a:lnTo>
                  <a:lnTo>
                    <a:pt x="25710" y="8653"/>
                  </a:lnTo>
                  <a:lnTo>
                    <a:pt x="24886" y="7746"/>
                  </a:lnTo>
                  <a:lnTo>
                    <a:pt x="24062" y="6840"/>
                  </a:lnTo>
                  <a:lnTo>
                    <a:pt x="23156" y="6098"/>
                  </a:lnTo>
                  <a:lnTo>
                    <a:pt x="24969" y="2637"/>
                  </a:lnTo>
                  <a:lnTo>
                    <a:pt x="24145" y="2143"/>
                  </a:lnTo>
                  <a:lnTo>
                    <a:pt x="23321" y="1731"/>
                  </a:lnTo>
                  <a:lnTo>
                    <a:pt x="22497" y="1319"/>
                  </a:lnTo>
                  <a:lnTo>
                    <a:pt x="21673" y="989"/>
                  </a:lnTo>
                  <a:lnTo>
                    <a:pt x="19860" y="4450"/>
                  </a:lnTo>
                  <a:lnTo>
                    <a:pt x="18788" y="4120"/>
                  </a:lnTo>
                  <a:lnTo>
                    <a:pt x="17552" y="3873"/>
                  </a:lnTo>
                  <a:lnTo>
                    <a:pt x="16399" y="3791"/>
                  </a:lnTo>
                  <a:lnTo>
                    <a:pt x="15163" y="3791"/>
                  </a:lnTo>
                  <a:lnTo>
                    <a:pt x="143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4"/>
            <p:cNvSpPr/>
            <p:nvPr/>
          </p:nvSpPr>
          <p:spPr>
            <a:xfrm>
              <a:off x="4236425" y="2028300"/>
              <a:ext cx="342000" cy="339950"/>
            </a:xfrm>
            <a:custGeom>
              <a:avLst/>
              <a:gdLst/>
              <a:ahLst/>
              <a:cxnLst/>
              <a:rect l="l" t="t" r="r" b="b"/>
              <a:pathLst>
                <a:path w="13680" h="13598" extrusionOk="0">
                  <a:moveTo>
                    <a:pt x="6181" y="1"/>
                  </a:moveTo>
                  <a:lnTo>
                    <a:pt x="5439" y="83"/>
                  </a:lnTo>
                  <a:lnTo>
                    <a:pt x="4780" y="248"/>
                  </a:lnTo>
                  <a:lnTo>
                    <a:pt x="4203" y="495"/>
                  </a:lnTo>
                  <a:lnTo>
                    <a:pt x="3626" y="825"/>
                  </a:lnTo>
                  <a:lnTo>
                    <a:pt x="3049" y="1155"/>
                  </a:lnTo>
                  <a:lnTo>
                    <a:pt x="2472" y="1567"/>
                  </a:lnTo>
                  <a:lnTo>
                    <a:pt x="2060" y="1979"/>
                  </a:lnTo>
                  <a:lnTo>
                    <a:pt x="1566" y="2473"/>
                  </a:lnTo>
                  <a:lnTo>
                    <a:pt x="1154" y="2967"/>
                  </a:lnTo>
                  <a:lnTo>
                    <a:pt x="824" y="3544"/>
                  </a:lnTo>
                  <a:lnTo>
                    <a:pt x="577" y="4121"/>
                  </a:lnTo>
                  <a:lnTo>
                    <a:pt x="330" y="4780"/>
                  </a:lnTo>
                  <a:lnTo>
                    <a:pt x="165" y="5440"/>
                  </a:lnTo>
                  <a:lnTo>
                    <a:pt x="83" y="6099"/>
                  </a:lnTo>
                  <a:lnTo>
                    <a:pt x="0" y="6758"/>
                  </a:lnTo>
                  <a:lnTo>
                    <a:pt x="83" y="7500"/>
                  </a:lnTo>
                  <a:lnTo>
                    <a:pt x="165" y="8159"/>
                  </a:lnTo>
                  <a:lnTo>
                    <a:pt x="330" y="8818"/>
                  </a:lnTo>
                  <a:lnTo>
                    <a:pt x="577" y="9477"/>
                  </a:lnTo>
                  <a:lnTo>
                    <a:pt x="824" y="10054"/>
                  </a:lnTo>
                  <a:lnTo>
                    <a:pt x="1154" y="10631"/>
                  </a:lnTo>
                  <a:lnTo>
                    <a:pt x="1566" y="11125"/>
                  </a:lnTo>
                  <a:lnTo>
                    <a:pt x="2060" y="11620"/>
                  </a:lnTo>
                  <a:lnTo>
                    <a:pt x="2472" y="12032"/>
                  </a:lnTo>
                  <a:lnTo>
                    <a:pt x="3049" y="12444"/>
                  </a:lnTo>
                  <a:lnTo>
                    <a:pt x="3626" y="12773"/>
                  </a:lnTo>
                  <a:lnTo>
                    <a:pt x="4203" y="13103"/>
                  </a:lnTo>
                  <a:lnTo>
                    <a:pt x="4780" y="13268"/>
                  </a:lnTo>
                  <a:lnTo>
                    <a:pt x="5439" y="13433"/>
                  </a:lnTo>
                  <a:lnTo>
                    <a:pt x="6181" y="13597"/>
                  </a:lnTo>
                  <a:lnTo>
                    <a:pt x="7581" y="13597"/>
                  </a:lnTo>
                  <a:lnTo>
                    <a:pt x="8241" y="13433"/>
                  </a:lnTo>
                  <a:lnTo>
                    <a:pt x="8900" y="13268"/>
                  </a:lnTo>
                  <a:lnTo>
                    <a:pt x="9477" y="13103"/>
                  </a:lnTo>
                  <a:lnTo>
                    <a:pt x="10053" y="12773"/>
                  </a:lnTo>
                  <a:lnTo>
                    <a:pt x="10630" y="12444"/>
                  </a:lnTo>
                  <a:lnTo>
                    <a:pt x="11207" y="12032"/>
                  </a:lnTo>
                  <a:lnTo>
                    <a:pt x="11701" y="11620"/>
                  </a:lnTo>
                  <a:lnTo>
                    <a:pt x="12114" y="11125"/>
                  </a:lnTo>
                  <a:lnTo>
                    <a:pt x="12526" y="10631"/>
                  </a:lnTo>
                  <a:lnTo>
                    <a:pt x="12855" y="10054"/>
                  </a:lnTo>
                  <a:lnTo>
                    <a:pt x="13102" y="9477"/>
                  </a:lnTo>
                  <a:lnTo>
                    <a:pt x="13350" y="8818"/>
                  </a:lnTo>
                  <a:lnTo>
                    <a:pt x="13514" y="8159"/>
                  </a:lnTo>
                  <a:lnTo>
                    <a:pt x="13597" y="7500"/>
                  </a:lnTo>
                  <a:lnTo>
                    <a:pt x="13679" y="6758"/>
                  </a:lnTo>
                  <a:lnTo>
                    <a:pt x="13597" y="6099"/>
                  </a:lnTo>
                  <a:lnTo>
                    <a:pt x="13514" y="5440"/>
                  </a:lnTo>
                  <a:lnTo>
                    <a:pt x="13350" y="4780"/>
                  </a:lnTo>
                  <a:lnTo>
                    <a:pt x="13102" y="4121"/>
                  </a:lnTo>
                  <a:lnTo>
                    <a:pt x="12855" y="3544"/>
                  </a:lnTo>
                  <a:lnTo>
                    <a:pt x="12526" y="2967"/>
                  </a:lnTo>
                  <a:lnTo>
                    <a:pt x="12114" y="2473"/>
                  </a:lnTo>
                  <a:lnTo>
                    <a:pt x="11701" y="1979"/>
                  </a:lnTo>
                  <a:lnTo>
                    <a:pt x="11207" y="1567"/>
                  </a:lnTo>
                  <a:lnTo>
                    <a:pt x="10630" y="1155"/>
                  </a:lnTo>
                  <a:lnTo>
                    <a:pt x="10053" y="825"/>
                  </a:lnTo>
                  <a:lnTo>
                    <a:pt x="9477" y="495"/>
                  </a:lnTo>
                  <a:lnTo>
                    <a:pt x="8900" y="248"/>
                  </a:lnTo>
                  <a:lnTo>
                    <a:pt x="8241" y="83"/>
                  </a:lnTo>
                  <a:lnTo>
                    <a:pt x="75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4"/>
            <p:cNvSpPr/>
            <p:nvPr/>
          </p:nvSpPr>
          <p:spPr>
            <a:xfrm>
              <a:off x="1432675" y="1358800"/>
              <a:ext cx="607750" cy="605675"/>
            </a:xfrm>
            <a:custGeom>
              <a:avLst/>
              <a:gdLst/>
              <a:ahLst/>
              <a:cxnLst/>
              <a:rect l="l" t="t" r="r" b="b"/>
              <a:pathLst>
                <a:path w="24310" h="24227" extrusionOk="0">
                  <a:moveTo>
                    <a:pt x="12031" y="5603"/>
                  </a:moveTo>
                  <a:lnTo>
                    <a:pt x="13020" y="5686"/>
                  </a:lnTo>
                  <a:lnTo>
                    <a:pt x="14009" y="5851"/>
                  </a:lnTo>
                  <a:lnTo>
                    <a:pt x="14668" y="6098"/>
                  </a:lnTo>
                  <a:lnTo>
                    <a:pt x="14091" y="7251"/>
                  </a:lnTo>
                  <a:lnTo>
                    <a:pt x="13267" y="7004"/>
                  </a:lnTo>
                  <a:lnTo>
                    <a:pt x="12443" y="6839"/>
                  </a:lnTo>
                  <a:lnTo>
                    <a:pt x="11619" y="6922"/>
                  </a:lnTo>
                  <a:lnTo>
                    <a:pt x="10795" y="7004"/>
                  </a:lnTo>
                  <a:lnTo>
                    <a:pt x="9971" y="7334"/>
                  </a:lnTo>
                  <a:lnTo>
                    <a:pt x="9312" y="7746"/>
                  </a:lnTo>
                  <a:lnTo>
                    <a:pt x="8653" y="8240"/>
                  </a:lnTo>
                  <a:lnTo>
                    <a:pt x="8076" y="8900"/>
                  </a:lnTo>
                  <a:lnTo>
                    <a:pt x="6922" y="8240"/>
                  </a:lnTo>
                  <a:lnTo>
                    <a:pt x="7581" y="7499"/>
                  </a:lnTo>
                  <a:lnTo>
                    <a:pt x="8323" y="6839"/>
                  </a:lnTo>
                  <a:lnTo>
                    <a:pt x="9147" y="6345"/>
                  </a:lnTo>
                  <a:lnTo>
                    <a:pt x="10054" y="5933"/>
                  </a:lnTo>
                  <a:lnTo>
                    <a:pt x="11042" y="5686"/>
                  </a:lnTo>
                  <a:lnTo>
                    <a:pt x="12031" y="5603"/>
                  </a:lnTo>
                  <a:close/>
                  <a:moveTo>
                    <a:pt x="15904" y="6839"/>
                  </a:moveTo>
                  <a:lnTo>
                    <a:pt x="16646" y="7416"/>
                  </a:lnTo>
                  <a:lnTo>
                    <a:pt x="17305" y="8158"/>
                  </a:lnTo>
                  <a:lnTo>
                    <a:pt x="17799" y="8982"/>
                  </a:lnTo>
                  <a:lnTo>
                    <a:pt x="18211" y="9888"/>
                  </a:lnTo>
                  <a:lnTo>
                    <a:pt x="18459" y="10877"/>
                  </a:lnTo>
                  <a:lnTo>
                    <a:pt x="18541" y="11866"/>
                  </a:lnTo>
                  <a:lnTo>
                    <a:pt x="18541" y="12855"/>
                  </a:lnTo>
                  <a:lnTo>
                    <a:pt x="18294" y="13926"/>
                  </a:lnTo>
                  <a:lnTo>
                    <a:pt x="18047" y="14503"/>
                  </a:lnTo>
                  <a:lnTo>
                    <a:pt x="16975" y="13926"/>
                  </a:lnTo>
                  <a:lnTo>
                    <a:pt x="17223" y="13102"/>
                  </a:lnTo>
                  <a:lnTo>
                    <a:pt x="17305" y="12278"/>
                  </a:lnTo>
                  <a:lnTo>
                    <a:pt x="17305" y="11454"/>
                  </a:lnTo>
                  <a:lnTo>
                    <a:pt x="17140" y="10630"/>
                  </a:lnTo>
                  <a:lnTo>
                    <a:pt x="16811" y="9806"/>
                  </a:lnTo>
                  <a:lnTo>
                    <a:pt x="16399" y="9147"/>
                  </a:lnTo>
                  <a:lnTo>
                    <a:pt x="15904" y="8488"/>
                  </a:lnTo>
                  <a:lnTo>
                    <a:pt x="15245" y="7911"/>
                  </a:lnTo>
                  <a:lnTo>
                    <a:pt x="15904" y="6839"/>
                  </a:lnTo>
                  <a:close/>
                  <a:moveTo>
                    <a:pt x="6263" y="9394"/>
                  </a:moveTo>
                  <a:lnTo>
                    <a:pt x="7334" y="10053"/>
                  </a:lnTo>
                  <a:lnTo>
                    <a:pt x="7087" y="10877"/>
                  </a:lnTo>
                  <a:lnTo>
                    <a:pt x="6922" y="11701"/>
                  </a:lnTo>
                  <a:lnTo>
                    <a:pt x="7005" y="12608"/>
                  </a:lnTo>
                  <a:lnTo>
                    <a:pt x="7087" y="13432"/>
                  </a:lnTo>
                  <a:lnTo>
                    <a:pt x="7417" y="14173"/>
                  </a:lnTo>
                  <a:lnTo>
                    <a:pt x="7829" y="14915"/>
                  </a:lnTo>
                  <a:lnTo>
                    <a:pt x="8406" y="15657"/>
                  </a:lnTo>
                  <a:lnTo>
                    <a:pt x="9065" y="16233"/>
                  </a:lnTo>
                  <a:lnTo>
                    <a:pt x="8406" y="17305"/>
                  </a:lnTo>
                  <a:lnTo>
                    <a:pt x="7664" y="16645"/>
                  </a:lnTo>
                  <a:lnTo>
                    <a:pt x="7005" y="15904"/>
                  </a:lnTo>
                  <a:lnTo>
                    <a:pt x="6510" y="15080"/>
                  </a:lnTo>
                  <a:lnTo>
                    <a:pt x="6098" y="14173"/>
                  </a:lnTo>
                  <a:lnTo>
                    <a:pt x="5851" y="13184"/>
                  </a:lnTo>
                  <a:lnTo>
                    <a:pt x="5686" y="12196"/>
                  </a:lnTo>
                  <a:lnTo>
                    <a:pt x="5769" y="11207"/>
                  </a:lnTo>
                  <a:lnTo>
                    <a:pt x="6016" y="10136"/>
                  </a:lnTo>
                  <a:lnTo>
                    <a:pt x="6263" y="9394"/>
                  </a:lnTo>
                  <a:close/>
                  <a:moveTo>
                    <a:pt x="16316" y="15080"/>
                  </a:moveTo>
                  <a:lnTo>
                    <a:pt x="17470" y="15739"/>
                  </a:lnTo>
                  <a:lnTo>
                    <a:pt x="16811" y="16481"/>
                  </a:lnTo>
                  <a:lnTo>
                    <a:pt x="16069" y="17140"/>
                  </a:lnTo>
                  <a:lnTo>
                    <a:pt x="15245" y="17717"/>
                  </a:lnTo>
                  <a:lnTo>
                    <a:pt x="14256" y="18129"/>
                  </a:lnTo>
                  <a:lnTo>
                    <a:pt x="13350" y="18376"/>
                  </a:lnTo>
                  <a:lnTo>
                    <a:pt x="12361" y="18458"/>
                  </a:lnTo>
                  <a:lnTo>
                    <a:pt x="11290" y="18376"/>
                  </a:lnTo>
                  <a:lnTo>
                    <a:pt x="10301" y="18211"/>
                  </a:lnTo>
                  <a:lnTo>
                    <a:pt x="9559" y="17964"/>
                  </a:lnTo>
                  <a:lnTo>
                    <a:pt x="10218" y="16893"/>
                  </a:lnTo>
                  <a:lnTo>
                    <a:pt x="11042" y="17140"/>
                  </a:lnTo>
                  <a:lnTo>
                    <a:pt x="11866" y="17222"/>
                  </a:lnTo>
                  <a:lnTo>
                    <a:pt x="12773" y="17222"/>
                  </a:lnTo>
                  <a:lnTo>
                    <a:pt x="13597" y="17057"/>
                  </a:lnTo>
                  <a:lnTo>
                    <a:pt x="14339" y="16728"/>
                  </a:lnTo>
                  <a:lnTo>
                    <a:pt x="15080" y="16316"/>
                  </a:lnTo>
                  <a:lnTo>
                    <a:pt x="15822" y="15739"/>
                  </a:lnTo>
                  <a:lnTo>
                    <a:pt x="16316" y="15080"/>
                  </a:lnTo>
                  <a:close/>
                  <a:moveTo>
                    <a:pt x="14339" y="0"/>
                  </a:moveTo>
                  <a:lnTo>
                    <a:pt x="13432" y="2884"/>
                  </a:lnTo>
                  <a:lnTo>
                    <a:pt x="12526" y="2802"/>
                  </a:lnTo>
                  <a:lnTo>
                    <a:pt x="11619" y="2802"/>
                  </a:lnTo>
                  <a:lnTo>
                    <a:pt x="10713" y="2884"/>
                  </a:lnTo>
                  <a:lnTo>
                    <a:pt x="9889" y="3049"/>
                  </a:lnTo>
                  <a:lnTo>
                    <a:pt x="8653" y="330"/>
                  </a:lnTo>
                  <a:lnTo>
                    <a:pt x="7334" y="824"/>
                  </a:lnTo>
                  <a:lnTo>
                    <a:pt x="6098" y="1401"/>
                  </a:lnTo>
                  <a:lnTo>
                    <a:pt x="7252" y="4203"/>
                  </a:lnTo>
                  <a:lnTo>
                    <a:pt x="6510" y="4697"/>
                  </a:lnTo>
                  <a:lnTo>
                    <a:pt x="5851" y="5274"/>
                  </a:lnTo>
                  <a:lnTo>
                    <a:pt x="5192" y="5933"/>
                  </a:lnTo>
                  <a:lnTo>
                    <a:pt x="4615" y="6592"/>
                  </a:lnTo>
                  <a:lnTo>
                    <a:pt x="1978" y="5274"/>
                  </a:lnTo>
                  <a:lnTo>
                    <a:pt x="1236" y="6510"/>
                  </a:lnTo>
                  <a:lnTo>
                    <a:pt x="742" y="7746"/>
                  </a:lnTo>
                  <a:lnTo>
                    <a:pt x="3379" y="9147"/>
                  </a:lnTo>
                  <a:lnTo>
                    <a:pt x="3297" y="9312"/>
                  </a:lnTo>
                  <a:lnTo>
                    <a:pt x="3049" y="10218"/>
                  </a:lnTo>
                  <a:lnTo>
                    <a:pt x="2967" y="11042"/>
                  </a:lnTo>
                  <a:lnTo>
                    <a:pt x="2885" y="11866"/>
                  </a:lnTo>
                  <a:lnTo>
                    <a:pt x="2885" y="12690"/>
                  </a:lnTo>
                  <a:lnTo>
                    <a:pt x="0" y="13432"/>
                  </a:lnTo>
                  <a:lnTo>
                    <a:pt x="248" y="14750"/>
                  </a:lnTo>
                  <a:lnTo>
                    <a:pt x="660" y="16151"/>
                  </a:lnTo>
                  <a:lnTo>
                    <a:pt x="3544" y="15409"/>
                  </a:lnTo>
                  <a:lnTo>
                    <a:pt x="3956" y="16316"/>
                  </a:lnTo>
                  <a:lnTo>
                    <a:pt x="4368" y="17057"/>
                  </a:lnTo>
                  <a:lnTo>
                    <a:pt x="4945" y="17799"/>
                  </a:lnTo>
                  <a:lnTo>
                    <a:pt x="5521" y="18458"/>
                  </a:lnTo>
                  <a:lnTo>
                    <a:pt x="3709" y="20848"/>
                  </a:lnTo>
                  <a:lnTo>
                    <a:pt x="4780" y="21754"/>
                  </a:lnTo>
                  <a:lnTo>
                    <a:pt x="6016" y="22578"/>
                  </a:lnTo>
                  <a:lnTo>
                    <a:pt x="7746" y="20189"/>
                  </a:lnTo>
                  <a:lnTo>
                    <a:pt x="8570" y="20601"/>
                  </a:lnTo>
                  <a:lnTo>
                    <a:pt x="9477" y="20848"/>
                  </a:lnTo>
                  <a:lnTo>
                    <a:pt x="10383" y="21095"/>
                  </a:lnTo>
                  <a:lnTo>
                    <a:pt x="11207" y="21260"/>
                  </a:lnTo>
                  <a:lnTo>
                    <a:pt x="11372" y="24226"/>
                  </a:lnTo>
                  <a:lnTo>
                    <a:pt x="12773" y="24226"/>
                  </a:lnTo>
                  <a:lnTo>
                    <a:pt x="14174" y="24062"/>
                  </a:lnTo>
                  <a:lnTo>
                    <a:pt x="14009" y="21095"/>
                  </a:lnTo>
                  <a:lnTo>
                    <a:pt x="14915" y="20848"/>
                  </a:lnTo>
                  <a:lnTo>
                    <a:pt x="15739" y="20518"/>
                  </a:lnTo>
                  <a:lnTo>
                    <a:pt x="16563" y="20106"/>
                  </a:lnTo>
                  <a:lnTo>
                    <a:pt x="17387" y="19694"/>
                  </a:lnTo>
                  <a:lnTo>
                    <a:pt x="19365" y="21837"/>
                  </a:lnTo>
                  <a:lnTo>
                    <a:pt x="20436" y="20930"/>
                  </a:lnTo>
                  <a:lnTo>
                    <a:pt x="21425" y="19942"/>
                  </a:lnTo>
                  <a:lnTo>
                    <a:pt x="19447" y="17799"/>
                  </a:lnTo>
                  <a:lnTo>
                    <a:pt x="19942" y="17057"/>
                  </a:lnTo>
                  <a:lnTo>
                    <a:pt x="20354" y="16316"/>
                  </a:lnTo>
                  <a:lnTo>
                    <a:pt x="20684" y="15574"/>
                  </a:lnTo>
                  <a:lnTo>
                    <a:pt x="21013" y="14750"/>
                  </a:lnTo>
                  <a:lnTo>
                    <a:pt x="21096" y="14503"/>
                  </a:lnTo>
                  <a:lnTo>
                    <a:pt x="23980" y="14833"/>
                  </a:lnTo>
                  <a:lnTo>
                    <a:pt x="24227" y="13514"/>
                  </a:lnTo>
                  <a:lnTo>
                    <a:pt x="24309" y="12113"/>
                  </a:lnTo>
                  <a:lnTo>
                    <a:pt x="21425" y="11701"/>
                  </a:lnTo>
                  <a:lnTo>
                    <a:pt x="21343" y="10795"/>
                  </a:lnTo>
                  <a:lnTo>
                    <a:pt x="21178" y="9888"/>
                  </a:lnTo>
                  <a:lnTo>
                    <a:pt x="20931" y="9064"/>
                  </a:lnTo>
                  <a:lnTo>
                    <a:pt x="20601" y="8240"/>
                  </a:lnTo>
                  <a:lnTo>
                    <a:pt x="23073" y="6592"/>
                  </a:lnTo>
                  <a:lnTo>
                    <a:pt x="22332" y="5356"/>
                  </a:lnTo>
                  <a:lnTo>
                    <a:pt x="21508" y="4203"/>
                  </a:lnTo>
                  <a:lnTo>
                    <a:pt x="19035" y="5851"/>
                  </a:lnTo>
                  <a:lnTo>
                    <a:pt x="18376" y="5191"/>
                  </a:lnTo>
                  <a:lnTo>
                    <a:pt x="17717" y="4615"/>
                  </a:lnTo>
                  <a:lnTo>
                    <a:pt x="16975" y="4120"/>
                  </a:lnTo>
                  <a:lnTo>
                    <a:pt x="16151" y="3708"/>
                  </a:lnTo>
                  <a:lnTo>
                    <a:pt x="16975" y="824"/>
                  </a:lnTo>
                  <a:lnTo>
                    <a:pt x="15739" y="330"/>
                  </a:lnTo>
                  <a:lnTo>
                    <a:pt x="1433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4"/>
            <p:cNvSpPr/>
            <p:nvPr/>
          </p:nvSpPr>
          <p:spPr>
            <a:xfrm>
              <a:off x="4553675" y="755200"/>
              <a:ext cx="1361725" cy="1361725"/>
            </a:xfrm>
            <a:custGeom>
              <a:avLst/>
              <a:gdLst/>
              <a:ahLst/>
              <a:cxnLst/>
              <a:rect l="l" t="t" r="r" b="b"/>
              <a:pathLst>
                <a:path w="54469" h="54469" extrusionOk="0">
                  <a:moveTo>
                    <a:pt x="28264" y="6015"/>
                  </a:moveTo>
                  <a:lnTo>
                    <a:pt x="29418" y="6098"/>
                  </a:lnTo>
                  <a:lnTo>
                    <a:pt x="30407" y="6263"/>
                  </a:lnTo>
                  <a:lnTo>
                    <a:pt x="31478" y="6427"/>
                  </a:lnTo>
                  <a:lnTo>
                    <a:pt x="32549" y="6675"/>
                  </a:lnTo>
                  <a:lnTo>
                    <a:pt x="33538" y="6922"/>
                  </a:lnTo>
                  <a:lnTo>
                    <a:pt x="34527" y="7252"/>
                  </a:lnTo>
                  <a:lnTo>
                    <a:pt x="35433" y="7664"/>
                  </a:lnTo>
                  <a:lnTo>
                    <a:pt x="36422" y="8076"/>
                  </a:lnTo>
                  <a:lnTo>
                    <a:pt x="37329" y="8570"/>
                  </a:lnTo>
                  <a:lnTo>
                    <a:pt x="38235" y="9064"/>
                  </a:lnTo>
                  <a:lnTo>
                    <a:pt x="39059" y="9641"/>
                  </a:lnTo>
                  <a:lnTo>
                    <a:pt x="40707" y="10877"/>
                  </a:lnTo>
                  <a:lnTo>
                    <a:pt x="42190" y="12196"/>
                  </a:lnTo>
                  <a:lnTo>
                    <a:pt x="43591" y="13679"/>
                  </a:lnTo>
                  <a:lnTo>
                    <a:pt x="44827" y="15327"/>
                  </a:lnTo>
                  <a:lnTo>
                    <a:pt x="45322" y="16233"/>
                  </a:lnTo>
                  <a:lnTo>
                    <a:pt x="45899" y="17140"/>
                  </a:lnTo>
                  <a:lnTo>
                    <a:pt x="46311" y="18046"/>
                  </a:lnTo>
                  <a:lnTo>
                    <a:pt x="46805" y="18953"/>
                  </a:lnTo>
                  <a:lnTo>
                    <a:pt x="47135" y="19942"/>
                  </a:lnTo>
                  <a:lnTo>
                    <a:pt x="47464" y="20930"/>
                  </a:lnTo>
                  <a:lnTo>
                    <a:pt x="47794" y="21919"/>
                  </a:lnTo>
                  <a:lnTo>
                    <a:pt x="48041" y="22908"/>
                  </a:lnTo>
                  <a:lnTo>
                    <a:pt x="48206" y="23979"/>
                  </a:lnTo>
                  <a:lnTo>
                    <a:pt x="48288" y="25050"/>
                  </a:lnTo>
                  <a:lnTo>
                    <a:pt x="48371" y="26122"/>
                  </a:lnTo>
                  <a:lnTo>
                    <a:pt x="48453" y="27193"/>
                  </a:lnTo>
                  <a:lnTo>
                    <a:pt x="48371" y="28347"/>
                  </a:lnTo>
                  <a:lnTo>
                    <a:pt x="48288" y="29418"/>
                  </a:lnTo>
                  <a:lnTo>
                    <a:pt x="48206" y="30407"/>
                  </a:lnTo>
                  <a:lnTo>
                    <a:pt x="48041" y="31478"/>
                  </a:lnTo>
                  <a:lnTo>
                    <a:pt x="47794" y="32549"/>
                  </a:lnTo>
                  <a:lnTo>
                    <a:pt x="47464" y="33538"/>
                  </a:lnTo>
                  <a:lnTo>
                    <a:pt x="47135" y="34527"/>
                  </a:lnTo>
                  <a:lnTo>
                    <a:pt x="46805" y="35516"/>
                  </a:lnTo>
                  <a:lnTo>
                    <a:pt x="46311" y="36422"/>
                  </a:lnTo>
                  <a:lnTo>
                    <a:pt x="45899" y="37328"/>
                  </a:lnTo>
                  <a:lnTo>
                    <a:pt x="45322" y="38235"/>
                  </a:lnTo>
                  <a:lnTo>
                    <a:pt x="44827" y="39059"/>
                  </a:lnTo>
                  <a:lnTo>
                    <a:pt x="43591" y="40707"/>
                  </a:lnTo>
                  <a:lnTo>
                    <a:pt x="42190" y="42190"/>
                  </a:lnTo>
                  <a:lnTo>
                    <a:pt x="40707" y="43591"/>
                  </a:lnTo>
                  <a:lnTo>
                    <a:pt x="39059" y="44827"/>
                  </a:lnTo>
                  <a:lnTo>
                    <a:pt x="38235" y="45404"/>
                  </a:lnTo>
                  <a:lnTo>
                    <a:pt x="37329" y="45898"/>
                  </a:lnTo>
                  <a:lnTo>
                    <a:pt x="36422" y="46310"/>
                  </a:lnTo>
                  <a:lnTo>
                    <a:pt x="35433" y="46805"/>
                  </a:lnTo>
                  <a:lnTo>
                    <a:pt x="34527" y="47134"/>
                  </a:lnTo>
                  <a:lnTo>
                    <a:pt x="33538" y="47464"/>
                  </a:lnTo>
                  <a:lnTo>
                    <a:pt x="32549" y="47794"/>
                  </a:lnTo>
                  <a:lnTo>
                    <a:pt x="31478" y="48041"/>
                  </a:lnTo>
                  <a:lnTo>
                    <a:pt x="30407" y="48206"/>
                  </a:lnTo>
                  <a:lnTo>
                    <a:pt x="29418" y="48288"/>
                  </a:lnTo>
                  <a:lnTo>
                    <a:pt x="28264" y="48370"/>
                  </a:lnTo>
                  <a:lnTo>
                    <a:pt x="27193" y="48453"/>
                  </a:lnTo>
                  <a:lnTo>
                    <a:pt x="26122" y="48370"/>
                  </a:lnTo>
                  <a:lnTo>
                    <a:pt x="25051" y="48288"/>
                  </a:lnTo>
                  <a:lnTo>
                    <a:pt x="23979" y="48206"/>
                  </a:lnTo>
                  <a:lnTo>
                    <a:pt x="22908" y="48041"/>
                  </a:lnTo>
                  <a:lnTo>
                    <a:pt x="21919" y="47794"/>
                  </a:lnTo>
                  <a:lnTo>
                    <a:pt x="20931" y="47464"/>
                  </a:lnTo>
                  <a:lnTo>
                    <a:pt x="19942" y="47134"/>
                  </a:lnTo>
                  <a:lnTo>
                    <a:pt x="18953" y="46805"/>
                  </a:lnTo>
                  <a:lnTo>
                    <a:pt x="18046" y="46310"/>
                  </a:lnTo>
                  <a:lnTo>
                    <a:pt x="17058" y="45898"/>
                  </a:lnTo>
                  <a:lnTo>
                    <a:pt x="16234" y="45404"/>
                  </a:lnTo>
                  <a:lnTo>
                    <a:pt x="15327" y="44827"/>
                  </a:lnTo>
                  <a:lnTo>
                    <a:pt x="13679" y="43591"/>
                  </a:lnTo>
                  <a:lnTo>
                    <a:pt x="12196" y="42190"/>
                  </a:lnTo>
                  <a:lnTo>
                    <a:pt x="10877" y="40707"/>
                  </a:lnTo>
                  <a:lnTo>
                    <a:pt x="9641" y="39059"/>
                  </a:lnTo>
                  <a:lnTo>
                    <a:pt x="9065" y="38235"/>
                  </a:lnTo>
                  <a:lnTo>
                    <a:pt x="8570" y="37328"/>
                  </a:lnTo>
                  <a:lnTo>
                    <a:pt x="8076" y="36422"/>
                  </a:lnTo>
                  <a:lnTo>
                    <a:pt x="7664" y="35516"/>
                  </a:lnTo>
                  <a:lnTo>
                    <a:pt x="7252" y="34527"/>
                  </a:lnTo>
                  <a:lnTo>
                    <a:pt x="6922" y="33538"/>
                  </a:lnTo>
                  <a:lnTo>
                    <a:pt x="6675" y="32549"/>
                  </a:lnTo>
                  <a:lnTo>
                    <a:pt x="6428" y="31478"/>
                  </a:lnTo>
                  <a:lnTo>
                    <a:pt x="6263" y="30407"/>
                  </a:lnTo>
                  <a:lnTo>
                    <a:pt x="6098" y="29418"/>
                  </a:lnTo>
                  <a:lnTo>
                    <a:pt x="6016" y="28347"/>
                  </a:lnTo>
                  <a:lnTo>
                    <a:pt x="6016" y="27193"/>
                  </a:lnTo>
                  <a:lnTo>
                    <a:pt x="6016" y="26122"/>
                  </a:lnTo>
                  <a:lnTo>
                    <a:pt x="6098" y="25050"/>
                  </a:lnTo>
                  <a:lnTo>
                    <a:pt x="6263" y="23979"/>
                  </a:lnTo>
                  <a:lnTo>
                    <a:pt x="6428" y="22908"/>
                  </a:lnTo>
                  <a:lnTo>
                    <a:pt x="6675" y="21919"/>
                  </a:lnTo>
                  <a:lnTo>
                    <a:pt x="6922" y="20930"/>
                  </a:lnTo>
                  <a:lnTo>
                    <a:pt x="7252" y="19942"/>
                  </a:lnTo>
                  <a:lnTo>
                    <a:pt x="7664" y="18953"/>
                  </a:lnTo>
                  <a:lnTo>
                    <a:pt x="8076" y="18046"/>
                  </a:lnTo>
                  <a:lnTo>
                    <a:pt x="8570" y="17140"/>
                  </a:lnTo>
                  <a:lnTo>
                    <a:pt x="9065" y="16233"/>
                  </a:lnTo>
                  <a:lnTo>
                    <a:pt x="9641" y="15327"/>
                  </a:lnTo>
                  <a:lnTo>
                    <a:pt x="10877" y="13679"/>
                  </a:lnTo>
                  <a:lnTo>
                    <a:pt x="12196" y="12196"/>
                  </a:lnTo>
                  <a:lnTo>
                    <a:pt x="13679" y="10877"/>
                  </a:lnTo>
                  <a:lnTo>
                    <a:pt x="15327" y="9641"/>
                  </a:lnTo>
                  <a:lnTo>
                    <a:pt x="16234" y="9064"/>
                  </a:lnTo>
                  <a:lnTo>
                    <a:pt x="17058" y="8570"/>
                  </a:lnTo>
                  <a:lnTo>
                    <a:pt x="18046" y="8076"/>
                  </a:lnTo>
                  <a:lnTo>
                    <a:pt x="18953" y="7664"/>
                  </a:lnTo>
                  <a:lnTo>
                    <a:pt x="19942" y="7252"/>
                  </a:lnTo>
                  <a:lnTo>
                    <a:pt x="20931" y="6922"/>
                  </a:lnTo>
                  <a:lnTo>
                    <a:pt x="21919" y="6675"/>
                  </a:lnTo>
                  <a:lnTo>
                    <a:pt x="22908" y="6427"/>
                  </a:lnTo>
                  <a:lnTo>
                    <a:pt x="23979" y="6263"/>
                  </a:lnTo>
                  <a:lnTo>
                    <a:pt x="25051" y="6098"/>
                  </a:lnTo>
                  <a:lnTo>
                    <a:pt x="26122" y="6015"/>
                  </a:lnTo>
                  <a:close/>
                  <a:moveTo>
                    <a:pt x="24803" y="0"/>
                  </a:moveTo>
                  <a:lnTo>
                    <a:pt x="14668" y="2967"/>
                  </a:lnTo>
                  <a:lnTo>
                    <a:pt x="14338" y="3131"/>
                  </a:lnTo>
                  <a:lnTo>
                    <a:pt x="14091" y="3379"/>
                  </a:lnTo>
                  <a:lnTo>
                    <a:pt x="14009" y="3708"/>
                  </a:lnTo>
                  <a:lnTo>
                    <a:pt x="14091" y="4038"/>
                  </a:lnTo>
                  <a:lnTo>
                    <a:pt x="14998" y="7169"/>
                  </a:lnTo>
                  <a:lnTo>
                    <a:pt x="13762" y="7993"/>
                  </a:lnTo>
                  <a:lnTo>
                    <a:pt x="12526" y="8900"/>
                  </a:lnTo>
                  <a:lnTo>
                    <a:pt x="11454" y="9888"/>
                  </a:lnTo>
                  <a:lnTo>
                    <a:pt x="10383" y="10877"/>
                  </a:lnTo>
                  <a:lnTo>
                    <a:pt x="7499" y="9312"/>
                  </a:lnTo>
                  <a:lnTo>
                    <a:pt x="7169" y="9229"/>
                  </a:lnTo>
                  <a:lnTo>
                    <a:pt x="6840" y="9229"/>
                  </a:lnTo>
                  <a:lnTo>
                    <a:pt x="6510" y="9394"/>
                  </a:lnTo>
                  <a:lnTo>
                    <a:pt x="6263" y="9641"/>
                  </a:lnTo>
                  <a:lnTo>
                    <a:pt x="1154" y="18953"/>
                  </a:lnTo>
                  <a:lnTo>
                    <a:pt x="1072" y="19282"/>
                  </a:lnTo>
                  <a:lnTo>
                    <a:pt x="1072" y="19612"/>
                  </a:lnTo>
                  <a:lnTo>
                    <a:pt x="1236" y="19942"/>
                  </a:lnTo>
                  <a:lnTo>
                    <a:pt x="1566" y="20106"/>
                  </a:lnTo>
                  <a:lnTo>
                    <a:pt x="4368" y="21754"/>
                  </a:lnTo>
                  <a:lnTo>
                    <a:pt x="4120" y="23155"/>
                  </a:lnTo>
                  <a:lnTo>
                    <a:pt x="3873" y="24638"/>
                  </a:lnTo>
                  <a:lnTo>
                    <a:pt x="3791" y="26122"/>
                  </a:lnTo>
                  <a:lnTo>
                    <a:pt x="3791" y="27605"/>
                  </a:lnTo>
                  <a:lnTo>
                    <a:pt x="577" y="28511"/>
                  </a:lnTo>
                  <a:lnTo>
                    <a:pt x="330" y="28676"/>
                  </a:lnTo>
                  <a:lnTo>
                    <a:pt x="83" y="28923"/>
                  </a:lnTo>
                  <a:lnTo>
                    <a:pt x="0" y="29253"/>
                  </a:lnTo>
                  <a:lnTo>
                    <a:pt x="0" y="29583"/>
                  </a:lnTo>
                  <a:lnTo>
                    <a:pt x="2967" y="39801"/>
                  </a:lnTo>
                  <a:lnTo>
                    <a:pt x="3132" y="40048"/>
                  </a:lnTo>
                  <a:lnTo>
                    <a:pt x="3379" y="40295"/>
                  </a:lnTo>
                  <a:lnTo>
                    <a:pt x="3708" y="40377"/>
                  </a:lnTo>
                  <a:lnTo>
                    <a:pt x="4038" y="40377"/>
                  </a:lnTo>
                  <a:lnTo>
                    <a:pt x="7169" y="39471"/>
                  </a:lnTo>
                  <a:lnTo>
                    <a:pt x="7993" y="40707"/>
                  </a:lnTo>
                  <a:lnTo>
                    <a:pt x="8900" y="41861"/>
                  </a:lnTo>
                  <a:lnTo>
                    <a:pt x="9889" y="43014"/>
                  </a:lnTo>
                  <a:lnTo>
                    <a:pt x="10877" y="44086"/>
                  </a:lnTo>
                  <a:lnTo>
                    <a:pt x="9312" y="46970"/>
                  </a:lnTo>
                  <a:lnTo>
                    <a:pt x="9229" y="47299"/>
                  </a:lnTo>
                  <a:lnTo>
                    <a:pt x="9229" y="47629"/>
                  </a:lnTo>
                  <a:lnTo>
                    <a:pt x="9394" y="47958"/>
                  </a:lnTo>
                  <a:lnTo>
                    <a:pt x="9641" y="48123"/>
                  </a:lnTo>
                  <a:lnTo>
                    <a:pt x="18953" y="53232"/>
                  </a:lnTo>
                  <a:lnTo>
                    <a:pt x="19283" y="53397"/>
                  </a:lnTo>
                  <a:lnTo>
                    <a:pt x="19612" y="53315"/>
                  </a:lnTo>
                  <a:lnTo>
                    <a:pt x="19942" y="53150"/>
                  </a:lnTo>
                  <a:lnTo>
                    <a:pt x="20107" y="52903"/>
                  </a:lnTo>
                  <a:lnTo>
                    <a:pt x="21755" y="50018"/>
                  </a:lnTo>
                  <a:lnTo>
                    <a:pt x="23155" y="50348"/>
                  </a:lnTo>
                  <a:lnTo>
                    <a:pt x="24639" y="50513"/>
                  </a:lnTo>
                  <a:lnTo>
                    <a:pt x="26122" y="50678"/>
                  </a:lnTo>
                  <a:lnTo>
                    <a:pt x="27605" y="50678"/>
                  </a:lnTo>
                  <a:lnTo>
                    <a:pt x="28512" y="53809"/>
                  </a:lnTo>
                  <a:lnTo>
                    <a:pt x="28676" y="54139"/>
                  </a:lnTo>
                  <a:lnTo>
                    <a:pt x="28924" y="54386"/>
                  </a:lnTo>
                  <a:lnTo>
                    <a:pt x="29253" y="54468"/>
                  </a:lnTo>
                  <a:lnTo>
                    <a:pt x="29583" y="54468"/>
                  </a:lnTo>
                  <a:lnTo>
                    <a:pt x="39718" y="51502"/>
                  </a:lnTo>
                  <a:lnTo>
                    <a:pt x="40048" y="51337"/>
                  </a:lnTo>
                  <a:lnTo>
                    <a:pt x="40295" y="51090"/>
                  </a:lnTo>
                  <a:lnTo>
                    <a:pt x="40378" y="50760"/>
                  </a:lnTo>
                  <a:lnTo>
                    <a:pt x="40378" y="50348"/>
                  </a:lnTo>
                  <a:lnTo>
                    <a:pt x="39471" y="47217"/>
                  </a:lnTo>
                  <a:lnTo>
                    <a:pt x="40707" y="46393"/>
                  </a:lnTo>
                  <a:lnTo>
                    <a:pt x="41861" y="45486"/>
                  </a:lnTo>
                  <a:lnTo>
                    <a:pt x="43014" y="44580"/>
                  </a:lnTo>
                  <a:lnTo>
                    <a:pt x="44086" y="43509"/>
                  </a:lnTo>
                  <a:lnTo>
                    <a:pt x="46970" y="45157"/>
                  </a:lnTo>
                  <a:lnTo>
                    <a:pt x="47299" y="45239"/>
                  </a:lnTo>
                  <a:lnTo>
                    <a:pt x="47629" y="45157"/>
                  </a:lnTo>
                  <a:lnTo>
                    <a:pt x="47959" y="45074"/>
                  </a:lnTo>
                  <a:lnTo>
                    <a:pt x="48123" y="44745"/>
                  </a:lnTo>
                  <a:lnTo>
                    <a:pt x="53232" y="35516"/>
                  </a:lnTo>
                  <a:lnTo>
                    <a:pt x="53315" y="35186"/>
                  </a:lnTo>
                  <a:lnTo>
                    <a:pt x="53315" y="34856"/>
                  </a:lnTo>
                  <a:lnTo>
                    <a:pt x="53150" y="34527"/>
                  </a:lnTo>
                  <a:lnTo>
                    <a:pt x="52903" y="34280"/>
                  </a:lnTo>
                  <a:lnTo>
                    <a:pt x="50019" y="32714"/>
                  </a:lnTo>
                  <a:lnTo>
                    <a:pt x="50348" y="31231"/>
                  </a:lnTo>
                  <a:lnTo>
                    <a:pt x="50513" y="29830"/>
                  </a:lnTo>
                  <a:lnTo>
                    <a:pt x="50678" y="28347"/>
                  </a:lnTo>
                  <a:lnTo>
                    <a:pt x="50678" y="26863"/>
                  </a:lnTo>
                  <a:lnTo>
                    <a:pt x="53809" y="25957"/>
                  </a:lnTo>
                  <a:lnTo>
                    <a:pt x="54139" y="25792"/>
                  </a:lnTo>
                  <a:lnTo>
                    <a:pt x="54386" y="25462"/>
                  </a:lnTo>
                  <a:lnTo>
                    <a:pt x="54468" y="25133"/>
                  </a:lnTo>
                  <a:lnTo>
                    <a:pt x="54468" y="24803"/>
                  </a:lnTo>
                  <a:lnTo>
                    <a:pt x="51502" y="14668"/>
                  </a:lnTo>
                  <a:lnTo>
                    <a:pt x="51337" y="14338"/>
                  </a:lnTo>
                  <a:lnTo>
                    <a:pt x="51090" y="14173"/>
                  </a:lnTo>
                  <a:lnTo>
                    <a:pt x="50760" y="14009"/>
                  </a:lnTo>
                  <a:lnTo>
                    <a:pt x="50348" y="14091"/>
                  </a:lnTo>
                  <a:lnTo>
                    <a:pt x="47217" y="14997"/>
                  </a:lnTo>
                  <a:lnTo>
                    <a:pt x="46393" y="13761"/>
                  </a:lnTo>
                  <a:lnTo>
                    <a:pt x="45487" y="12525"/>
                  </a:lnTo>
                  <a:lnTo>
                    <a:pt x="44580" y="11454"/>
                  </a:lnTo>
                  <a:lnTo>
                    <a:pt x="43509" y="10383"/>
                  </a:lnTo>
                  <a:lnTo>
                    <a:pt x="45157" y="7499"/>
                  </a:lnTo>
                  <a:lnTo>
                    <a:pt x="45239" y="7169"/>
                  </a:lnTo>
                  <a:lnTo>
                    <a:pt x="45157" y="6839"/>
                  </a:lnTo>
                  <a:lnTo>
                    <a:pt x="45075" y="6510"/>
                  </a:lnTo>
                  <a:lnTo>
                    <a:pt x="44745" y="6263"/>
                  </a:lnTo>
                  <a:lnTo>
                    <a:pt x="35516" y="1154"/>
                  </a:lnTo>
                  <a:lnTo>
                    <a:pt x="35186" y="1071"/>
                  </a:lnTo>
                  <a:lnTo>
                    <a:pt x="34857" y="1071"/>
                  </a:lnTo>
                  <a:lnTo>
                    <a:pt x="34527" y="1236"/>
                  </a:lnTo>
                  <a:lnTo>
                    <a:pt x="34280" y="1566"/>
                  </a:lnTo>
                  <a:lnTo>
                    <a:pt x="32714" y="4450"/>
                  </a:lnTo>
                  <a:lnTo>
                    <a:pt x="31231" y="4120"/>
                  </a:lnTo>
                  <a:lnTo>
                    <a:pt x="29830" y="3873"/>
                  </a:lnTo>
                  <a:lnTo>
                    <a:pt x="28347" y="3791"/>
                  </a:lnTo>
                  <a:lnTo>
                    <a:pt x="26864" y="3791"/>
                  </a:lnTo>
                  <a:lnTo>
                    <a:pt x="25957" y="577"/>
                  </a:lnTo>
                  <a:lnTo>
                    <a:pt x="25792" y="330"/>
                  </a:lnTo>
                  <a:lnTo>
                    <a:pt x="25463" y="82"/>
                  </a:lnTo>
                  <a:lnTo>
                    <a:pt x="25133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4"/>
            <p:cNvSpPr/>
            <p:nvPr/>
          </p:nvSpPr>
          <p:spPr>
            <a:xfrm>
              <a:off x="4767925" y="969425"/>
              <a:ext cx="931175" cy="931175"/>
            </a:xfrm>
            <a:custGeom>
              <a:avLst/>
              <a:gdLst/>
              <a:ahLst/>
              <a:cxnLst/>
              <a:rect l="l" t="t" r="r" b="b"/>
              <a:pathLst>
                <a:path w="37247" h="37247" fill="none" extrusionOk="0">
                  <a:moveTo>
                    <a:pt x="37246" y="18624"/>
                  </a:moveTo>
                  <a:lnTo>
                    <a:pt x="37246" y="18624"/>
                  </a:lnTo>
                  <a:lnTo>
                    <a:pt x="37164" y="20519"/>
                  </a:lnTo>
                  <a:lnTo>
                    <a:pt x="36917" y="22414"/>
                  </a:lnTo>
                  <a:lnTo>
                    <a:pt x="36422" y="24145"/>
                  </a:lnTo>
                  <a:lnTo>
                    <a:pt x="35763" y="25875"/>
                  </a:lnTo>
                  <a:lnTo>
                    <a:pt x="35021" y="27523"/>
                  </a:lnTo>
                  <a:lnTo>
                    <a:pt x="34115" y="29089"/>
                  </a:lnTo>
                  <a:lnTo>
                    <a:pt x="33044" y="30490"/>
                  </a:lnTo>
                  <a:lnTo>
                    <a:pt x="31808" y="31808"/>
                  </a:lnTo>
                  <a:lnTo>
                    <a:pt x="30489" y="33044"/>
                  </a:lnTo>
                  <a:lnTo>
                    <a:pt x="29088" y="34116"/>
                  </a:lnTo>
                  <a:lnTo>
                    <a:pt x="27523" y="35022"/>
                  </a:lnTo>
                  <a:lnTo>
                    <a:pt x="25875" y="35846"/>
                  </a:lnTo>
                  <a:lnTo>
                    <a:pt x="24144" y="36423"/>
                  </a:lnTo>
                  <a:lnTo>
                    <a:pt x="22414" y="36917"/>
                  </a:lnTo>
                  <a:lnTo>
                    <a:pt x="20518" y="37165"/>
                  </a:lnTo>
                  <a:lnTo>
                    <a:pt x="18623" y="37247"/>
                  </a:lnTo>
                  <a:lnTo>
                    <a:pt x="18623" y="37247"/>
                  </a:lnTo>
                  <a:lnTo>
                    <a:pt x="16728" y="37165"/>
                  </a:lnTo>
                  <a:lnTo>
                    <a:pt x="14915" y="36917"/>
                  </a:lnTo>
                  <a:lnTo>
                    <a:pt x="13102" y="36423"/>
                  </a:lnTo>
                  <a:lnTo>
                    <a:pt x="11372" y="35846"/>
                  </a:lnTo>
                  <a:lnTo>
                    <a:pt x="9806" y="35022"/>
                  </a:lnTo>
                  <a:lnTo>
                    <a:pt x="8240" y="34116"/>
                  </a:lnTo>
                  <a:lnTo>
                    <a:pt x="6757" y="33044"/>
                  </a:lnTo>
                  <a:lnTo>
                    <a:pt x="5439" y="31808"/>
                  </a:lnTo>
                  <a:lnTo>
                    <a:pt x="4285" y="30490"/>
                  </a:lnTo>
                  <a:lnTo>
                    <a:pt x="3214" y="29089"/>
                  </a:lnTo>
                  <a:lnTo>
                    <a:pt x="2307" y="27523"/>
                  </a:lnTo>
                  <a:lnTo>
                    <a:pt x="1483" y="25875"/>
                  </a:lnTo>
                  <a:lnTo>
                    <a:pt x="824" y="24145"/>
                  </a:lnTo>
                  <a:lnTo>
                    <a:pt x="412" y="22414"/>
                  </a:lnTo>
                  <a:lnTo>
                    <a:pt x="83" y="20519"/>
                  </a:lnTo>
                  <a:lnTo>
                    <a:pt x="0" y="18624"/>
                  </a:lnTo>
                  <a:lnTo>
                    <a:pt x="0" y="18624"/>
                  </a:lnTo>
                  <a:lnTo>
                    <a:pt x="83" y="16729"/>
                  </a:lnTo>
                  <a:lnTo>
                    <a:pt x="412" y="14916"/>
                  </a:lnTo>
                  <a:lnTo>
                    <a:pt x="824" y="13103"/>
                  </a:lnTo>
                  <a:lnTo>
                    <a:pt x="1483" y="11373"/>
                  </a:lnTo>
                  <a:lnTo>
                    <a:pt x="2307" y="9807"/>
                  </a:lnTo>
                  <a:lnTo>
                    <a:pt x="3214" y="8241"/>
                  </a:lnTo>
                  <a:lnTo>
                    <a:pt x="4285" y="6840"/>
                  </a:lnTo>
                  <a:lnTo>
                    <a:pt x="5439" y="5440"/>
                  </a:lnTo>
                  <a:lnTo>
                    <a:pt x="6757" y="4286"/>
                  </a:lnTo>
                  <a:lnTo>
                    <a:pt x="8240" y="3215"/>
                  </a:lnTo>
                  <a:lnTo>
                    <a:pt x="9806" y="2308"/>
                  </a:lnTo>
                  <a:lnTo>
                    <a:pt x="11372" y="1484"/>
                  </a:lnTo>
                  <a:lnTo>
                    <a:pt x="13102" y="825"/>
                  </a:lnTo>
                  <a:lnTo>
                    <a:pt x="14915" y="413"/>
                  </a:lnTo>
                  <a:lnTo>
                    <a:pt x="16728" y="83"/>
                  </a:lnTo>
                  <a:lnTo>
                    <a:pt x="18623" y="1"/>
                  </a:lnTo>
                  <a:lnTo>
                    <a:pt x="18623" y="1"/>
                  </a:lnTo>
                  <a:lnTo>
                    <a:pt x="20518" y="83"/>
                  </a:lnTo>
                  <a:lnTo>
                    <a:pt x="22414" y="413"/>
                  </a:lnTo>
                  <a:lnTo>
                    <a:pt x="24144" y="825"/>
                  </a:lnTo>
                  <a:lnTo>
                    <a:pt x="25875" y="1484"/>
                  </a:lnTo>
                  <a:lnTo>
                    <a:pt x="27523" y="2308"/>
                  </a:lnTo>
                  <a:lnTo>
                    <a:pt x="29088" y="3215"/>
                  </a:lnTo>
                  <a:lnTo>
                    <a:pt x="30489" y="4286"/>
                  </a:lnTo>
                  <a:lnTo>
                    <a:pt x="31808" y="5440"/>
                  </a:lnTo>
                  <a:lnTo>
                    <a:pt x="33044" y="6840"/>
                  </a:lnTo>
                  <a:lnTo>
                    <a:pt x="34115" y="8241"/>
                  </a:lnTo>
                  <a:lnTo>
                    <a:pt x="35021" y="9807"/>
                  </a:lnTo>
                  <a:lnTo>
                    <a:pt x="35763" y="11373"/>
                  </a:lnTo>
                  <a:lnTo>
                    <a:pt x="36422" y="13103"/>
                  </a:lnTo>
                  <a:lnTo>
                    <a:pt x="36917" y="14916"/>
                  </a:lnTo>
                  <a:lnTo>
                    <a:pt x="37164" y="16729"/>
                  </a:lnTo>
                  <a:lnTo>
                    <a:pt x="37246" y="18624"/>
                  </a:lnTo>
                  <a:lnTo>
                    <a:pt x="37246" y="18624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4"/>
            <p:cNvSpPr/>
            <p:nvPr/>
          </p:nvSpPr>
          <p:spPr>
            <a:xfrm>
              <a:off x="4852375" y="1053900"/>
              <a:ext cx="764325" cy="764300"/>
            </a:xfrm>
            <a:custGeom>
              <a:avLst/>
              <a:gdLst/>
              <a:ahLst/>
              <a:cxnLst/>
              <a:rect l="l" t="t" r="r" b="b"/>
              <a:pathLst>
                <a:path w="30573" h="30572" fill="none" extrusionOk="0">
                  <a:moveTo>
                    <a:pt x="30572" y="15245"/>
                  </a:moveTo>
                  <a:lnTo>
                    <a:pt x="30572" y="15245"/>
                  </a:lnTo>
                  <a:lnTo>
                    <a:pt x="30490" y="16811"/>
                  </a:lnTo>
                  <a:lnTo>
                    <a:pt x="30242" y="18376"/>
                  </a:lnTo>
                  <a:lnTo>
                    <a:pt x="29830" y="19777"/>
                  </a:lnTo>
                  <a:lnTo>
                    <a:pt x="29336" y="21178"/>
                  </a:lnTo>
                  <a:lnTo>
                    <a:pt x="28677" y="22579"/>
                  </a:lnTo>
                  <a:lnTo>
                    <a:pt x="27935" y="23815"/>
                  </a:lnTo>
                  <a:lnTo>
                    <a:pt x="27029" y="24968"/>
                  </a:lnTo>
                  <a:lnTo>
                    <a:pt x="26040" y="26040"/>
                  </a:lnTo>
                  <a:lnTo>
                    <a:pt x="24969" y="27029"/>
                  </a:lnTo>
                  <a:lnTo>
                    <a:pt x="23815" y="27935"/>
                  </a:lnTo>
                  <a:lnTo>
                    <a:pt x="22579" y="28677"/>
                  </a:lnTo>
                  <a:lnTo>
                    <a:pt x="21178" y="29336"/>
                  </a:lnTo>
                  <a:lnTo>
                    <a:pt x="19777" y="29830"/>
                  </a:lnTo>
                  <a:lnTo>
                    <a:pt x="18376" y="30242"/>
                  </a:lnTo>
                  <a:lnTo>
                    <a:pt x="16811" y="30489"/>
                  </a:lnTo>
                  <a:lnTo>
                    <a:pt x="15245" y="30572"/>
                  </a:lnTo>
                  <a:lnTo>
                    <a:pt x="15245" y="30572"/>
                  </a:lnTo>
                  <a:lnTo>
                    <a:pt x="13680" y="30489"/>
                  </a:lnTo>
                  <a:lnTo>
                    <a:pt x="12196" y="30242"/>
                  </a:lnTo>
                  <a:lnTo>
                    <a:pt x="10713" y="29830"/>
                  </a:lnTo>
                  <a:lnTo>
                    <a:pt x="9312" y="29336"/>
                  </a:lnTo>
                  <a:lnTo>
                    <a:pt x="7994" y="28677"/>
                  </a:lnTo>
                  <a:lnTo>
                    <a:pt x="6675" y="27935"/>
                  </a:lnTo>
                  <a:lnTo>
                    <a:pt x="5522" y="27029"/>
                  </a:lnTo>
                  <a:lnTo>
                    <a:pt x="4450" y="26040"/>
                  </a:lnTo>
                  <a:lnTo>
                    <a:pt x="3462" y="24968"/>
                  </a:lnTo>
                  <a:lnTo>
                    <a:pt x="2555" y="23815"/>
                  </a:lnTo>
                  <a:lnTo>
                    <a:pt x="1814" y="22579"/>
                  </a:lnTo>
                  <a:lnTo>
                    <a:pt x="1154" y="21178"/>
                  </a:lnTo>
                  <a:lnTo>
                    <a:pt x="660" y="19777"/>
                  </a:lnTo>
                  <a:lnTo>
                    <a:pt x="248" y="18376"/>
                  </a:lnTo>
                  <a:lnTo>
                    <a:pt x="83" y="16811"/>
                  </a:lnTo>
                  <a:lnTo>
                    <a:pt x="1" y="15245"/>
                  </a:lnTo>
                  <a:lnTo>
                    <a:pt x="1" y="15245"/>
                  </a:lnTo>
                  <a:lnTo>
                    <a:pt x="83" y="13679"/>
                  </a:lnTo>
                  <a:lnTo>
                    <a:pt x="248" y="12196"/>
                  </a:lnTo>
                  <a:lnTo>
                    <a:pt x="660" y="10713"/>
                  </a:lnTo>
                  <a:lnTo>
                    <a:pt x="1154" y="9312"/>
                  </a:lnTo>
                  <a:lnTo>
                    <a:pt x="1814" y="7994"/>
                  </a:lnTo>
                  <a:lnTo>
                    <a:pt x="2555" y="6757"/>
                  </a:lnTo>
                  <a:lnTo>
                    <a:pt x="3462" y="5521"/>
                  </a:lnTo>
                  <a:lnTo>
                    <a:pt x="4450" y="4450"/>
                  </a:lnTo>
                  <a:lnTo>
                    <a:pt x="5522" y="3461"/>
                  </a:lnTo>
                  <a:lnTo>
                    <a:pt x="6675" y="2555"/>
                  </a:lnTo>
                  <a:lnTo>
                    <a:pt x="7994" y="1813"/>
                  </a:lnTo>
                  <a:lnTo>
                    <a:pt x="9312" y="1154"/>
                  </a:lnTo>
                  <a:lnTo>
                    <a:pt x="10713" y="660"/>
                  </a:lnTo>
                  <a:lnTo>
                    <a:pt x="12196" y="330"/>
                  </a:lnTo>
                  <a:lnTo>
                    <a:pt x="13680" y="83"/>
                  </a:lnTo>
                  <a:lnTo>
                    <a:pt x="15245" y="0"/>
                  </a:lnTo>
                  <a:lnTo>
                    <a:pt x="15245" y="0"/>
                  </a:lnTo>
                  <a:lnTo>
                    <a:pt x="16811" y="83"/>
                  </a:lnTo>
                  <a:lnTo>
                    <a:pt x="18376" y="330"/>
                  </a:lnTo>
                  <a:lnTo>
                    <a:pt x="19777" y="660"/>
                  </a:lnTo>
                  <a:lnTo>
                    <a:pt x="21178" y="1154"/>
                  </a:lnTo>
                  <a:lnTo>
                    <a:pt x="22579" y="1813"/>
                  </a:lnTo>
                  <a:lnTo>
                    <a:pt x="23815" y="2555"/>
                  </a:lnTo>
                  <a:lnTo>
                    <a:pt x="24969" y="3461"/>
                  </a:lnTo>
                  <a:lnTo>
                    <a:pt x="26040" y="4450"/>
                  </a:lnTo>
                  <a:lnTo>
                    <a:pt x="27029" y="5521"/>
                  </a:lnTo>
                  <a:lnTo>
                    <a:pt x="27935" y="6757"/>
                  </a:lnTo>
                  <a:lnTo>
                    <a:pt x="28677" y="7994"/>
                  </a:lnTo>
                  <a:lnTo>
                    <a:pt x="29336" y="9312"/>
                  </a:lnTo>
                  <a:lnTo>
                    <a:pt x="29830" y="10713"/>
                  </a:lnTo>
                  <a:lnTo>
                    <a:pt x="30242" y="12196"/>
                  </a:lnTo>
                  <a:lnTo>
                    <a:pt x="30490" y="13679"/>
                  </a:lnTo>
                  <a:lnTo>
                    <a:pt x="30572" y="15245"/>
                  </a:lnTo>
                  <a:lnTo>
                    <a:pt x="30572" y="15245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4"/>
            <p:cNvSpPr/>
            <p:nvPr/>
          </p:nvSpPr>
          <p:spPr>
            <a:xfrm>
              <a:off x="5233500" y="878800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0" y="6675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4"/>
            <p:cNvSpPr/>
            <p:nvPr/>
          </p:nvSpPr>
          <p:spPr>
            <a:xfrm>
              <a:off x="5233500" y="1824375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0" y="6675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4"/>
            <p:cNvSpPr/>
            <p:nvPr/>
          </p:nvSpPr>
          <p:spPr>
            <a:xfrm>
              <a:off x="4840025" y="1041550"/>
              <a:ext cx="119500" cy="119500"/>
            </a:xfrm>
            <a:custGeom>
              <a:avLst/>
              <a:gdLst/>
              <a:ahLst/>
              <a:cxnLst/>
              <a:rect l="l" t="t" r="r" b="b"/>
              <a:pathLst>
                <a:path w="4780" h="4780" fill="none" extrusionOk="0">
                  <a:moveTo>
                    <a:pt x="4780" y="4779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4"/>
            <p:cNvSpPr/>
            <p:nvPr/>
          </p:nvSpPr>
          <p:spPr>
            <a:xfrm>
              <a:off x="5509550" y="1711050"/>
              <a:ext cx="117450" cy="117450"/>
            </a:xfrm>
            <a:custGeom>
              <a:avLst/>
              <a:gdLst/>
              <a:ahLst/>
              <a:cxnLst/>
              <a:rect l="l" t="t" r="r" b="b"/>
              <a:pathLst>
                <a:path w="4698" h="4698" fill="none" extrusionOk="0">
                  <a:moveTo>
                    <a:pt x="4697" y="4698"/>
                  </a:moveTo>
                  <a:lnTo>
                    <a:pt x="0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4"/>
            <p:cNvSpPr/>
            <p:nvPr/>
          </p:nvSpPr>
          <p:spPr>
            <a:xfrm>
              <a:off x="5622850" y="1435000"/>
              <a:ext cx="166875" cy="25"/>
            </a:xfrm>
            <a:custGeom>
              <a:avLst/>
              <a:gdLst/>
              <a:ahLst/>
              <a:cxnLst/>
              <a:rect l="l" t="t" r="r" b="b"/>
              <a:pathLst>
                <a:path w="6675" h="1" fill="none" extrusionOk="0">
                  <a:moveTo>
                    <a:pt x="0" y="1"/>
                  </a:moveTo>
                  <a:lnTo>
                    <a:pt x="6675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4"/>
            <p:cNvSpPr/>
            <p:nvPr/>
          </p:nvSpPr>
          <p:spPr>
            <a:xfrm>
              <a:off x="4677275" y="1435000"/>
              <a:ext cx="166900" cy="25"/>
            </a:xfrm>
            <a:custGeom>
              <a:avLst/>
              <a:gdLst/>
              <a:ahLst/>
              <a:cxnLst/>
              <a:rect l="l" t="t" r="r" b="b"/>
              <a:pathLst>
                <a:path w="6676" h="1" fill="none" extrusionOk="0">
                  <a:moveTo>
                    <a:pt x="0" y="1"/>
                  </a:moveTo>
                  <a:lnTo>
                    <a:pt x="6675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4"/>
            <p:cNvSpPr/>
            <p:nvPr/>
          </p:nvSpPr>
          <p:spPr>
            <a:xfrm>
              <a:off x="5509550" y="1041550"/>
              <a:ext cx="117450" cy="119500"/>
            </a:xfrm>
            <a:custGeom>
              <a:avLst/>
              <a:gdLst/>
              <a:ahLst/>
              <a:cxnLst/>
              <a:rect l="l" t="t" r="r" b="b"/>
              <a:pathLst>
                <a:path w="4698" h="4780" fill="none" extrusionOk="0">
                  <a:moveTo>
                    <a:pt x="0" y="4779"/>
                  </a:moveTo>
                  <a:lnTo>
                    <a:pt x="4697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4"/>
            <p:cNvSpPr/>
            <p:nvPr/>
          </p:nvSpPr>
          <p:spPr>
            <a:xfrm>
              <a:off x="4840025" y="1711050"/>
              <a:ext cx="119500" cy="117450"/>
            </a:xfrm>
            <a:custGeom>
              <a:avLst/>
              <a:gdLst/>
              <a:ahLst/>
              <a:cxnLst/>
              <a:rect l="l" t="t" r="r" b="b"/>
              <a:pathLst>
                <a:path w="4780" h="4698" fill="none" extrusionOk="0">
                  <a:moveTo>
                    <a:pt x="0" y="4698"/>
                  </a:moveTo>
                  <a:lnTo>
                    <a:pt x="4780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4"/>
            <p:cNvSpPr/>
            <p:nvPr/>
          </p:nvSpPr>
          <p:spPr>
            <a:xfrm>
              <a:off x="2905625" y="1686350"/>
              <a:ext cx="1131000" cy="1133050"/>
            </a:xfrm>
            <a:custGeom>
              <a:avLst/>
              <a:gdLst/>
              <a:ahLst/>
              <a:cxnLst/>
              <a:rect l="l" t="t" r="r" b="b"/>
              <a:pathLst>
                <a:path w="45240" h="45322" extrusionOk="0">
                  <a:moveTo>
                    <a:pt x="22908" y="7581"/>
                  </a:moveTo>
                  <a:lnTo>
                    <a:pt x="24391" y="7664"/>
                  </a:lnTo>
                  <a:lnTo>
                    <a:pt x="25875" y="7911"/>
                  </a:lnTo>
                  <a:lnTo>
                    <a:pt x="27193" y="8240"/>
                  </a:lnTo>
                  <a:lnTo>
                    <a:pt x="28594" y="8817"/>
                  </a:lnTo>
                  <a:lnTo>
                    <a:pt x="29830" y="9394"/>
                  </a:lnTo>
                  <a:lnTo>
                    <a:pt x="31066" y="10136"/>
                  </a:lnTo>
                  <a:lnTo>
                    <a:pt x="32220" y="11042"/>
                  </a:lnTo>
                  <a:lnTo>
                    <a:pt x="33209" y="12031"/>
                  </a:lnTo>
                  <a:lnTo>
                    <a:pt x="34197" y="13020"/>
                  </a:lnTo>
                  <a:lnTo>
                    <a:pt x="35021" y="14256"/>
                  </a:lnTo>
                  <a:lnTo>
                    <a:pt x="35763" y="15492"/>
                  </a:lnTo>
                  <a:lnTo>
                    <a:pt x="36422" y="16810"/>
                  </a:lnTo>
                  <a:lnTo>
                    <a:pt x="36917" y="18211"/>
                  </a:lnTo>
                  <a:lnTo>
                    <a:pt x="37246" y="19694"/>
                  </a:lnTo>
                  <a:lnTo>
                    <a:pt x="37493" y="21178"/>
                  </a:lnTo>
                  <a:lnTo>
                    <a:pt x="37493" y="22661"/>
                  </a:lnTo>
                  <a:lnTo>
                    <a:pt x="37411" y="24144"/>
                  </a:lnTo>
                  <a:lnTo>
                    <a:pt x="37164" y="25545"/>
                  </a:lnTo>
                  <a:lnTo>
                    <a:pt x="36834" y="26946"/>
                  </a:lnTo>
                  <a:lnTo>
                    <a:pt x="36257" y="28264"/>
                  </a:lnTo>
                  <a:lnTo>
                    <a:pt x="35681" y="29583"/>
                  </a:lnTo>
                  <a:lnTo>
                    <a:pt x="34939" y="30819"/>
                  </a:lnTo>
                  <a:lnTo>
                    <a:pt x="34033" y="31890"/>
                  </a:lnTo>
                  <a:lnTo>
                    <a:pt x="33044" y="32961"/>
                  </a:lnTo>
                  <a:lnTo>
                    <a:pt x="32055" y="33950"/>
                  </a:lnTo>
                  <a:lnTo>
                    <a:pt x="30819" y="34774"/>
                  </a:lnTo>
                  <a:lnTo>
                    <a:pt x="29583" y="35516"/>
                  </a:lnTo>
                  <a:lnTo>
                    <a:pt x="28264" y="36175"/>
                  </a:lnTo>
                  <a:lnTo>
                    <a:pt x="26864" y="36669"/>
                  </a:lnTo>
                  <a:lnTo>
                    <a:pt x="25380" y="36999"/>
                  </a:lnTo>
                  <a:lnTo>
                    <a:pt x="23897" y="37164"/>
                  </a:lnTo>
                  <a:lnTo>
                    <a:pt x="22414" y="37246"/>
                  </a:lnTo>
                  <a:lnTo>
                    <a:pt x="20931" y="37164"/>
                  </a:lnTo>
                  <a:lnTo>
                    <a:pt x="19530" y="36916"/>
                  </a:lnTo>
                  <a:lnTo>
                    <a:pt x="18129" y="36504"/>
                  </a:lnTo>
                  <a:lnTo>
                    <a:pt x="16810" y="36010"/>
                  </a:lnTo>
                  <a:lnTo>
                    <a:pt x="15492" y="35351"/>
                  </a:lnTo>
                  <a:lnTo>
                    <a:pt x="14256" y="34609"/>
                  </a:lnTo>
                  <a:lnTo>
                    <a:pt x="13185" y="33785"/>
                  </a:lnTo>
                  <a:lnTo>
                    <a:pt x="12113" y="32796"/>
                  </a:lnTo>
                  <a:lnTo>
                    <a:pt x="11125" y="31725"/>
                  </a:lnTo>
                  <a:lnTo>
                    <a:pt x="10301" y="30571"/>
                  </a:lnTo>
                  <a:lnTo>
                    <a:pt x="9559" y="29335"/>
                  </a:lnTo>
                  <a:lnTo>
                    <a:pt x="8900" y="28017"/>
                  </a:lnTo>
                  <a:lnTo>
                    <a:pt x="8405" y="26616"/>
                  </a:lnTo>
                  <a:lnTo>
                    <a:pt x="8076" y="25133"/>
                  </a:lnTo>
                  <a:lnTo>
                    <a:pt x="7911" y="23650"/>
                  </a:lnTo>
                  <a:lnTo>
                    <a:pt x="7829" y="22166"/>
                  </a:lnTo>
                  <a:lnTo>
                    <a:pt x="7911" y="20683"/>
                  </a:lnTo>
                  <a:lnTo>
                    <a:pt x="8158" y="19200"/>
                  </a:lnTo>
                  <a:lnTo>
                    <a:pt x="8570" y="17881"/>
                  </a:lnTo>
                  <a:lnTo>
                    <a:pt x="9065" y="16481"/>
                  </a:lnTo>
                  <a:lnTo>
                    <a:pt x="9724" y="15245"/>
                  </a:lnTo>
                  <a:lnTo>
                    <a:pt x="10465" y="14009"/>
                  </a:lnTo>
                  <a:lnTo>
                    <a:pt x="11289" y="12855"/>
                  </a:lnTo>
                  <a:lnTo>
                    <a:pt x="12278" y="11866"/>
                  </a:lnTo>
                  <a:lnTo>
                    <a:pt x="13349" y="10877"/>
                  </a:lnTo>
                  <a:lnTo>
                    <a:pt x="14503" y="10053"/>
                  </a:lnTo>
                  <a:lnTo>
                    <a:pt x="15739" y="9312"/>
                  </a:lnTo>
                  <a:lnTo>
                    <a:pt x="17058" y="8652"/>
                  </a:lnTo>
                  <a:lnTo>
                    <a:pt x="18458" y="8158"/>
                  </a:lnTo>
                  <a:lnTo>
                    <a:pt x="19942" y="7828"/>
                  </a:lnTo>
                  <a:lnTo>
                    <a:pt x="21425" y="7581"/>
                  </a:lnTo>
                  <a:close/>
                  <a:moveTo>
                    <a:pt x="20024" y="0"/>
                  </a:moveTo>
                  <a:lnTo>
                    <a:pt x="18706" y="165"/>
                  </a:lnTo>
                  <a:lnTo>
                    <a:pt x="17470" y="412"/>
                  </a:lnTo>
                  <a:lnTo>
                    <a:pt x="16151" y="824"/>
                  </a:lnTo>
                  <a:lnTo>
                    <a:pt x="14915" y="1236"/>
                  </a:lnTo>
                  <a:lnTo>
                    <a:pt x="16234" y="6592"/>
                  </a:lnTo>
                  <a:lnTo>
                    <a:pt x="14668" y="7334"/>
                  </a:lnTo>
                  <a:lnTo>
                    <a:pt x="13185" y="8240"/>
                  </a:lnTo>
                  <a:lnTo>
                    <a:pt x="11866" y="9229"/>
                  </a:lnTo>
                  <a:lnTo>
                    <a:pt x="10630" y="10383"/>
                  </a:lnTo>
                  <a:lnTo>
                    <a:pt x="6098" y="7087"/>
                  </a:lnTo>
                  <a:lnTo>
                    <a:pt x="5274" y="7993"/>
                  </a:lnTo>
                  <a:lnTo>
                    <a:pt x="4450" y="9064"/>
                  </a:lnTo>
                  <a:lnTo>
                    <a:pt x="3708" y="10136"/>
                  </a:lnTo>
                  <a:lnTo>
                    <a:pt x="3049" y="11207"/>
                  </a:lnTo>
                  <a:lnTo>
                    <a:pt x="7499" y="14585"/>
                  </a:lnTo>
                  <a:lnTo>
                    <a:pt x="6840" y="16069"/>
                  </a:lnTo>
                  <a:lnTo>
                    <a:pt x="6263" y="17717"/>
                  </a:lnTo>
                  <a:lnTo>
                    <a:pt x="5851" y="19365"/>
                  </a:lnTo>
                  <a:lnTo>
                    <a:pt x="5604" y="21013"/>
                  </a:lnTo>
                  <a:lnTo>
                    <a:pt x="0" y="21425"/>
                  </a:lnTo>
                  <a:lnTo>
                    <a:pt x="0" y="22661"/>
                  </a:lnTo>
                  <a:lnTo>
                    <a:pt x="83" y="23979"/>
                  </a:lnTo>
                  <a:lnTo>
                    <a:pt x="165" y="25298"/>
                  </a:lnTo>
                  <a:lnTo>
                    <a:pt x="330" y="26616"/>
                  </a:lnTo>
                  <a:lnTo>
                    <a:pt x="5933" y="26204"/>
                  </a:lnTo>
                  <a:lnTo>
                    <a:pt x="6016" y="26699"/>
                  </a:lnTo>
                  <a:lnTo>
                    <a:pt x="6428" y="28264"/>
                  </a:lnTo>
                  <a:lnTo>
                    <a:pt x="7087" y="29747"/>
                  </a:lnTo>
                  <a:lnTo>
                    <a:pt x="7746" y="31148"/>
                  </a:lnTo>
                  <a:lnTo>
                    <a:pt x="8570" y="32467"/>
                  </a:lnTo>
                  <a:lnTo>
                    <a:pt x="4615" y="36257"/>
                  </a:lnTo>
                  <a:lnTo>
                    <a:pt x="5439" y="37328"/>
                  </a:lnTo>
                  <a:lnTo>
                    <a:pt x="6263" y="38235"/>
                  </a:lnTo>
                  <a:lnTo>
                    <a:pt x="7252" y="39224"/>
                  </a:lnTo>
                  <a:lnTo>
                    <a:pt x="8158" y="40048"/>
                  </a:lnTo>
                  <a:lnTo>
                    <a:pt x="12196" y="36257"/>
                  </a:lnTo>
                  <a:lnTo>
                    <a:pt x="13597" y="37246"/>
                  </a:lnTo>
                  <a:lnTo>
                    <a:pt x="15080" y="38070"/>
                  </a:lnTo>
                  <a:lnTo>
                    <a:pt x="16646" y="38729"/>
                  </a:lnTo>
                  <a:lnTo>
                    <a:pt x="18294" y="39224"/>
                  </a:lnTo>
                  <a:lnTo>
                    <a:pt x="17634" y="44745"/>
                  </a:lnTo>
                  <a:lnTo>
                    <a:pt x="18953" y="44992"/>
                  </a:lnTo>
                  <a:lnTo>
                    <a:pt x="20189" y="45239"/>
                  </a:lnTo>
                  <a:lnTo>
                    <a:pt x="21507" y="45322"/>
                  </a:lnTo>
                  <a:lnTo>
                    <a:pt x="22826" y="45322"/>
                  </a:lnTo>
                  <a:lnTo>
                    <a:pt x="23485" y="39883"/>
                  </a:lnTo>
                  <a:lnTo>
                    <a:pt x="25133" y="39718"/>
                  </a:lnTo>
                  <a:lnTo>
                    <a:pt x="26864" y="39389"/>
                  </a:lnTo>
                  <a:lnTo>
                    <a:pt x="28512" y="38894"/>
                  </a:lnTo>
                  <a:lnTo>
                    <a:pt x="30077" y="38235"/>
                  </a:lnTo>
                  <a:lnTo>
                    <a:pt x="33126" y="42849"/>
                  </a:lnTo>
                  <a:lnTo>
                    <a:pt x="34280" y="42273"/>
                  </a:lnTo>
                  <a:lnTo>
                    <a:pt x="35351" y="41531"/>
                  </a:lnTo>
                  <a:lnTo>
                    <a:pt x="36422" y="40789"/>
                  </a:lnTo>
                  <a:lnTo>
                    <a:pt x="37493" y="39965"/>
                  </a:lnTo>
                  <a:lnTo>
                    <a:pt x="34445" y="35351"/>
                  </a:lnTo>
                  <a:lnTo>
                    <a:pt x="35598" y="34197"/>
                  </a:lnTo>
                  <a:lnTo>
                    <a:pt x="36669" y="32879"/>
                  </a:lnTo>
                  <a:lnTo>
                    <a:pt x="37658" y="31396"/>
                  </a:lnTo>
                  <a:lnTo>
                    <a:pt x="38400" y="29912"/>
                  </a:lnTo>
                  <a:lnTo>
                    <a:pt x="43756" y="31478"/>
                  </a:lnTo>
                  <a:lnTo>
                    <a:pt x="44168" y="30242"/>
                  </a:lnTo>
                  <a:lnTo>
                    <a:pt x="44580" y="29006"/>
                  </a:lnTo>
                  <a:lnTo>
                    <a:pt x="44910" y="27770"/>
                  </a:lnTo>
                  <a:lnTo>
                    <a:pt x="45239" y="26451"/>
                  </a:lnTo>
                  <a:lnTo>
                    <a:pt x="39883" y="24886"/>
                  </a:lnTo>
                  <a:lnTo>
                    <a:pt x="40048" y="23320"/>
                  </a:lnTo>
                  <a:lnTo>
                    <a:pt x="40048" y="21754"/>
                  </a:lnTo>
                  <a:lnTo>
                    <a:pt x="39883" y="20189"/>
                  </a:lnTo>
                  <a:lnTo>
                    <a:pt x="39554" y="18541"/>
                  </a:lnTo>
                  <a:lnTo>
                    <a:pt x="39471" y="18129"/>
                  </a:lnTo>
                  <a:lnTo>
                    <a:pt x="44580" y="15904"/>
                  </a:lnTo>
                  <a:lnTo>
                    <a:pt x="44168" y="14668"/>
                  </a:lnTo>
                  <a:lnTo>
                    <a:pt x="43674" y="13432"/>
                  </a:lnTo>
                  <a:lnTo>
                    <a:pt x="43097" y="12278"/>
                  </a:lnTo>
                  <a:lnTo>
                    <a:pt x="42438" y="11124"/>
                  </a:lnTo>
                  <a:lnTo>
                    <a:pt x="37411" y="13349"/>
                  </a:lnTo>
                  <a:lnTo>
                    <a:pt x="36422" y="11948"/>
                  </a:lnTo>
                  <a:lnTo>
                    <a:pt x="35269" y="10630"/>
                  </a:lnTo>
                  <a:lnTo>
                    <a:pt x="34033" y="9476"/>
                  </a:lnTo>
                  <a:lnTo>
                    <a:pt x="32714" y="8488"/>
                  </a:lnTo>
                  <a:lnTo>
                    <a:pt x="35186" y="3461"/>
                  </a:lnTo>
                  <a:lnTo>
                    <a:pt x="34033" y="2802"/>
                  </a:lnTo>
                  <a:lnTo>
                    <a:pt x="32879" y="2225"/>
                  </a:lnTo>
                  <a:lnTo>
                    <a:pt x="31725" y="1648"/>
                  </a:lnTo>
                  <a:lnTo>
                    <a:pt x="30489" y="1154"/>
                  </a:lnTo>
                  <a:lnTo>
                    <a:pt x="28017" y="6180"/>
                  </a:lnTo>
                  <a:lnTo>
                    <a:pt x="26452" y="5686"/>
                  </a:lnTo>
                  <a:lnTo>
                    <a:pt x="24721" y="5439"/>
                  </a:lnTo>
                  <a:lnTo>
                    <a:pt x="23073" y="5356"/>
                  </a:lnTo>
                  <a:lnTo>
                    <a:pt x="21343" y="5356"/>
                  </a:lnTo>
                  <a:lnTo>
                    <a:pt x="20024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4"/>
            <p:cNvSpPr/>
            <p:nvPr/>
          </p:nvSpPr>
          <p:spPr>
            <a:xfrm>
              <a:off x="3307325" y="2081875"/>
              <a:ext cx="329650" cy="329625"/>
            </a:xfrm>
            <a:custGeom>
              <a:avLst/>
              <a:gdLst/>
              <a:ahLst/>
              <a:cxnLst/>
              <a:rect l="l" t="t" r="r" b="b"/>
              <a:pathLst>
                <a:path w="13186" h="13185" fill="none" extrusionOk="0">
                  <a:moveTo>
                    <a:pt x="13103" y="5357"/>
                  </a:moveTo>
                  <a:lnTo>
                    <a:pt x="13103" y="5357"/>
                  </a:lnTo>
                  <a:lnTo>
                    <a:pt x="12938" y="4697"/>
                  </a:lnTo>
                  <a:lnTo>
                    <a:pt x="12691" y="4121"/>
                  </a:lnTo>
                  <a:lnTo>
                    <a:pt x="12444" y="3461"/>
                  </a:lnTo>
                  <a:lnTo>
                    <a:pt x="12114" y="2967"/>
                  </a:lnTo>
                  <a:lnTo>
                    <a:pt x="11702" y="2390"/>
                  </a:lnTo>
                  <a:lnTo>
                    <a:pt x="11290" y="1978"/>
                  </a:lnTo>
                  <a:lnTo>
                    <a:pt x="10878" y="1566"/>
                  </a:lnTo>
                  <a:lnTo>
                    <a:pt x="10301" y="1154"/>
                  </a:lnTo>
                  <a:lnTo>
                    <a:pt x="9807" y="824"/>
                  </a:lnTo>
                  <a:lnTo>
                    <a:pt x="9230" y="495"/>
                  </a:lnTo>
                  <a:lnTo>
                    <a:pt x="8653" y="330"/>
                  </a:lnTo>
                  <a:lnTo>
                    <a:pt x="7994" y="165"/>
                  </a:lnTo>
                  <a:lnTo>
                    <a:pt x="7417" y="0"/>
                  </a:lnTo>
                  <a:lnTo>
                    <a:pt x="6758" y="0"/>
                  </a:lnTo>
                  <a:lnTo>
                    <a:pt x="6099" y="0"/>
                  </a:lnTo>
                  <a:lnTo>
                    <a:pt x="5357" y="83"/>
                  </a:lnTo>
                  <a:lnTo>
                    <a:pt x="5357" y="83"/>
                  </a:lnTo>
                  <a:lnTo>
                    <a:pt x="4780" y="248"/>
                  </a:lnTo>
                  <a:lnTo>
                    <a:pt x="4121" y="495"/>
                  </a:lnTo>
                  <a:lnTo>
                    <a:pt x="3544" y="742"/>
                  </a:lnTo>
                  <a:lnTo>
                    <a:pt x="2967" y="1072"/>
                  </a:lnTo>
                  <a:lnTo>
                    <a:pt x="2473" y="1484"/>
                  </a:lnTo>
                  <a:lnTo>
                    <a:pt x="1978" y="1896"/>
                  </a:lnTo>
                  <a:lnTo>
                    <a:pt x="1566" y="2390"/>
                  </a:lnTo>
                  <a:lnTo>
                    <a:pt x="1154" y="2884"/>
                  </a:lnTo>
                  <a:lnTo>
                    <a:pt x="825" y="3379"/>
                  </a:lnTo>
                  <a:lnTo>
                    <a:pt x="578" y="3956"/>
                  </a:lnTo>
                  <a:lnTo>
                    <a:pt x="330" y="4533"/>
                  </a:lnTo>
                  <a:lnTo>
                    <a:pt x="166" y="5192"/>
                  </a:lnTo>
                  <a:lnTo>
                    <a:pt x="83" y="5851"/>
                  </a:lnTo>
                  <a:lnTo>
                    <a:pt x="1" y="6428"/>
                  </a:lnTo>
                  <a:lnTo>
                    <a:pt x="1" y="7087"/>
                  </a:lnTo>
                  <a:lnTo>
                    <a:pt x="83" y="7829"/>
                  </a:lnTo>
                  <a:lnTo>
                    <a:pt x="83" y="7829"/>
                  </a:lnTo>
                  <a:lnTo>
                    <a:pt x="248" y="8488"/>
                  </a:lnTo>
                  <a:lnTo>
                    <a:pt x="495" y="9065"/>
                  </a:lnTo>
                  <a:lnTo>
                    <a:pt x="742" y="9642"/>
                  </a:lnTo>
                  <a:lnTo>
                    <a:pt x="1072" y="10218"/>
                  </a:lnTo>
                  <a:lnTo>
                    <a:pt x="1484" y="10713"/>
                  </a:lnTo>
                  <a:lnTo>
                    <a:pt x="1896" y="11207"/>
                  </a:lnTo>
                  <a:lnTo>
                    <a:pt x="2390" y="11619"/>
                  </a:lnTo>
                  <a:lnTo>
                    <a:pt x="2885" y="12031"/>
                  </a:lnTo>
                  <a:lnTo>
                    <a:pt x="3379" y="12361"/>
                  </a:lnTo>
                  <a:lnTo>
                    <a:pt x="3956" y="12608"/>
                  </a:lnTo>
                  <a:lnTo>
                    <a:pt x="4615" y="12855"/>
                  </a:lnTo>
                  <a:lnTo>
                    <a:pt x="5192" y="13020"/>
                  </a:lnTo>
                  <a:lnTo>
                    <a:pt x="5851" y="13102"/>
                  </a:lnTo>
                  <a:lnTo>
                    <a:pt x="6511" y="13185"/>
                  </a:lnTo>
                  <a:lnTo>
                    <a:pt x="7170" y="13185"/>
                  </a:lnTo>
                  <a:lnTo>
                    <a:pt x="7829" y="13102"/>
                  </a:lnTo>
                  <a:lnTo>
                    <a:pt x="7829" y="13102"/>
                  </a:lnTo>
                  <a:lnTo>
                    <a:pt x="8488" y="12938"/>
                  </a:lnTo>
                  <a:lnTo>
                    <a:pt x="9065" y="12690"/>
                  </a:lnTo>
                  <a:lnTo>
                    <a:pt x="9724" y="12443"/>
                  </a:lnTo>
                  <a:lnTo>
                    <a:pt x="10219" y="12114"/>
                  </a:lnTo>
                  <a:lnTo>
                    <a:pt x="10796" y="11702"/>
                  </a:lnTo>
                  <a:lnTo>
                    <a:pt x="11208" y="11290"/>
                  </a:lnTo>
                  <a:lnTo>
                    <a:pt x="11620" y="10795"/>
                  </a:lnTo>
                  <a:lnTo>
                    <a:pt x="12032" y="10301"/>
                  </a:lnTo>
                  <a:lnTo>
                    <a:pt x="12361" y="9806"/>
                  </a:lnTo>
                  <a:lnTo>
                    <a:pt x="12691" y="9229"/>
                  </a:lnTo>
                  <a:lnTo>
                    <a:pt x="12856" y="8570"/>
                  </a:lnTo>
                  <a:lnTo>
                    <a:pt x="13020" y="7993"/>
                  </a:lnTo>
                  <a:lnTo>
                    <a:pt x="13185" y="7334"/>
                  </a:lnTo>
                  <a:lnTo>
                    <a:pt x="13185" y="6675"/>
                  </a:lnTo>
                  <a:lnTo>
                    <a:pt x="13185" y="6016"/>
                  </a:lnTo>
                  <a:lnTo>
                    <a:pt x="13103" y="5357"/>
                  </a:lnTo>
                  <a:lnTo>
                    <a:pt x="13103" y="5357"/>
                  </a:lnTo>
                  <a:close/>
                </a:path>
              </a:pathLst>
            </a:custGeom>
            <a:noFill/>
            <a:ln w="24725" cap="rnd" cmpd="sng">
              <a:solidFill>
                <a:srgbClr val="FA88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4"/>
            <p:cNvSpPr/>
            <p:nvPr/>
          </p:nvSpPr>
          <p:spPr>
            <a:xfrm>
              <a:off x="3379425" y="19356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2" y="83"/>
                  </a:lnTo>
                  <a:lnTo>
                    <a:pt x="1072" y="166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825"/>
                  </a:lnTo>
                  <a:lnTo>
                    <a:pt x="166" y="1072"/>
                  </a:lnTo>
                  <a:lnTo>
                    <a:pt x="83" y="1402"/>
                  </a:lnTo>
                  <a:lnTo>
                    <a:pt x="1" y="1731"/>
                  </a:lnTo>
                  <a:lnTo>
                    <a:pt x="83" y="2061"/>
                  </a:lnTo>
                  <a:lnTo>
                    <a:pt x="166" y="2390"/>
                  </a:lnTo>
                  <a:lnTo>
                    <a:pt x="330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7"/>
                  </a:lnTo>
                  <a:lnTo>
                    <a:pt x="1402" y="3462"/>
                  </a:lnTo>
                  <a:lnTo>
                    <a:pt x="2061" y="3462"/>
                  </a:lnTo>
                  <a:lnTo>
                    <a:pt x="2391" y="3379"/>
                  </a:lnTo>
                  <a:lnTo>
                    <a:pt x="2638" y="3215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7" y="2473"/>
                  </a:lnTo>
                  <a:lnTo>
                    <a:pt x="3379" y="2143"/>
                  </a:lnTo>
                  <a:lnTo>
                    <a:pt x="3462" y="1814"/>
                  </a:lnTo>
                  <a:lnTo>
                    <a:pt x="3379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8"/>
                  </a:lnTo>
                  <a:lnTo>
                    <a:pt x="2720" y="330"/>
                  </a:lnTo>
                  <a:lnTo>
                    <a:pt x="2391" y="166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4"/>
            <p:cNvSpPr/>
            <p:nvPr/>
          </p:nvSpPr>
          <p:spPr>
            <a:xfrm>
              <a:off x="3206400" y="2050975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extrusionOk="0">
                  <a:moveTo>
                    <a:pt x="1401" y="0"/>
                  </a:moveTo>
                  <a:lnTo>
                    <a:pt x="1071" y="83"/>
                  </a:lnTo>
                  <a:lnTo>
                    <a:pt x="742" y="248"/>
                  </a:lnTo>
                  <a:lnTo>
                    <a:pt x="494" y="412"/>
                  </a:lnTo>
                  <a:lnTo>
                    <a:pt x="247" y="742"/>
                  </a:lnTo>
                  <a:lnTo>
                    <a:pt x="82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82" y="2308"/>
                  </a:lnTo>
                  <a:lnTo>
                    <a:pt x="247" y="2637"/>
                  </a:lnTo>
                  <a:lnTo>
                    <a:pt x="412" y="2884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8" y="3379"/>
                  </a:lnTo>
                  <a:lnTo>
                    <a:pt x="1978" y="3379"/>
                  </a:lnTo>
                  <a:lnTo>
                    <a:pt x="2307" y="3296"/>
                  </a:lnTo>
                  <a:lnTo>
                    <a:pt x="2637" y="3132"/>
                  </a:lnTo>
                  <a:lnTo>
                    <a:pt x="2884" y="2884"/>
                  </a:lnTo>
                  <a:lnTo>
                    <a:pt x="3131" y="2637"/>
                  </a:lnTo>
                  <a:lnTo>
                    <a:pt x="3296" y="2308"/>
                  </a:lnTo>
                  <a:lnTo>
                    <a:pt x="3379" y="1978"/>
                  </a:lnTo>
                  <a:lnTo>
                    <a:pt x="3379" y="1648"/>
                  </a:lnTo>
                  <a:lnTo>
                    <a:pt x="3379" y="1401"/>
                  </a:lnTo>
                  <a:lnTo>
                    <a:pt x="3296" y="1072"/>
                  </a:lnTo>
                  <a:lnTo>
                    <a:pt x="3131" y="742"/>
                  </a:lnTo>
                  <a:lnTo>
                    <a:pt x="2884" y="495"/>
                  </a:lnTo>
                  <a:lnTo>
                    <a:pt x="2637" y="248"/>
                  </a:lnTo>
                  <a:lnTo>
                    <a:pt x="2307" y="83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4"/>
            <p:cNvSpPr/>
            <p:nvPr/>
          </p:nvSpPr>
          <p:spPr>
            <a:xfrm>
              <a:off x="3163125" y="22528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extrusionOk="0">
                  <a:moveTo>
                    <a:pt x="1731" y="1"/>
                  </a:moveTo>
                  <a:lnTo>
                    <a:pt x="1401" y="83"/>
                  </a:lnTo>
                  <a:lnTo>
                    <a:pt x="1072" y="166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248" y="742"/>
                  </a:lnTo>
                  <a:lnTo>
                    <a:pt x="83" y="1072"/>
                  </a:lnTo>
                  <a:lnTo>
                    <a:pt x="1" y="1402"/>
                  </a:lnTo>
                  <a:lnTo>
                    <a:pt x="1" y="1731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9" y="3462"/>
                  </a:lnTo>
                  <a:lnTo>
                    <a:pt x="1978" y="3462"/>
                  </a:lnTo>
                  <a:lnTo>
                    <a:pt x="2308" y="3297"/>
                  </a:lnTo>
                  <a:lnTo>
                    <a:pt x="2637" y="3132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143"/>
                  </a:lnTo>
                  <a:lnTo>
                    <a:pt x="3379" y="1731"/>
                  </a:lnTo>
                  <a:lnTo>
                    <a:pt x="3379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885" y="495"/>
                  </a:lnTo>
                  <a:lnTo>
                    <a:pt x="2637" y="330"/>
                  </a:lnTo>
                  <a:lnTo>
                    <a:pt x="2390" y="166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4"/>
            <p:cNvSpPr/>
            <p:nvPr/>
          </p:nvSpPr>
          <p:spPr>
            <a:xfrm>
              <a:off x="3276425" y="2427975"/>
              <a:ext cx="84500" cy="84475"/>
            </a:xfrm>
            <a:custGeom>
              <a:avLst/>
              <a:gdLst/>
              <a:ahLst/>
              <a:cxnLst/>
              <a:rect l="l" t="t" r="r" b="b"/>
              <a:pathLst>
                <a:path w="3380" h="3379" extrusionOk="0">
                  <a:moveTo>
                    <a:pt x="1402" y="0"/>
                  </a:moveTo>
                  <a:lnTo>
                    <a:pt x="1072" y="82"/>
                  </a:lnTo>
                  <a:lnTo>
                    <a:pt x="742" y="247"/>
                  </a:lnTo>
                  <a:lnTo>
                    <a:pt x="495" y="494"/>
                  </a:lnTo>
                  <a:lnTo>
                    <a:pt x="248" y="742"/>
                  </a:lnTo>
                  <a:lnTo>
                    <a:pt x="83" y="1071"/>
                  </a:lnTo>
                  <a:lnTo>
                    <a:pt x="1" y="1318"/>
                  </a:lnTo>
                  <a:lnTo>
                    <a:pt x="1" y="1648"/>
                  </a:lnTo>
                  <a:lnTo>
                    <a:pt x="1" y="1978"/>
                  </a:lnTo>
                  <a:lnTo>
                    <a:pt x="83" y="2307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2" y="3296"/>
                  </a:lnTo>
                  <a:lnTo>
                    <a:pt x="1319" y="3379"/>
                  </a:lnTo>
                  <a:lnTo>
                    <a:pt x="1978" y="3379"/>
                  </a:lnTo>
                  <a:lnTo>
                    <a:pt x="2308" y="3296"/>
                  </a:lnTo>
                  <a:lnTo>
                    <a:pt x="2638" y="3131"/>
                  </a:lnTo>
                  <a:lnTo>
                    <a:pt x="2885" y="2967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742"/>
                  </a:lnTo>
                  <a:lnTo>
                    <a:pt x="2967" y="494"/>
                  </a:lnTo>
                  <a:lnTo>
                    <a:pt x="2638" y="247"/>
                  </a:lnTo>
                  <a:lnTo>
                    <a:pt x="2390" y="82"/>
                  </a:lnTo>
                  <a:lnTo>
                    <a:pt x="206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4"/>
            <p:cNvSpPr/>
            <p:nvPr/>
          </p:nvSpPr>
          <p:spPr>
            <a:xfrm>
              <a:off x="3478325" y="2471225"/>
              <a:ext cx="86550" cy="84500"/>
            </a:xfrm>
            <a:custGeom>
              <a:avLst/>
              <a:gdLst/>
              <a:ahLst/>
              <a:cxnLst/>
              <a:rect l="l" t="t" r="r" b="b"/>
              <a:pathLst>
                <a:path w="3462" h="3380" extrusionOk="0">
                  <a:moveTo>
                    <a:pt x="1401" y="1"/>
                  </a:moveTo>
                  <a:lnTo>
                    <a:pt x="1071" y="83"/>
                  </a:lnTo>
                  <a:lnTo>
                    <a:pt x="824" y="248"/>
                  </a:lnTo>
                  <a:lnTo>
                    <a:pt x="577" y="495"/>
                  </a:lnTo>
                  <a:lnTo>
                    <a:pt x="330" y="742"/>
                  </a:lnTo>
                  <a:lnTo>
                    <a:pt x="165" y="989"/>
                  </a:lnTo>
                  <a:lnTo>
                    <a:pt x="83" y="1319"/>
                  </a:lnTo>
                  <a:lnTo>
                    <a:pt x="0" y="1649"/>
                  </a:lnTo>
                  <a:lnTo>
                    <a:pt x="83" y="1978"/>
                  </a:lnTo>
                  <a:lnTo>
                    <a:pt x="165" y="2308"/>
                  </a:lnTo>
                  <a:lnTo>
                    <a:pt x="330" y="2637"/>
                  </a:lnTo>
                  <a:lnTo>
                    <a:pt x="495" y="2885"/>
                  </a:lnTo>
                  <a:lnTo>
                    <a:pt x="824" y="3132"/>
                  </a:lnTo>
                  <a:lnTo>
                    <a:pt x="1071" y="3297"/>
                  </a:lnTo>
                  <a:lnTo>
                    <a:pt x="1401" y="3379"/>
                  </a:lnTo>
                  <a:lnTo>
                    <a:pt x="2060" y="3379"/>
                  </a:lnTo>
                  <a:lnTo>
                    <a:pt x="2390" y="3297"/>
                  </a:lnTo>
                  <a:lnTo>
                    <a:pt x="2719" y="3132"/>
                  </a:lnTo>
                  <a:lnTo>
                    <a:pt x="2967" y="2885"/>
                  </a:lnTo>
                  <a:lnTo>
                    <a:pt x="3131" y="2637"/>
                  </a:lnTo>
                  <a:lnTo>
                    <a:pt x="3296" y="2390"/>
                  </a:lnTo>
                  <a:lnTo>
                    <a:pt x="3461" y="2061"/>
                  </a:lnTo>
                  <a:lnTo>
                    <a:pt x="3461" y="1731"/>
                  </a:lnTo>
                  <a:lnTo>
                    <a:pt x="3461" y="1401"/>
                  </a:lnTo>
                  <a:lnTo>
                    <a:pt x="3379" y="1072"/>
                  </a:lnTo>
                  <a:lnTo>
                    <a:pt x="3214" y="742"/>
                  </a:lnTo>
                  <a:lnTo>
                    <a:pt x="2967" y="495"/>
                  </a:lnTo>
                  <a:lnTo>
                    <a:pt x="2719" y="248"/>
                  </a:lnTo>
                  <a:lnTo>
                    <a:pt x="2472" y="83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4"/>
            <p:cNvSpPr/>
            <p:nvPr/>
          </p:nvSpPr>
          <p:spPr>
            <a:xfrm>
              <a:off x="3653425" y="2357925"/>
              <a:ext cx="86550" cy="84475"/>
            </a:xfrm>
            <a:custGeom>
              <a:avLst/>
              <a:gdLst/>
              <a:ahLst/>
              <a:cxnLst/>
              <a:rect l="l" t="t" r="r" b="b"/>
              <a:pathLst>
                <a:path w="3462" h="3379" extrusionOk="0">
                  <a:moveTo>
                    <a:pt x="1401" y="0"/>
                  </a:moveTo>
                  <a:lnTo>
                    <a:pt x="1072" y="83"/>
                  </a:lnTo>
                  <a:lnTo>
                    <a:pt x="824" y="248"/>
                  </a:lnTo>
                  <a:lnTo>
                    <a:pt x="495" y="412"/>
                  </a:lnTo>
                  <a:lnTo>
                    <a:pt x="330" y="742"/>
                  </a:lnTo>
                  <a:lnTo>
                    <a:pt x="165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165" y="2308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2"/>
                  </a:lnTo>
                  <a:lnTo>
                    <a:pt x="1072" y="3296"/>
                  </a:lnTo>
                  <a:lnTo>
                    <a:pt x="1401" y="3379"/>
                  </a:lnTo>
                  <a:lnTo>
                    <a:pt x="2060" y="3379"/>
                  </a:lnTo>
                  <a:lnTo>
                    <a:pt x="2390" y="3296"/>
                  </a:lnTo>
                  <a:lnTo>
                    <a:pt x="2637" y="3132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1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248"/>
                  </a:lnTo>
                  <a:lnTo>
                    <a:pt x="2390" y="83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4"/>
            <p:cNvSpPr/>
            <p:nvPr/>
          </p:nvSpPr>
          <p:spPr>
            <a:xfrm>
              <a:off x="3696675" y="2153975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402" y="0"/>
                  </a:moveTo>
                  <a:lnTo>
                    <a:pt x="1072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6" y="989"/>
                  </a:lnTo>
                  <a:lnTo>
                    <a:pt x="1" y="1319"/>
                  </a:lnTo>
                  <a:lnTo>
                    <a:pt x="1" y="1649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990" y="3297"/>
                  </a:lnTo>
                  <a:lnTo>
                    <a:pt x="1319" y="3379"/>
                  </a:lnTo>
                  <a:lnTo>
                    <a:pt x="1649" y="3461"/>
                  </a:lnTo>
                  <a:lnTo>
                    <a:pt x="2061" y="3379"/>
                  </a:lnTo>
                  <a:lnTo>
                    <a:pt x="2391" y="3297"/>
                  </a:lnTo>
                  <a:lnTo>
                    <a:pt x="2638" y="3132"/>
                  </a:lnTo>
                  <a:lnTo>
                    <a:pt x="2885" y="2967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1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330"/>
                  </a:lnTo>
                  <a:lnTo>
                    <a:pt x="2391" y="165"/>
                  </a:lnTo>
                  <a:lnTo>
                    <a:pt x="206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4"/>
            <p:cNvSpPr/>
            <p:nvPr/>
          </p:nvSpPr>
          <p:spPr>
            <a:xfrm>
              <a:off x="3583375" y="1978875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0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6" y="1071"/>
                  </a:lnTo>
                  <a:lnTo>
                    <a:pt x="1" y="1401"/>
                  </a:lnTo>
                  <a:lnTo>
                    <a:pt x="1" y="1731"/>
                  </a:lnTo>
                  <a:lnTo>
                    <a:pt x="1" y="2060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6"/>
                  </a:lnTo>
                  <a:lnTo>
                    <a:pt x="1402" y="3461"/>
                  </a:lnTo>
                  <a:lnTo>
                    <a:pt x="2061" y="3461"/>
                  </a:lnTo>
                  <a:lnTo>
                    <a:pt x="2308" y="3379"/>
                  </a:lnTo>
                  <a:lnTo>
                    <a:pt x="2638" y="3214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824"/>
                  </a:lnTo>
                  <a:lnTo>
                    <a:pt x="2967" y="577"/>
                  </a:lnTo>
                  <a:lnTo>
                    <a:pt x="2638" y="330"/>
                  </a:lnTo>
                  <a:lnTo>
                    <a:pt x="2390" y="165"/>
                  </a:lnTo>
                  <a:lnTo>
                    <a:pt x="2061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4"/>
            <p:cNvSpPr/>
            <p:nvPr/>
          </p:nvSpPr>
          <p:spPr>
            <a:xfrm>
              <a:off x="4807050" y="3206675"/>
              <a:ext cx="1128950" cy="1135125"/>
            </a:xfrm>
            <a:custGeom>
              <a:avLst/>
              <a:gdLst/>
              <a:ahLst/>
              <a:cxnLst/>
              <a:rect l="l" t="t" r="r" b="b"/>
              <a:pathLst>
                <a:path w="45158" h="45405" extrusionOk="0">
                  <a:moveTo>
                    <a:pt x="22909" y="7581"/>
                  </a:moveTo>
                  <a:lnTo>
                    <a:pt x="24392" y="7746"/>
                  </a:lnTo>
                  <a:lnTo>
                    <a:pt x="25793" y="7993"/>
                  </a:lnTo>
                  <a:lnTo>
                    <a:pt x="27194" y="8323"/>
                  </a:lnTo>
                  <a:lnTo>
                    <a:pt x="28595" y="8817"/>
                  </a:lnTo>
                  <a:lnTo>
                    <a:pt x="29831" y="9477"/>
                  </a:lnTo>
                  <a:lnTo>
                    <a:pt x="31067" y="10218"/>
                  </a:lnTo>
                  <a:lnTo>
                    <a:pt x="32220" y="11042"/>
                  </a:lnTo>
                  <a:lnTo>
                    <a:pt x="33209" y="12031"/>
                  </a:lnTo>
                  <a:lnTo>
                    <a:pt x="34198" y="13102"/>
                  </a:lnTo>
                  <a:lnTo>
                    <a:pt x="35022" y="14256"/>
                  </a:lnTo>
                  <a:lnTo>
                    <a:pt x="35764" y="15492"/>
                  </a:lnTo>
                  <a:lnTo>
                    <a:pt x="36423" y="16893"/>
                  </a:lnTo>
                  <a:lnTo>
                    <a:pt x="36917" y="18294"/>
                  </a:lnTo>
                  <a:lnTo>
                    <a:pt x="37247" y="19777"/>
                  </a:lnTo>
                  <a:lnTo>
                    <a:pt x="37412" y="21260"/>
                  </a:lnTo>
                  <a:lnTo>
                    <a:pt x="37494" y="22743"/>
                  </a:lnTo>
                  <a:lnTo>
                    <a:pt x="37412" y="24227"/>
                  </a:lnTo>
                  <a:lnTo>
                    <a:pt x="37164" y="25627"/>
                  </a:lnTo>
                  <a:lnTo>
                    <a:pt x="36752" y="27028"/>
                  </a:lnTo>
                  <a:lnTo>
                    <a:pt x="36258" y="28347"/>
                  </a:lnTo>
                  <a:lnTo>
                    <a:pt x="35681" y="29665"/>
                  </a:lnTo>
                  <a:lnTo>
                    <a:pt x="34857" y="30819"/>
                  </a:lnTo>
                  <a:lnTo>
                    <a:pt x="34033" y="31972"/>
                  </a:lnTo>
                  <a:lnTo>
                    <a:pt x="33044" y="33044"/>
                  </a:lnTo>
                  <a:lnTo>
                    <a:pt x="31973" y="33950"/>
                  </a:lnTo>
                  <a:lnTo>
                    <a:pt x="30819" y="34857"/>
                  </a:lnTo>
                  <a:lnTo>
                    <a:pt x="29583" y="35598"/>
                  </a:lnTo>
                  <a:lnTo>
                    <a:pt x="28265" y="36175"/>
                  </a:lnTo>
                  <a:lnTo>
                    <a:pt x="26864" y="36669"/>
                  </a:lnTo>
                  <a:lnTo>
                    <a:pt x="25381" y="37081"/>
                  </a:lnTo>
                  <a:lnTo>
                    <a:pt x="23898" y="37246"/>
                  </a:lnTo>
                  <a:lnTo>
                    <a:pt x="22414" y="37329"/>
                  </a:lnTo>
                  <a:lnTo>
                    <a:pt x="20931" y="37164"/>
                  </a:lnTo>
                  <a:lnTo>
                    <a:pt x="19448" y="36999"/>
                  </a:lnTo>
                  <a:lnTo>
                    <a:pt x="18129" y="36587"/>
                  </a:lnTo>
                  <a:lnTo>
                    <a:pt x="16729" y="36093"/>
                  </a:lnTo>
                  <a:lnTo>
                    <a:pt x="15493" y="35433"/>
                  </a:lnTo>
                  <a:lnTo>
                    <a:pt x="14256" y="34692"/>
                  </a:lnTo>
                  <a:lnTo>
                    <a:pt x="13103" y="33868"/>
                  </a:lnTo>
                  <a:lnTo>
                    <a:pt x="12114" y="32879"/>
                  </a:lnTo>
                  <a:lnTo>
                    <a:pt x="11125" y="31808"/>
                  </a:lnTo>
                  <a:lnTo>
                    <a:pt x="10301" y="30654"/>
                  </a:lnTo>
                  <a:lnTo>
                    <a:pt x="9560" y="29418"/>
                  </a:lnTo>
                  <a:lnTo>
                    <a:pt x="8900" y="28100"/>
                  </a:lnTo>
                  <a:lnTo>
                    <a:pt x="8406" y="26616"/>
                  </a:lnTo>
                  <a:lnTo>
                    <a:pt x="8076" y="25215"/>
                  </a:lnTo>
                  <a:lnTo>
                    <a:pt x="7829" y="23650"/>
                  </a:lnTo>
                  <a:lnTo>
                    <a:pt x="7829" y="22167"/>
                  </a:lnTo>
                  <a:lnTo>
                    <a:pt x="7911" y="20683"/>
                  </a:lnTo>
                  <a:lnTo>
                    <a:pt x="8159" y="19282"/>
                  </a:lnTo>
                  <a:lnTo>
                    <a:pt x="8571" y="17882"/>
                  </a:lnTo>
                  <a:lnTo>
                    <a:pt x="9065" y="16563"/>
                  </a:lnTo>
                  <a:lnTo>
                    <a:pt x="9642" y="15245"/>
                  </a:lnTo>
                  <a:lnTo>
                    <a:pt x="10384" y="14091"/>
                  </a:lnTo>
                  <a:lnTo>
                    <a:pt x="11290" y="12937"/>
                  </a:lnTo>
                  <a:lnTo>
                    <a:pt x="12279" y="11866"/>
                  </a:lnTo>
                  <a:lnTo>
                    <a:pt x="13350" y="10960"/>
                  </a:lnTo>
                  <a:lnTo>
                    <a:pt x="14504" y="10053"/>
                  </a:lnTo>
                  <a:lnTo>
                    <a:pt x="15740" y="9312"/>
                  </a:lnTo>
                  <a:lnTo>
                    <a:pt x="17058" y="8735"/>
                  </a:lnTo>
                  <a:lnTo>
                    <a:pt x="18459" y="8241"/>
                  </a:lnTo>
                  <a:lnTo>
                    <a:pt x="19942" y="7911"/>
                  </a:lnTo>
                  <a:lnTo>
                    <a:pt x="21426" y="7664"/>
                  </a:lnTo>
                  <a:lnTo>
                    <a:pt x="22909" y="7581"/>
                  </a:lnTo>
                  <a:close/>
                  <a:moveTo>
                    <a:pt x="20025" y="0"/>
                  </a:moveTo>
                  <a:lnTo>
                    <a:pt x="18706" y="247"/>
                  </a:lnTo>
                  <a:lnTo>
                    <a:pt x="17388" y="495"/>
                  </a:lnTo>
                  <a:lnTo>
                    <a:pt x="16152" y="824"/>
                  </a:lnTo>
                  <a:lnTo>
                    <a:pt x="14916" y="1236"/>
                  </a:lnTo>
                  <a:lnTo>
                    <a:pt x="16234" y="6675"/>
                  </a:lnTo>
                  <a:lnTo>
                    <a:pt x="14668" y="7417"/>
                  </a:lnTo>
                  <a:lnTo>
                    <a:pt x="13185" y="8323"/>
                  </a:lnTo>
                  <a:lnTo>
                    <a:pt x="11867" y="9312"/>
                  </a:lnTo>
                  <a:lnTo>
                    <a:pt x="10631" y="10383"/>
                  </a:lnTo>
                  <a:lnTo>
                    <a:pt x="6099" y="7087"/>
                  </a:lnTo>
                  <a:lnTo>
                    <a:pt x="5275" y="8076"/>
                  </a:lnTo>
                  <a:lnTo>
                    <a:pt x="4451" y="9147"/>
                  </a:lnTo>
                  <a:lnTo>
                    <a:pt x="3709" y="10218"/>
                  </a:lnTo>
                  <a:lnTo>
                    <a:pt x="3050" y="11289"/>
                  </a:lnTo>
                  <a:lnTo>
                    <a:pt x="7499" y="14586"/>
                  </a:lnTo>
                  <a:lnTo>
                    <a:pt x="6758" y="16151"/>
                  </a:lnTo>
                  <a:lnTo>
                    <a:pt x="6263" y="17717"/>
                  </a:lnTo>
                  <a:lnTo>
                    <a:pt x="5851" y="19365"/>
                  </a:lnTo>
                  <a:lnTo>
                    <a:pt x="5604" y="21095"/>
                  </a:lnTo>
                  <a:lnTo>
                    <a:pt x="1" y="21425"/>
                  </a:lnTo>
                  <a:lnTo>
                    <a:pt x="1" y="22743"/>
                  </a:lnTo>
                  <a:lnTo>
                    <a:pt x="1" y="24062"/>
                  </a:lnTo>
                  <a:lnTo>
                    <a:pt x="166" y="25380"/>
                  </a:lnTo>
                  <a:lnTo>
                    <a:pt x="330" y="26616"/>
                  </a:lnTo>
                  <a:lnTo>
                    <a:pt x="5934" y="26287"/>
                  </a:lnTo>
                  <a:lnTo>
                    <a:pt x="6016" y="26699"/>
                  </a:lnTo>
                  <a:lnTo>
                    <a:pt x="6428" y="28264"/>
                  </a:lnTo>
                  <a:lnTo>
                    <a:pt x="7005" y="29748"/>
                  </a:lnTo>
                  <a:lnTo>
                    <a:pt x="7747" y="31148"/>
                  </a:lnTo>
                  <a:lnTo>
                    <a:pt x="8571" y="32467"/>
                  </a:lnTo>
                  <a:lnTo>
                    <a:pt x="4615" y="36340"/>
                  </a:lnTo>
                  <a:lnTo>
                    <a:pt x="5357" y="37329"/>
                  </a:lnTo>
                  <a:lnTo>
                    <a:pt x="6263" y="38318"/>
                  </a:lnTo>
                  <a:lnTo>
                    <a:pt x="7170" y="39224"/>
                  </a:lnTo>
                  <a:lnTo>
                    <a:pt x="8159" y="40130"/>
                  </a:lnTo>
                  <a:lnTo>
                    <a:pt x="12196" y="36257"/>
                  </a:lnTo>
                  <a:lnTo>
                    <a:pt x="13597" y="37246"/>
                  </a:lnTo>
                  <a:lnTo>
                    <a:pt x="15081" y="38070"/>
                  </a:lnTo>
                  <a:lnTo>
                    <a:pt x="16646" y="38812"/>
                  </a:lnTo>
                  <a:lnTo>
                    <a:pt x="18212" y="39306"/>
                  </a:lnTo>
                  <a:lnTo>
                    <a:pt x="17635" y="44827"/>
                  </a:lnTo>
                  <a:lnTo>
                    <a:pt x="18871" y="45075"/>
                  </a:lnTo>
                  <a:lnTo>
                    <a:pt x="20189" y="45239"/>
                  </a:lnTo>
                  <a:lnTo>
                    <a:pt x="21508" y="45322"/>
                  </a:lnTo>
                  <a:lnTo>
                    <a:pt x="22826" y="45404"/>
                  </a:lnTo>
                  <a:lnTo>
                    <a:pt x="23403" y="39883"/>
                  </a:lnTo>
                  <a:lnTo>
                    <a:pt x="25134" y="39801"/>
                  </a:lnTo>
                  <a:lnTo>
                    <a:pt x="26864" y="39471"/>
                  </a:lnTo>
                  <a:lnTo>
                    <a:pt x="28512" y="38977"/>
                  </a:lnTo>
                  <a:lnTo>
                    <a:pt x="30078" y="38318"/>
                  </a:lnTo>
                  <a:lnTo>
                    <a:pt x="33127" y="42932"/>
                  </a:lnTo>
                  <a:lnTo>
                    <a:pt x="34198" y="42273"/>
                  </a:lnTo>
                  <a:lnTo>
                    <a:pt x="35352" y="41614"/>
                  </a:lnTo>
                  <a:lnTo>
                    <a:pt x="36423" y="40872"/>
                  </a:lnTo>
                  <a:lnTo>
                    <a:pt x="37412" y="40048"/>
                  </a:lnTo>
                  <a:lnTo>
                    <a:pt x="34363" y="35433"/>
                  </a:lnTo>
                  <a:lnTo>
                    <a:pt x="35599" y="34197"/>
                  </a:lnTo>
                  <a:lnTo>
                    <a:pt x="36670" y="32879"/>
                  </a:lnTo>
                  <a:lnTo>
                    <a:pt x="37659" y="31478"/>
                  </a:lnTo>
                  <a:lnTo>
                    <a:pt x="38400" y="29995"/>
                  </a:lnTo>
                  <a:lnTo>
                    <a:pt x="43757" y="31560"/>
                  </a:lnTo>
                  <a:lnTo>
                    <a:pt x="44169" y="30324"/>
                  </a:lnTo>
                  <a:lnTo>
                    <a:pt x="44581" y="29088"/>
                  </a:lnTo>
                  <a:lnTo>
                    <a:pt x="44910" y="27770"/>
                  </a:lnTo>
                  <a:lnTo>
                    <a:pt x="45157" y="26534"/>
                  </a:lnTo>
                  <a:lnTo>
                    <a:pt x="39884" y="24968"/>
                  </a:lnTo>
                  <a:lnTo>
                    <a:pt x="40048" y="23403"/>
                  </a:lnTo>
                  <a:lnTo>
                    <a:pt x="40048" y="21837"/>
                  </a:lnTo>
                  <a:lnTo>
                    <a:pt x="39884" y="20189"/>
                  </a:lnTo>
                  <a:lnTo>
                    <a:pt x="39554" y="18623"/>
                  </a:lnTo>
                  <a:lnTo>
                    <a:pt x="39472" y="18211"/>
                  </a:lnTo>
                  <a:lnTo>
                    <a:pt x="44498" y="15986"/>
                  </a:lnTo>
                  <a:lnTo>
                    <a:pt x="44086" y="14750"/>
                  </a:lnTo>
                  <a:lnTo>
                    <a:pt x="43592" y="13514"/>
                  </a:lnTo>
                  <a:lnTo>
                    <a:pt x="43097" y="12361"/>
                  </a:lnTo>
                  <a:lnTo>
                    <a:pt x="42438" y="11207"/>
                  </a:lnTo>
                  <a:lnTo>
                    <a:pt x="37412" y="13432"/>
                  </a:lnTo>
                  <a:lnTo>
                    <a:pt x="36340" y="12031"/>
                  </a:lnTo>
                  <a:lnTo>
                    <a:pt x="35269" y="10713"/>
                  </a:lnTo>
                  <a:lnTo>
                    <a:pt x="34033" y="9559"/>
                  </a:lnTo>
                  <a:lnTo>
                    <a:pt x="32715" y="8488"/>
                  </a:lnTo>
                  <a:lnTo>
                    <a:pt x="35187" y="3544"/>
                  </a:lnTo>
                  <a:lnTo>
                    <a:pt x="34033" y="2884"/>
                  </a:lnTo>
                  <a:lnTo>
                    <a:pt x="32879" y="2225"/>
                  </a:lnTo>
                  <a:lnTo>
                    <a:pt x="31726" y="1731"/>
                  </a:lnTo>
                  <a:lnTo>
                    <a:pt x="30490" y="1236"/>
                  </a:lnTo>
                  <a:lnTo>
                    <a:pt x="28018" y="6180"/>
                  </a:lnTo>
                  <a:lnTo>
                    <a:pt x="26370" y="5768"/>
                  </a:lnTo>
                  <a:lnTo>
                    <a:pt x="24722" y="5521"/>
                  </a:lnTo>
                  <a:lnTo>
                    <a:pt x="22991" y="5356"/>
                  </a:lnTo>
                  <a:lnTo>
                    <a:pt x="21261" y="5439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4"/>
            <p:cNvSpPr/>
            <p:nvPr/>
          </p:nvSpPr>
          <p:spPr>
            <a:xfrm>
              <a:off x="5196400" y="3589850"/>
              <a:ext cx="354375" cy="356400"/>
            </a:xfrm>
            <a:custGeom>
              <a:avLst/>
              <a:gdLst/>
              <a:ahLst/>
              <a:cxnLst/>
              <a:rect l="l" t="t" r="r" b="b"/>
              <a:pathLst>
                <a:path w="14175" h="14256" extrusionOk="0">
                  <a:moveTo>
                    <a:pt x="7088" y="1071"/>
                  </a:moveTo>
                  <a:lnTo>
                    <a:pt x="8159" y="1154"/>
                  </a:lnTo>
                  <a:lnTo>
                    <a:pt x="9148" y="1401"/>
                  </a:lnTo>
                  <a:lnTo>
                    <a:pt x="10136" y="1895"/>
                  </a:lnTo>
                  <a:lnTo>
                    <a:pt x="10960" y="2472"/>
                  </a:lnTo>
                  <a:lnTo>
                    <a:pt x="11702" y="3214"/>
                  </a:lnTo>
                  <a:lnTo>
                    <a:pt x="12279" y="4038"/>
                  </a:lnTo>
                  <a:lnTo>
                    <a:pt x="12773" y="4944"/>
                  </a:lnTo>
                  <a:lnTo>
                    <a:pt x="13103" y="6016"/>
                  </a:lnTo>
                  <a:lnTo>
                    <a:pt x="13185" y="6592"/>
                  </a:lnTo>
                  <a:lnTo>
                    <a:pt x="13185" y="7252"/>
                  </a:lnTo>
                  <a:lnTo>
                    <a:pt x="13103" y="7828"/>
                  </a:lnTo>
                  <a:lnTo>
                    <a:pt x="13021" y="8405"/>
                  </a:lnTo>
                  <a:lnTo>
                    <a:pt x="12856" y="8982"/>
                  </a:lnTo>
                  <a:lnTo>
                    <a:pt x="12691" y="9559"/>
                  </a:lnTo>
                  <a:lnTo>
                    <a:pt x="12444" y="10053"/>
                  </a:lnTo>
                  <a:lnTo>
                    <a:pt x="12114" y="10548"/>
                  </a:lnTo>
                  <a:lnTo>
                    <a:pt x="11784" y="11042"/>
                  </a:lnTo>
                  <a:lnTo>
                    <a:pt x="11372" y="11454"/>
                  </a:lnTo>
                  <a:lnTo>
                    <a:pt x="10878" y="11866"/>
                  </a:lnTo>
                  <a:lnTo>
                    <a:pt x="10466" y="12196"/>
                  </a:lnTo>
                  <a:lnTo>
                    <a:pt x="9889" y="12525"/>
                  </a:lnTo>
                  <a:lnTo>
                    <a:pt x="9395" y="12773"/>
                  </a:lnTo>
                  <a:lnTo>
                    <a:pt x="8818" y="12937"/>
                  </a:lnTo>
                  <a:lnTo>
                    <a:pt x="8159" y="13102"/>
                  </a:lnTo>
                  <a:lnTo>
                    <a:pt x="7664" y="13185"/>
                  </a:lnTo>
                  <a:lnTo>
                    <a:pt x="7088" y="13185"/>
                  </a:lnTo>
                  <a:lnTo>
                    <a:pt x="6016" y="13102"/>
                  </a:lnTo>
                  <a:lnTo>
                    <a:pt x="4945" y="12855"/>
                  </a:lnTo>
                  <a:lnTo>
                    <a:pt x="4039" y="12443"/>
                  </a:lnTo>
                  <a:lnTo>
                    <a:pt x="3215" y="11784"/>
                  </a:lnTo>
                  <a:lnTo>
                    <a:pt x="2473" y="11125"/>
                  </a:lnTo>
                  <a:lnTo>
                    <a:pt x="1814" y="10218"/>
                  </a:lnTo>
                  <a:lnTo>
                    <a:pt x="1402" y="9312"/>
                  </a:lnTo>
                  <a:lnTo>
                    <a:pt x="1072" y="8240"/>
                  </a:lnTo>
                  <a:lnTo>
                    <a:pt x="990" y="7664"/>
                  </a:lnTo>
                  <a:lnTo>
                    <a:pt x="990" y="7004"/>
                  </a:lnTo>
                  <a:lnTo>
                    <a:pt x="1072" y="6428"/>
                  </a:lnTo>
                  <a:lnTo>
                    <a:pt x="1155" y="5851"/>
                  </a:lnTo>
                  <a:lnTo>
                    <a:pt x="1319" y="5274"/>
                  </a:lnTo>
                  <a:lnTo>
                    <a:pt x="1484" y="4697"/>
                  </a:lnTo>
                  <a:lnTo>
                    <a:pt x="1731" y="4203"/>
                  </a:lnTo>
                  <a:lnTo>
                    <a:pt x="2061" y="3708"/>
                  </a:lnTo>
                  <a:lnTo>
                    <a:pt x="2391" y="3214"/>
                  </a:lnTo>
                  <a:lnTo>
                    <a:pt x="2803" y="2802"/>
                  </a:lnTo>
                  <a:lnTo>
                    <a:pt x="3215" y="2390"/>
                  </a:lnTo>
                  <a:lnTo>
                    <a:pt x="3709" y="2060"/>
                  </a:lnTo>
                  <a:lnTo>
                    <a:pt x="4203" y="1731"/>
                  </a:lnTo>
                  <a:lnTo>
                    <a:pt x="4780" y="1483"/>
                  </a:lnTo>
                  <a:lnTo>
                    <a:pt x="5357" y="1319"/>
                  </a:lnTo>
                  <a:lnTo>
                    <a:pt x="5934" y="1154"/>
                  </a:lnTo>
                  <a:lnTo>
                    <a:pt x="6511" y="1071"/>
                  </a:lnTo>
                  <a:close/>
                  <a:moveTo>
                    <a:pt x="7088" y="0"/>
                  </a:moveTo>
                  <a:lnTo>
                    <a:pt x="6428" y="83"/>
                  </a:lnTo>
                  <a:lnTo>
                    <a:pt x="5769" y="165"/>
                  </a:lnTo>
                  <a:lnTo>
                    <a:pt x="5110" y="330"/>
                  </a:lnTo>
                  <a:lnTo>
                    <a:pt x="4368" y="577"/>
                  </a:lnTo>
                  <a:lnTo>
                    <a:pt x="3791" y="824"/>
                  </a:lnTo>
                  <a:lnTo>
                    <a:pt x="3132" y="1236"/>
                  </a:lnTo>
                  <a:lnTo>
                    <a:pt x="2638" y="1648"/>
                  </a:lnTo>
                  <a:lnTo>
                    <a:pt x="2143" y="2060"/>
                  </a:lnTo>
                  <a:lnTo>
                    <a:pt x="1649" y="2555"/>
                  </a:lnTo>
                  <a:lnTo>
                    <a:pt x="1237" y="3131"/>
                  </a:lnTo>
                  <a:lnTo>
                    <a:pt x="907" y="3708"/>
                  </a:lnTo>
                  <a:lnTo>
                    <a:pt x="578" y="4285"/>
                  </a:lnTo>
                  <a:lnTo>
                    <a:pt x="331" y="4944"/>
                  </a:lnTo>
                  <a:lnTo>
                    <a:pt x="166" y="5604"/>
                  </a:lnTo>
                  <a:lnTo>
                    <a:pt x="1" y="6263"/>
                  </a:lnTo>
                  <a:lnTo>
                    <a:pt x="1" y="7004"/>
                  </a:lnTo>
                  <a:lnTo>
                    <a:pt x="1" y="7746"/>
                  </a:lnTo>
                  <a:lnTo>
                    <a:pt x="83" y="8405"/>
                  </a:lnTo>
                  <a:lnTo>
                    <a:pt x="248" y="9064"/>
                  </a:lnTo>
                  <a:lnTo>
                    <a:pt x="413" y="9641"/>
                  </a:lnTo>
                  <a:lnTo>
                    <a:pt x="660" y="10218"/>
                  </a:lnTo>
                  <a:lnTo>
                    <a:pt x="990" y="10795"/>
                  </a:lnTo>
                  <a:lnTo>
                    <a:pt x="1319" y="11289"/>
                  </a:lnTo>
                  <a:lnTo>
                    <a:pt x="1649" y="11784"/>
                  </a:lnTo>
                  <a:lnTo>
                    <a:pt x="2061" y="12196"/>
                  </a:lnTo>
                  <a:lnTo>
                    <a:pt x="2555" y="12608"/>
                  </a:lnTo>
                  <a:lnTo>
                    <a:pt x="3050" y="12937"/>
                  </a:lnTo>
                  <a:lnTo>
                    <a:pt x="3544" y="13267"/>
                  </a:lnTo>
                  <a:lnTo>
                    <a:pt x="4039" y="13597"/>
                  </a:lnTo>
                  <a:lnTo>
                    <a:pt x="4615" y="13761"/>
                  </a:lnTo>
                  <a:lnTo>
                    <a:pt x="5192" y="14009"/>
                  </a:lnTo>
                  <a:lnTo>
                    <a:pt x="5852" y="14091"/>
                  </a:lnTo>
                  <a:lnTo>
                    <a:pt x="6428" y="14173"/>
                  </a:lnTo>
                  <a:lnTo>
                    <a:pt x="7088" y="14256"/>
                  </a:lnTo>
                  <a:lnTo>
                    <a:pt x="7747" y="14173"/>
                  </a:lnTo>
                  <a:lnTo>
                    <a:pt x="8406" y="14091"/>
                  </a:lnTo>
                  <a:lnTo>
                    <a:pt x="9065" y="13926"/>
                  </a:lnTo>
                  <a:lnTo>
                    <a:pt x="9724" y="13679"/>
                  </a:lnTo>
                  <a:lnTo>
                    <a:pt x="10384" y="13432"/>
                  </a:lnTo>
                  <a:lnTo>
                    <a:pt x="10960" y="13020"/>
                  </a:lnTo>
                  <a:lnTo>
                    <a:pt x="11537" y="12608"/>
                  </a:lnTo>
                  <a:lnTo>
                    <a:pt x="12032" y="12196"/>
                  </a:lnTo>
                  <a:lnTo>
                    <a:pt x="12526" y="11701"/>
                  </a:lnTo>
                  <a:lnTo>
                    <a:pt x="12938" y="11125"/>
                  </a:lnTo>
                  <a:lnTo>
                    <a:pt x="13268" y="10548"/>
                  </a:lnTo>
                  <a:lnTo>
                    <a:pt x="13597" y="9971"/>
                  </a:lnTo>
                  <a:lnTo>
                    <a:pt x="13845" y="9312"/>
                  </a:lnTo>
                  <a:lnTo>
                    <a:pt x="14009" y="8652"/>
                  </a:lnTo>
                  <a:lnTo>
                    <a:pt x="14174" y="7993"/>
                  </a:lnTo>
                  <a:lnTo>
                    <a:pt x="14174" y="7252"/>
                  </a:lnTo>
                  <a:lnTo>
                    <a:pt x="14174" y="6510"/>
                  </a:lnTo>
                  <a:lnTo>
                    <a:pt x="14092" y="5851"/>
                  </a:lnTo>
                  <a:lnTo>
                    <a:pt x="13927" y="5192"/>
                  </a:lnTo>
                  <a:lnTo>
                    <a:pt x="13762" y="4615"/>
                  </a:lnTo>
                  <a:lnTo>
                    <a:pt x="13515" y="4038"/>
                  </a:lnTo>
                  <a:lnTo>
                    <a:pt x="13185" y="3543"/>
                  </a:lnTo>
                  <a:lnTo>
                    <a:pt x="12856" y="2967"/>
                  </a:lnTo>
                  <a:lnTo>
                    <a:pt x="12444" y="2555"/>
                  </a:lnTo>
                  <a:lnTo>
                    <a:pt x="12032" y="2060"/>
                  </a:lnTo>
                  <a:lnTo>
                    <a:pt x="11620" y="1648"/>
                  </a:lnTo>
                  <a:lnTo>
                    <a:pt x="11125" y="1319"/>
                  </a:lnTo>
                  <a:lnTo>
                    <a:pt x="10631" y="989"/>
                  </a:lnTo>
                  <a:lnTo>
                    <a:pt x="10054" y="659"/>
                  </a:lnTo>
                  <a:lnTo>
                    <a:pt x="9560" y="495"/>
                  </a:lnTo>
                  <a:lnTo>
                    <a:pt x="8983" y="247"/>
                  </a:lnTo>
                  <a:lnTo>
                    <a:pt x="8324" y="165"/>
                  </a:lnTo>
                  <a:lnTo>
                    <a:pt x="7747" y="83"/>
                  </a:lnTo>
                  <a:lnTo>
                    <a:pt x="708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4"/>
            <p:cNvSpPr/>
            <p:nvPr/>
          </p:nvSpPr>
          <p:spPr>
            <a:xfrm>
              <a:off x="5280875" y="34580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401" y="0"/>
                  </a:move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5" y="1072"/>
                  </a:lnTo>
                  <a:lnTo>
                    <a:pt x="0" y="1319"/>
                  </a:lnTo>
                  <a:lnTo>
                    <a:pt x="0" y="1731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9" y="3379"/>
                  </a:lnTo>
                  <a:lnTo>
                    <a:pt x="1648" y="3461"/>
                  </a:lnTo>
                  <a:lnTo>
                    <a:pt x="2060" y="3379"/>
                  </a:lnTo>
                  <a:lnTo>
                    <a:pt x="2390" y="3296"/>
                  </a:lnTo>
                  <a:lnTo>
                    <a:pt x="2637" y="3132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1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330"/>
                  </a:lnTo>
                  <a:lnTo>
                    <a:pt x="2390" y="165"/>
                  </a:lnTo>
                  <a:lnTo>
                    <a:pt x="2060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4"/>
            <p:cNvSpPr/>
            <p:nvPr/>
          </p:nvSpPr>
          <p:spPr>
            <a:xfrm>
              <a:off x="5105775" y="35713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1" y="83"/>
                  </a:lnTo>
                  <a:lnTo>
                    <a:pt x="1154" y="165"/>
                  </a:lnTo>
                  <a:lnTo>
                    <a:pt x="824" y="248"/>
                  </a:lnTo>
                  <a:lnTo>
                    <a:pt x="577" y="495"/>
                  </a:lnTo>
                  <a:lnTo>
                    <a:pt x="330" y="742"/>
                  </a:lnTo>
                  <a:lnTo>
                    <a:pt x="165" y="1072"/>
                  </a:lnTo>
                  <a:lnTo>
                    <a:pt x="83" y="1401"/>
                  </a:lnTo>
                  <a:lnTo>
                    <a:pt x="0" y="1731"/>
                  </a:lnTo>
                  <a:lnTo>
                    <a:pt x="83" y="2061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1071" y="3297"/>
                  </a:lnTo>
                  <a:lnTo>
                    <a:pt x="1401" y="3379"/>
                  </a:lnTo>
                  <a:lnTo>
                    <a:pt x="1731" y="3461"/>
                  </a:lnTo>
                  <a:lnTo>
                    <a:pt x="2060" y="3379"/>
                  </a:lnTo>
                  <a:lnTo>
                    <a:pt x="2390" y="3297"/>
                  </a:lnTo>
                  <a:lnTo>
                    <a:pt x="2637" y="3214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6" y="2390"/>
                  </a:lnTo>
                  <a:lnTo>
                    <a:pt x="3461" y="2061"/>
                  </a:lnTo>
                  <a:lnTo>
                    <a:pt x="3461" y="1731"/>
                  </a:lnTo>
                  <a:lnTo>
                    <a:pt x="3461" y="1401"/>
                  </a:lnTo>
                  <a:lnTo>
                    <a:pt x="3379" y="1072"/>
                  </a:lnTo>
                  <a:lnTo>
                    <a:pt x="3214" y="825"/>
                  </a:lnTo>
                  <a:lnTo>
                    <a:pt x="2967" y="577"/>
                  </a:lnTo>
                  <a:lnTo>
                    <a:pt x="2719" y="330"/>
                  </a:lnTo>
                  <a:lnTo>
                    <a:pt x="2390" y="165"/>
                  </a:lnTo>
                  <a:lnTo>
                    <a:pt x="2060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4"/>
            <p:cNvSpPr/>
            <p:nvPr/>
          </p:nvSpPr>
          <p:spPr>
            <a:xfrm>
              <a:off x="5064575" y="377525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401" y="0"/>
                  </a:moveTo>
                  <a:lnTo>
                    <a:pt x="989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2"/>
                  </a:lnTo>
                  <a:lnTo>
                    <a:pt x="83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7" y="2637"/>
                  </a:lnTo>
                  <a:lnTo>
                    <a:pt x="495" y="2884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8" y="3461"/>
                  </a:lnTo>
                  <a:lnTo>
                    <a:pt x="1978" y="3379"/>
                  </a:lnTo>
                  <a:lnTo>
                    <a:pt x="2307" y="3297"/>
                  </a:lnTo>
                  <a:lnTo>
                    <a:pt x="2637" y="3132"/>
                  </a:lnTo>
                  <a:lnTo>
                    <a:pt x="2884" y="2967"/>
                  </a:lnTo>
                  <a:lnTo>
                    <a:pt x="3131" y="2637"/>
                  </a:lnTo>
                  <a:lnTo>
                    <a:pt x="3214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6" y="1072"/>
                  </a:lnTo>
                  <a:lnTo>
                    <a:pt x="3131" y="742"/>
                  </a:lnTo>
                  <a:lnTo>
                    <a:pt x="2884" y="495"/>
                  </a:lnTo>
                  <a:lnTo>
                    <a:pt x="2637" y="330"/>
                  </a:lnTo>
                  <a:lnTo>
                    <a:pt x="2390" y="165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4"/>
            <p:cNvSpPr/>
            <p:nvPr/>
          </p:nvSpPr>
          <p:spPr>
            <a:xfrm>
              <a:off x="5177875" y="394830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731" y="0"/>
                  </a:moveTo>
                  <a:lnTo>
                    <a:pt x="1401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248" y="824"/>
                  </a:lnTo>
                  <a:lnTo>
                    <a:pt x="83" y="1071"/>
                  </a:lnTo>
                  <a:lnTo>
                    <a:pt x="0" y="1401"/>
                  </a:lnTo>
                  <a:lnTo>
                    <a:pt x="0" y="1731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8" y="2720"/>
                  </a:lnTo>
                  <a:lnTo>
                    <a:pt x="412" y="2967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9" y="3461"/>
                  </a:lnTo>
                  <a:lnTo>
                    <a:pt x="1978" y="3461"/>
                  </a:lnTo>
                  <a:lnTo>
                    <a:pt x="2308" y="3379"/>
                  </a:lnTo>
                  <a:lnTo>
                    <a:pt x="2637" y="3214"/>
                  </a:lnTo>
                  <a:lnTo>
                    <a:pt x="2884" y="2967"/>
                  </a:lnTo>
                  <a:lnTo>
                    <a:pt x="3132" y="2720"/>
                  </a:lnTo>
                  <a:lnTo>
                    <a:pt x="3296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6" y="1154"/>
                  </a:lnTo>
                  <a:lnTo>
                    <a:pt x="3132" y="824"/>
                  </a:lnTo>
                  <a:lnTo>
                    <a:pt x="2884" y="577"/>
                  </a:lnTo>
                  <a:lnTo>
                    <a:pt x="2637" y="330"/>
                  </a:lnTo>
                  <a:lnTo>
                    <a:pt x="2308" y="165"/>
                  </a:lnTo>
                  <a:lnTo>
                    <a:pt x="2060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4"/>
            <p:cNvSpPr/>
            <p:nvPr/>
          </p:nvSpPr>
          <p:spPr>
            <a:xfrm>
              <a:off x="5379750" y="399155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814" y="1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825" y="330"/>
                  </a:lnTo>
                  <a:lnTo>
                    <a:pt x="578" y="495"/>
                  </a:lnTo>
                  <a:lnTo>
                    <a:pt x="330" y="742"/>
                  </a:lnTo>
                  <a:lnTo>
                    <a:pt x="166" y="1072"/>
                  </a:lnTo>
                  <a:lnTo>
                    <a:pt x="83" y="1402"/>
                  </a:lnTo>
                  <a:lnTo>
                    <a:pt x="1" y="1731"/>
                  </a:lnTo>
                  <a:lnTo>
                    <a:pt x="83" y="2061"/>
                  </a:lnTo>
                  <a:lnTo>
                    <a:pt x="166" y="2390"/>
                  </a:lnTo>
                  <a:lnTo>
                    <a:pt x="330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7"/>
                  </a:lnTo>
                  <a:lnTo>
                    <a:pt x="1402" y="3462"/>
                  </a:lnTo>
                  <a:lnTo>
                    <a:pt x="2061" y="3462"/>
                  </a:lnTo>
                  <a:lnTo>
                    <a:pt x="2390" y="3297"/>
                  </a:lnTo>
                  <a:lnTo>
                    <a:pt x="2720" y="3214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143"/>
                  </a:lnTo>
                  <a:lnTo>
                    <a:pt x="3462" y="1814"/>
                  </a:lnTo>
                  <a:lnTo>
                    <a:pt x="3462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7"/>
                  </a:lnTo>
                  <a:lnTo>
                    <a:pt x="2720" y="330"/>
                  </a:lnTo>
                  <a:lnTo>
                    <a:pt x="2390" y="165"/>
                  </a:lnTo>
                  <a:lnTo>
                    <a:pt x="2143" y="8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4"/>
            <p:cNvSpPr/>
            <p:nvPr/>
          </p:nvSpPr>
          <p:spPr>
            <a:xfrm>
              <a:off x="5554850" y="387825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743" y="330"/>
                  </a:lnTo>
                  <a:lnTo>
                    <a:pt x="495" y="495"/>
                  </a:lnTo>
                  <a:lnTo>
                    <a:pt x="331" y="742"/>
                  </a:lnTo>
                  <a:lnTo>
                    <a:pt x="83" y="1072"/>
                  </a:lnTo>
                  <a:lnTo>
                    <a:pt x="1" y="1401"/>
                  </a:lnTo>
                  <a:lnTo>
                    <a:pt x="1" y="1731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3" y="3132"/>
                  </a:lnTo>
                  <a:lnTo>
                    <a:pt x="1072" y="3297"/>
                  </a:lnTo>
                  <a:lnTo>
                    <a:pt x="1402" y="3461"/>
                  </a:lnTo>
                  <a:lnTo>
                    <a:pt x="1979" y="3461"/>
                  </a:lnTo>
                  <a:lnTo>
                    <a:pt x="2308" y="3297"/>
                  </a:lnTo>
                  <a:lnTo>
                    <a:pt x="2638" y="3214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1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7"/>
                  </a:lnTo>
                  <a:lnTo>
                    <a:pt x="2638" y="330"/>
                  </a:lnTo>
                  <a:lnTo>
                    <a:pt x="2391" y="165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4"/>
            <p:cNvSpPr/>
            <p:nvPr/>
          </p:nvSpPr>
          <p:spPr>
            <a:xfrm>
              <a:off x="5598125" y="3676375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extrusionOk="0">
                  <a:moveTo>
                    <a:pt x="1401" y="0"/>
                  </a:moveTo>
                  <a:lnTo>
                    <a:pt x="1072" y="82"/>
                  </a:lnTo>
                  <a:lnTo>
                    <a:pt x="742" y="247"/>
                  </a:lnTo>
                  <a:lnTo>
                    <a:pt x="495" y="494"/>
                  </a:lnTo>
                  <a:lnTo>
                    <a:pt x="248" y="742"/>
                  </a:lnTo>
                  <a:lnTo>
                    <a:pt x="83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83" y="2307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989" y="3214"/>
                  </a:lnTo>
                  <a:lnTo>
                    <a:pt x="1319" y="3379"/>
                  </a:lnTo>
                  <a:lnTo>
                    <a:pt x="1978" y="3379"/>
                  </a:lnTo>
                  <a:lnTo>
                    <a:pt x="2308" y="3296"/>
                  </a:lnTo>
                  <a:lnTo>
                    <a:pt x="2637" y="3131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742"/>
                  </a:lnTo>
                  <a:lnTo>
                    <a:pt x="2885" y="494"/>
                  </a:lnTo>
                  <a:lnTo>
                    <a:pt x="2637" y="247"/>
                  </a:lnTo>
                  <a:lnTo>
                    <a:pt x="2390" y="82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4"/>
            <p:cNvSpPr/>
            <p:nvPr/>
          </p:nvSpPr>
          <p:spPr>
            <a:xfrm>
              <a:off x="5484825" y="350125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401" y="1"/>
                  </a:moveTo>
                  <a:lnTo>
                    <a:pt x="1072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2"/>
                  </a:lnTo>
                  <a:lnTo>
                    <a:pt x="83" y="1072"/>
                  </a:lnTo>
                  <a:lnTo>
                    <a:pt x="0" y="1402"/>
                  </a:lnTo>
                  <a:lnTo>
                    <a:pt x="0" y="1731"/>
                  </a:lnTo>
                  <a:lnTo>
                    <a:pt x="0" y="2061"/>
                  </a:lnTo>
                  <a:lnTo>
                    <a:pt x="83" y="2308"/>
                  </a:lnTo>
                  <a:lnTo>
                    <a:pt x="247" y="2638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8" y="3462"/>
                  </a:lnTo>
                  <a:lnTo>
                    <a:pt x="1978" y="3379"/>
                  </a:lnTo>
                  <a:lnTo>
                    <a:pt x="2308" y="3297"/>
                  </a:lnTo>
                  <a:lnTo>
                    <a:pt x="2637" y="3132"/>
                  </a:lnTo>
                  <a:lnTo>
                    <a:pt x="2884" y="2967"/>
                  </a:lnTo>
                  <a:lnTo>
                    <a:pt x="3132" y="2720"/>
                  </a:lnTo>
                  <a:lnTo>
                    <a:pt x="3296" y="2391"/>
                  </a:lnTo>
                  <a:lnTo>
                    <a:pt x="3379" y="2061"/>
                  </a:lnTo>
                  <a:lnTo>
                    <a:pt x="3379" y="1731"/>
                  </a:lnTo>
                  <a:lnTo>
                    <a:pt x="3379" y="1402"/>
                  </a:lnTo>
                  <a:lnTo>
                    <a:pt x="3296" y="1072"/>
                  </a:lnTo>
                  <a:lnTo>
                    <a:pt x="3132" y="825"/>
                  </a:lnTo>
                  <a:lnTo>
                    <a:pt x="2884" y="495"/>
                  </a:lnTo>
                  <a:lnTo>
                    <a:pt x="2637" y="330"/>
                  </a:lnTo>
                  <a:lnTo>
                    <a:pt x="2390" y="166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4"/>
            <p:cNvSpPr/>
            <p:nvPr/>
          </p:nvSpPr>
          <p:spPr>
            <a:xfrm>
              <a:off x="1311125" y="1871750"/>
              <a:ext cx="1666625" cy="1650125"/>
            </a:xfrm>
            <a:custGeom>
              <a:avLst/>
              <a:gdLst/>
              <a:ahLst/>
              <a:cxnLst/>
              <a:rect l="l" t="t" r="r" b="b"/>
              <a:pathLst>
                <a:path w="66665" h="66005" extrusionOk="0">
                  <a:moveTo>
                    <a:pt x="34363" y="13102"/>
                  </a:moveTo>
                  <a:lnTo>
                    <a:pt x="35351" y="13185"/>
                  </a:lnTo>
                  <a:lnTo>
                    <a:pt x="36423" y="13267"/>
                  </a:lnTo>
                  <a:lnTo>
                    <a:pt x="37329" y="13514"/>
                  </a:lnTo>
                  <a:lnTo>
                    <a:pt x="38318" y="13679"/>
                  </a:lnTo>
                  <a:lnTo>
                    <a:pt x="39307" y="14009"/>
                  </a:lnTo>
                  <a:lnTo>
                    <a:pt x="41120" y="14668"/>
                  </a:lnTo>
                  <a:lnTo>
                    <a:pt x="42850" y="15492"/>
                  </a:lnTo>
                  <a:lnTo>
                    <a:pt x="44498" y="16481"/>
                  </a:lnTo>
                  <a:lnTo>
                    <a:pt x="46064" y="17634"/>
                  </a:lnTo>
                  <a:lnTo>
                    <a:pt x="47465" y="18953"/>
                  </a:lnTo>
                  <a:lnTo>
                    <a:pt x="48783" y="20354"/>
                  </a:lnTo>
                  <a:lnTo>
                    <a:pt x="49937" y="21837"/>
                  </a:lnTo>
                  <a:lnTo>
                    <a:pt x="50925" y="23485"/>
                  </a:lnTo>
                  <a:lnTo>
                    <a:pt x="51750" y="25298"/>
                  </a:lnTo>
                  <a:lnTo>
                    <a:pt x="52409" y="27111"/>
                  </a:lnTo>
                  <a:lnTo>
                    <a:pt x="52656" y="28017"/>
                  </a:lnTo>
                  <a:lnTo>
                    <a:pt x="52903" y="29006"/>
                  </a:lnTo>
                  <a:lnTo>
                    <a:pt x="53068" y="29995"/>
                  </a:lnTo>
                  <a:lnTo>
                    <a:pt x="53233" y="30984"/>
                  </a:lnTo>
                  <a:lnTo>
                    <a:pt x="53315" y="31973"/>
                  </a:lnTo>
                  <a:lnTo>
                    <a:pt x="53315" y="33044"/>
                  </a:lnTo>
                  <a:lnTo>
                    <a:pt x="53315" y="34033"/>
                  </a:lnTo>
                  <a:lnTo>
                    <a:pt x="53233" y="35104"/>
                  </a:lnTo>
                  <a:lnTo>
                    <a:pt x="53068" y="36093"/>
                  </a:lnTo>
                  <a:lnTo>
                    <a:pt x="52903" y="37082"/>
                  </a:lnTo>
                  <a:lnTo>
                    <a:pt x="52656" y="37988"/>
                  </a:lnTo>
                  <a:lnTo>
                    <a:pt x="52409" y="38977"/>
                  </a:lnTo>
                  <a:lnTo>
                    <a:pt x="51750" y="40790"/>
                  </a:lnTo>
                  <a:lnTo>
                    <a:pt x="50925" y="42520"/>
                  </a:lnTo>
                  <a:lnTo>
                    <a:pt x="49937" y="44168"/>
                  </a:lnTo>
                  <a:lnTo>
                    <a:pt x="48783" y="45734"/>
                  </a:lnTo>
                  <a:lnTo>
                    <a:pt x="47465" y="47135"/>
                  </a:lnTo>
                  <a:lnTo>
                    <a:pt x="46064" y="48453"/>
                  </a:lnTo>
                  <a:lnTo>
                    <a:pt x="44498" y="49607"/>
                  </a:lnTo>
                  <a:lnTo>
                    <a:pt x="42850" y="50596"/>
                  </a:lnTo>
                  <a:lnTo>
                    <a:pt x="41120" y="51420"/>
                  </a:lnTo>
                  <a:lnTo>
                    <a:pt x="39307" y="52079"/>
                  </a:lnTo>
                  <a:lnTo>
                    <a:pt x="38318" y="52408"/>
                  </a:lnTo>
                  <a:lnTo>
                    <a:pt x="37329" y="52573"/>
                  </a:lnTo>
                  <a:lnTo>
                    <a:pt x="36423" y="52738"/>
                  </a:lnTo>
                  <a:lnTo>
                    <a:pt x="35351" y="52903"/>
                  </a:lnTo>
                  <a:lnTo>
                    <a:pt x="34363" y="52985"/>
                  </a:lnTo>
                  <a:lnTo>
                    <a:pt x="32303" y="52985"/>
                  </a:lnTo>
                  <a:lnTo>
                    <a:pt x="31314" y="52903"/>
                  </a:lnTo>
                  <a:lnTo>
                    <a:pt x="30325" y="52738"/>
                  </a:lnTo>
                  <a:lnTo>
                    <a:pt x="29336" y="52573"/>
                  </a:lnTo>
                  <a:lnTo>
                    <a:pt x="28347" y="52408"/>
                  </a:lnTo>
                  <a:lnTo>
                    <a:pt x="27441" y="52079"/>
                  </a:lnTo>
                  <a:lnTo>
                    <a:pt x="25546" y="51420"/>
                  </a:lnTo>
                  <a:lnTo>
                    <a:pt x="23815" y="50596"/>
                  </a:lnTo>
                  <a:lnTo>
                    <a:pt x="22167" y="49607"/>
                  </a:lnTo>
                  <a:lnTo>
                    <a:pt x="20684" y="48453"/>
                  </a:lnTo>
                  <a:lnTo>
                    <a:pt x="19201" y="47135"/>
                  </a:lnTo>
                  <a:lnTo>
                    <a:pt x="17964" y="45734"/>
                  </a:lnTo>
                  <a:lnTo>
                    <a:pt x="16811" y="44168"/>
                  </a:lnTo>
                  <a:lnTo>
                    <a:pt x="15822" y="42520"/>
                  </a:lnTo>
                  <a:lnTo>
                    <a:pt x="14916" y="40790"/>
                  </a:lnTo>
                  <a:lnTo>
                    <a:pt x="14256" y="38977"/>
                  </a:lnTo>
                  <a:lnTo>
                    <a:pt x="14009" y="37988"/>
                  </a:lnTo>
                  <a:lnTo>
                    <a:pt x="13762" y="37082"/>
                  </a:lnTo>
                  <a:lnTo>
                    <a:pt x="13597" y="36093"/>
                  </a:lnTo>
                  <a:lnTo>
                    <a:pt x="13515" y="35104"/>
                  </a:lnTo>
                  <a:lnTo>
                    <a:pt x="13432" y="34033"/>
                  </a:lnTo>
                  <a:lnTo>
                    <a:pt x="13350" y="33044"/>
                  </a:lnTo>
                  <a:lnTo>
                    <a:pt x="13432" y="31973"/>
                  </a:lnTo>
                  <a:lnTo>
                    <a:pt x="13515" y="30984"/>
                  </a:lnTo>
                  <a:lnTo>
                    <a:pt x="13597" y="29995"/>
                  </a:lnTo>
                  <a:lnTo>
                    <a:pt x="13762" y="29006"/>
                  </a:lnTo>
                  <a:lnTo>
                    <a:pt x="14009" y="28017"/>
                  </a:lnTo>
                  <a:lnTo>
                    <a:pt x="14256" y="27111"/>
                  </a:lnTo>
                  <a:lnTo>
                    <a:pt x="14916" y="25298"/>
                  </a:lnTo>
                  <a:lnTo>
                    <a:pt x="15822" y="23485"/>
                  </a:lnTo>
                  <a:lnTo>
                    <a:pt x="16811" y="21837"/>
                  </a:lnTo>
                  <a:lnTo>
                    <a:pt x="17964" y="20354"/>
                  </a:lnTo>
                  <a:lnTo>
                    <a:pt x="19201" y="18953"/>
                  </a:lnTo>
                  <a:lnTo>
                    <a:pt x="20684" y="17634"/>
                  </a:lnTo>
                  <a:lnTo>
                    <a:pt x="22167" y="16481"/>
                  </a:lnTo>
                  <a:lnTo>
                    <a:pt x="23815" y="15492"/>
                  </a:lnTo>
                  <a:lnTo>
                    <a:pt x="25546" y="14668"/>
                  </a:lnTo>
                  <a:lnTo>
                    <a:pt x="27441" y="14009"/>
                  </a:lnTo>
                  <a:lnTo>
                    <a:pt x="28347" y="13679"/>
                  </a:lnTo>
                  <a:lnTo>
                    <a:pt x="29336" y="13514"/>
                  </a:lnTo>
                  <a:lnTo>
                    <a:pt x="30325" y="13267"/>
                  </a:lnTo>
                  <a:lnTo>
                    <a:pt x="31314" y="13185"/>
                  </a:lnTo>
                  <a:lnTo>
                    <a:pt x="32303" y="13102"/>
                  </a:lnTo>
                  <a:close/>
                  <a:moveTo>
                    <a:pt x="32385" y="0"/>
                  </a:moveTo>
                  <a:lnTo>
                    <a:pt x="30407" y="165"/>
                  </a:lnTo>
                  <a:lnTo>
                    <a:pt x="28512" y="412"/>
                  </a:lnTo>
                  <a:lnTo>
                    <a:pt x="27523" y="9559"/>
                  </a:lnTo>
                  <a:lnTo>
                    <a:pt x="26205" y="9889"/>
                  </a:lnTo>
                  <a:lnTo>
                    <a:pt x="24969" y="10301"/>
                  </a:lnTo>
                  <a:lnTo>
                    <a:pt x="23733" y="10795"/>
                  </a:lnTo>
                  <a:lnTo>
                    <a:pt x="22497" y="11372"/>
                  </a:lnTo>
                  <a:lnTo>
                    <a:pt x="15904" y="4944"/>
                  </a:lnTo>
                  <a:lnTo>
                    <a:pt x="14256" y="6016"/>
                  </a:lnTo>
                  <a:lnTo>
                    <a:pt x="12608" y="7252"/>
                  </a:lnTo>
                  <a:lnTo>
                    <a:pt x="11207" y="8405"/>
                  </a:lnTo>
                  <a:lnTo>
                    <a:pt x="9724" y="9806"/>
                  </a:lnTo>
                  <a:lnTo>
                    <a:pt x="8406" y="11207"/>
                  </a:lnTo>
                  <a:lnTo>
                    <a:pt x="13515" y="18871"/>
                  </a:lnTo>
                  <a:lnTo>
                    <a:pt x="12773" y="19942"/>
                  </a:lnTo>
                  <a:lnTo>
                    <a:pt x="12114" y="21095"/>
                  </a:lnTo>
                  <a:lnTo>
                    <a:pt x="11455" y="22249"/>
                  </a:lnTo>
                  <a:lnTo>
                    <a:pt x="10878" y="23485"/>
                  </a:lnTo>
                  <a:lnTo>
                    <a:pt x="1731" y="22826"/>
                  </a:lnTo>
                  <a:lnTo>
                    <a:pt x="1154" y="24721"/>
                  </a:lnTo>
                  <a:lnTo>
                    <a:pt x="660" y="26616"/>
                  </a:lnTo>
                  <a:lnTo>
                    <a:pt x="330" y="28512"/>
                  </a:lnTo>
                  <a:lnTo>
                    <a:pt x="166" y="30489"/>
                  </a:lnTo>
                  <a:lnTo>
                    <a:pt x="1" y="32467"/>
                  </a:lnTo>
                  <a:lnTo>
                    <a:pt x="8900" y="35021"/>
                  </a:lnTo>
                  <a:lnTo>
                    <a:pt x="8983" y="36340"/>
                  </a:lnTo>
                  <a:lnTo>
                    <a:pt x="9230" y="37658"/>
                  </a:lnTo>
                  <a:lnTo>
                    <a:pt x="9477" y="38977"/>
                  </a:lnTo>
                  <a:lnTo>
                    <a:pt x="9807" y="40213"/>
                  </a:lnTo>
                  <a:lnTo>
                    <a:pt x="2308" y="45651"/>
                  </a:lnTo>
                  <a:lnTo>
                    <a:pt x="3132" y="47464"/>
                  </a:lnTo>
                  <a:lnTo>
                    <a:pt x="4038" y="49195"/>
                  </a:lnTo>
                  <a:lnTo>
                    <a:pt x="4945" y="50843"/>
                  </a:lnTo>
                  <a:lnTo>
                    <a:pt x="6016" y="52491"/>
                  </a:lnTo>
                  <a:lnTo>
                    <a:pt x="7170" y="54056"/>
                  </a:lnTo>
                  <a:lnTo>
                    <a:pt x="15657" y="50348"/>
                  </a:lnTo>
                  <a:lnTo>
                    <a:pt x="16564" y="51255"/>
                  </a:lnTo>
                  <a:lnTo>
                    <a:pt x="17552" y="52161"/>
                  </a:lnTo>
                  <a:lnTo>
                    <a:pt x="18624" y="52985"/>
                  </a:lnTo>
                  <a:lnTo>
                    <a:pt x="19695" y="53727"/>
                  </a:lnTo>
                  <a:lnTo>
                    <a:pt x="17470" y="62709"/>
                  </a:lnTo>
                  <a:lnTo>
                    <a:pt x="19201" y="63615"/>
                  </a:lnTo>
                  <a:lnTo>
                    <a:pt x="21096" y="64357"/>
                  </a:lnTo>
                  <a:lnTo>
                    <a:pt x="22826" y="65016"/>
                  </a:lnTo>
                  <a:lnTo>
                    <a:pt x="24721" y="65593"/>
                  </a:lnTo>
                  <a:lnTo>
                    <a:pt x="26617" y="66005"/>
                  </a:lnTo>
                  <a:lnTo>
                    <a:pt x="30737" y="57765"/>
                  </a:lnTo>
                  <a:lnTo>
                    <a:pt x="32055" y="57847"/>
                  </a:lnTo>
                  <a:lnTo>
                    <a:pt x="34692" y="57847"/>
                  </a:lnTo>
                  <a:lnTo>
                    <a:pt x="36011" y="57765"/>
                  </a:lnTo>
                  <a:lnTo>
                    <a:pt x="40048" y="66005"/>
                  </a:lnTo>
                  <a:lnTo>
                    <a:pt x="41944" y="65593"/>
                  </a:lnTo>
                  <a:lnTo>
                    <a:pt x="43839" y="65016"/>
                  </a:lnTo>
                  <a:lnTo>
                    <a:pt x="45652" y="64357"/>
                  </a:lnTo>
                  <a:lnTo>
                    <a:pt x="47465" y="63615"/>
                  </a:lnTo>
                  <a:lnTo>
                    <a:pt x="49195" y="62709"/>
                  </a:lnTo>
                  <a:lnTo>
                    <a:pt x="46970" y="53727"/>
                  </a:lnTo>
                  <a:lnTo>
                    <a:pt x="48041" y="52985"/>
                  </a:lnTo>
                  <a:lnTo>
                    <a:pt x="49113" y="52161"/>
                  </a:lnTo>
                  <a:lnTo>
                    <a:pt x="50101" y="51255"/>
                  </a:lnTo>
                  <a:lnTo>
                    <a:pt x="51008" y="50348"/>
                  </a:lnTo>
                  <a:lnTo>
                    <a:pt x="59495" y="54056"/>
                  </a:lnTo>
                  <a:lnTo>
                    <a:pt x="60649" y="52491"/>
                  </a:lnTo>
                  <a:lnTo>
                    <a:pt x="61720" y="50843"/>
                  </a:lnTo>
                  <a:lnTo>
                    <a:pt x="62709" y="49195"/>
                  </a:lnTo>
                  <a:lnTo>
                    <a:pt x="63533" y="47464"/>
                  </a:lnTo>
                  <a:lnTo>
                    <a:pt x="64357" y="45651"/>
                  </a:lnTo>
                  <a:lnTo>
                    <a:pt x="56858" y="40213"/>
                  </a:lnTo>
                  <a:lnTo>
                    <a:pt x="57188" y="38977"/>
                  </a:lnTo>
                  <a:lnTo>
                    <a:pt x="57518" y="37658"/>
                  </a:lnTo>
                  <a:lnTo>
                    <a:pt x="57682" y="36340"/>
                  </a:lnTo>
                  <a:lnTo>
                    <a:pt x="57765" y="35021"/>
                  </a:lnTo>
                  <a:lnTo>
                    <a:pt x="66664" y="32467"/>
                  </a:lnTo>
                  <a:lnTo>
                    <a:pt x="66582" y="30489"/>
                  </a:lnTo>
                  <a:lnTo>
                    <a:pt x="66335" y="28512"/>
                  </a:lnTo>
                  <a:lnTo>
                    <a:pt x="66005" y="26616"/>
                  </a:lnTo>
                  <a:lnTo>
                    <a:pt x="65511" y="24721"/>
                  </a:lnTo>
                  <a:lnTo>
                    <a:pt x="65016" y="22826"/>
                  </a:lnTo>
                  <a:lnTo>
                    <a:pt x="55787" y="23485"/>
                  </a:lnTo>
                  <a:lnTo>
                    <a:pt x="55210" y="22249"/>
                  </a:lnTo>
                  <a:lnTo>
                    <a:pt x="54551" y="21095"/>
                  </a:lnTo>
                  <a:lnTo>
                    <a:pt x="53892" y="19942"/>
                  </a:lnTo>
                  <a:lnTo>
                    <a:pt x="53150" y="18871"/>
                  </a:lnTo>
                  <a:lnTo>
                    <a:pt x="58259" y="11207"/>
                  </a:lnTo>
                  <a:lnTo>
                    <a:pt x="56941" y="9806"/>
                  </a:lnTo>
                  <a:lnTo>
                    <a:pt x="55458" y="8405"/>
                  </a:lnTo>
                  <a:lnTo>
                    <a:pt x="54057" y="7252"/>
                  </a:lnTo>
                  <a:lnTo>
                    <a:pt x="52491" y="6016"/>
                  </a:lnTo>
                  <a:lnTo>
                    <a:pt x="50843" y="4944"/>
                  </a:lnTo>
                  <a:lnTo>
                    <a:pt x="44168" y="11372"/>
                  </a:lnTo>
                  <a:lnTo>
                    <a:pt x="42932" y="10795"/>
                  </a:lnTo>
                  <a:lnTo>
                    <a:pt x="41779" y="10301"/>
                  </a:lnTo>
                  <a:lnTo>
                    <a:pt x="40460" y="9889"/>
                  </a:lnTo>
                  <a:lnTo>
                    <a:pt x="39224" y="9559"/>
                  </a:lnTo>
                  <a:lnTo>
                    <a:pt x="38235" y="412"/>
                  </a:lnTo>
                  <a:lnTo>
                    <a:pt x="36258" y="165"/>
                  </a:lnTo>
                  <a:lnTo>
                    <a:pt x="3428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4"/>
            <p:cNvSpPr/>
            <p:nvPr/>
          </p:nvSpPr>
          <p:spPr>
            <a:xfrm>
              <a:off x="1916800" y="2471225"/>
              <a:ext cx="455300" cy="453250"/>
            </a:xfrm>
            <a:custGeom>
              <a:avLst/>
              <a:gdLst/>
              <a:ahLst/>
              <a:cxnLst/>
              <a:rect l="l" t="t" r="r" b="b"/>
              <a:pathLst>
                <a:path w="18212" h="18130" extrusionOk="0">
                  <a:moveTo>
                    <a:pt x="8158" y="1"/>
                  </a:moveTo>
                  <a:lnTo>
                    <a:pt x="7251" y="165"/>
                  </a:lnTo>
                  <a:lnTo>
                    <a:pt x="6427" y="330"/>
                  </a:lnTo>
                  <a:lnTo>
                    <a:pt x="5603" y="660"/>
                  </a:lnTo>
                  <a:lnTo>
                    <a:pt x="4779" y="1072"/>
                  </a:lnTo>
                  <a:lnTo>
                    <a:pt x="4038" y="1484"/>
                  </a:lnTo>
                  <a:lnTo>
                    <a:pt x="3296" y="2061"/>
                  </a:lnTo>
                  <a:lnTo>
                    <a:pt x="2719" y="2637"/>
                  </a:lnTo>
                  <a:lnTo>
                    <a:pt x="2060" y="3297"/>
                  </a:lnTo>
                  <a:lnTo>
                    <a:pt x="1566" y="3956"/>
                  </a:lnTo>
                  <a:lnTo>
                    <a:pt x="1154" y="4697"/>
                  </a:lnTo>
                  <a:lnTo>
                    <a:pt x="742" y="5521"/>
                  </a:lnTo>
                  <a:lnTo>
                    <a:pt x="412" y="6346"/>
                  </a:lnTo>
                  <a:lnTo>
                    <a:pt x="165" y="7252"/>
                  </a:lnTo>
                  <a:lnTo>
                    <a:pt x="82" y="8158"/>
                  </a:lnTo>
                  <a:lnTo>
                    <a:pt x="0" y="9065"/>
                  </a:lnTo>
                  <a:lnTo>
                    <a:pt x="82" y="9971"/>
                  </a:lnTo>
                  <a:lnTo>
                    <a:pt x="165" y="10878"/>
                  </a:lnTo>
                  <a:lnTo>
                    <a:pt x="412" y="11784"/>
                  </a:lnTo>
                  <a:lnTo>
                    <a:pt x="742" y="12608"/>
                  </a:lnTo>
                  <a:lnTo>
                    <a:pt x="1154" y="13432"/>
                  </a:lnTo>
                  <a:lnTo>
                    <a:pt x="1566" y="14174"/>
                  </a:lnTo>
                  <a:lnTo>
                    <a:pt x="2060" y="14833"/>
                  </a:lnTo>
                  <a:lnTo>
                    <a:pt x="2719" y="15492"/>
                  </a:lnTo>
                  <a:lnTo>
                    <a:pt x="3296" y="16069"/>
                  </a:lnTo>
                  <a:lnTo>
                    <a:pt x="4038" y="16563"/>
                  </a:lnTo>
                  <a:lnTo>
                    <a:pt x="4779" y="17058"/>
                  </a:lnTo>
                  <a:lnTo>
                    <a:pt x="5603" y="17470"/>
                  </a:lnTo>
                  <a:lnTo>
                    <a:pt x="6427" y="17717"/>
                  </a:lnTo>
                  <a:lnTo>
                    <a:pt x="7251" y="17964"/>
                  </a:lnTo>
                  <a:lnTo>
                    <a:pt x="8158" y="18129"/>
                  </a:lnTo>
                  <a:lnTo>
                    <a:pt x="10053" y="18129"/>
                  </a:lnTo>
                  <a:lnTo>
                    <a:pt x="10960" y="17964"/>
                  </a:lnTo>
                  <a:lnTo>
                    <a:pt x="11784" y="17717"/>
                  </a:lnTo>
                  <a:lnTo>
                    <a:pt x="12690" y="17470"/>
                  </a:lnTo>
                  <a:lnTo>
                    <a:pt x="13432" y="17058"/>
                  </a:lnTo>
                  <a:lnTo>
                    <a:pt x="14173" y="16563"/>
                  </a:lnTo>
                  <a:lnTo>
                    <a:pt x="14915" y="16069"/>
                  </a:lnTo>
                  <a:lnTo>
                    <a:pt x="15574" y="15492"/>
                  </a:lnTo>
                  <a:lnTo>
                    <a:pt x="16151" y="14833"/>
                  </a:lnTo>
                  <a:lnTo>
                    <a:pt x="16645" y="14174"/>
                  </a:lnTo>
                  <a:lnTo>
                    <a:pt x="17140" y="13432"/>
                  </a:lnTo>
                  <a:lnTo>
                    <a:pt x="17469" y="12608"/>
                  </a:lnTo>
                  <a:lnTo>
                    <a:pt x="17799" y="11784"/>
                  </a:lnTo>
                  <a:lnTo>
                    <a:pt x="18046" y="10878"/>
                  </a:lnTo>
                  <a:lnTo>
                    <a:pt x="18129" y="9971"/>
                  </a:lnTo>
                  <a:lnTo>
                    <a:pt x="18211" y="9065"/>
                  </a:lnTo>
                  <a:lnTo>
                    <a:pt x="18129" y="8158"/>
                  </a:lnTo>
                  <a:lnTo>
                    <a:pt x="18046" y="7252"/>
                  </a:lnTo>
                  <a:lnTo>
                    <a:pt x="17799" y="6346"/>
                  </a:lnTo>
                  <a:lnTo>
                    <a:pt x="17469" y="5521"/>
                  </a:lnTo>
                  <a:lnTo>
                    <a:pt x="17140" y="4697"/>
                  </a:lnTo>
                  <a:lnTo>
                    <a:pt x="16645" y="3956"/>
                  </a:lnTo>
                  <a:lnTo>
                    <a:pt x="16151" y="3297"/>
                  </a:lnTo>
                  <a:lnTo>
                    <a:pt x="15574" y="2637"/>
                  </a:lnTo>
                  <a:lnTo>
                    <a:pt x="14915" y="2061"/>
                  </a:lnTo>
                  <a:lnTo>
                    <a:pt x="14173" y="1484"/>
                  </a:lnTo>
                  <a:lnTo>
                    <a:pt x="13432" y="1072"/>
                  </a:lnTo>
                  <a:lnTo>
                    <a:pt x="12690" y="660"/>
                  </a:lnTo>
                  <a:lnTo>
                    <a:pt x="11784" y="330"/>
                  </a:lnTo>
                  <a:lnTo>
                    <a:pt x="10960" y="165"/>
                  </a:lnTo>
                  <a:lnTo>
                    <a:pt x="10053" y="1"/>
                  </a:lnTo>
                  <a:close/>
                </a:path>
              </a:pathLst>
            </a:custGeom>
            <a:solidFill>
              <a:srgbClr val="F5F5F3"/>
            </a:solidFill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4"/>
            <p:cNvSpPr/>
            <p:nvPr/>
          </p:nvSpPr>
          <p:spPr>
            <a:xfrm>
              <a:off x="5501300" y="2059200"/>
              <a:ext cx="867300" cy="867325"/>
            </a:xfrm>
            <a:custGeom>
              <a:avLst/>
              <a:gdLst/>
              <a:ahLst/>
              <a:cxnLst/>
              <a:rect l="l" t="t" r="r" b="b"/>
              <a:pathLst>
                <a:path w="34692" h="34693" extrusionOk="0">
                  <a:moveTo>
                    <a:pt x="17799" y="9477"/>
                  </a:moveTo>
                  <a:lnTo>
                    <a:pt x="18541" y="9560"/>
                  </a:lnTo>
                  <a:lnTo>
                    <a:pt x="19283" y="9724"/>
                  </a:lnTo>
                  <a:lnTo>
                    <a:pt x="20024" y="9889"/>
                  </a:lnTo>
                  <a:lnTo>
                    <a:pt x="20766" y="10219"/>
                  </a:lnTo>
                  <a:lnTo>
                    <a:pt x="21425" y="10549"/>
                  </a:lnTo>
                  <a:lnTo>
                    <a:pt x="22002" y="10961"/>
                  </a:lnTo>
                  <a:lnTo>
                    <a:pt x="22661" y="11455"/>
                  </a:lnTo>
                  <a:lnTo>
                    <a:pt x="23156" y="12032"/>
                  </a:lnTo>
                  <a:lnTo>
                    <a:pt x="23650" y="12609"/>
                  </a:lnTo>
                  <a:lnTo>
                    <a:pt x="24144" y="13268"/>
                  </a:lnTo>
                  <a:lnTo>
                    <a:pt x="24474" y="13927"/>
                  </a:lnTo>
                  <a:lnTo>
                    <a:pt x="24804" y="14669"/>
                  </a:lnTo>
                  <a:lnTo>
                    <a:pt x="25051" y="15493"/>
                  </a:lnTo>
                  <a:lnTo>
                    <a:pt x="25216" y="16234"/>
                  </a:lnTo>
                  <a:lnTo>
                    <a:pt x="25298" y="17058"/>
                  </a:lnTo>
                  <a:lnTo>
                    <a:pt x="25298" y="17800"/>
                  </a:lnTo>
                  <a:lnTo>
                    <a:pt x="25216" y="18542"/>
                  </a:lnTo>
                  <a:lnTo>
                    <a:pt x="25051" y="19366"/>
                  </a:lnTo>
                  <a:lnTo>
                    <a:pt x="24804" y="20025"/>
                  </a:lnTo>
                  <a:lnTo>
                    <a:pt x="24556" y="20766"/>
                  </a:lnTo>
                  <a:lnTo>
                    <a:pt x="24144" y="21426"/>
                  </a:lnTo>
                  <a:lnTo>
                    <a:pt x="23732" y="22085"/>
                  </a:lnTo>
                  <a:lnTo>
                    <a:pt x="23238" y="22662"/>
                  </a:lnTo>
                  <a:lnTo>
                    <a:pt x="22744" y="23239"/>
                  </a:lnTo>
                  <a:lnTo>
                    <a:pt x="22167" y="23733"/>
                  </a:lnTo>
                  <a:lnTo>
                    <a:pt x="21508" y="24145"/>
                  </a:lnTo>
                  <a:lnTo>
                    <a:pt x="20766" y="24557"/>
                  </a:lnTo>
                  <a:lnTo>
                    <a:pt x="20024" y="24804"/>
                  </a:lnTo>
                  <a:lnTo>
                    <a:pt x="19283" y="25051"/>
                  </a:lnTo>
                  <a:lnTo>
                    <a:pt x="18459" y="25216"/>
                  </a:lnTo>
                  <a:lnTo>
                    <a:pt x="17717" y="25299"/>
                  </a:lnTo>
                  <a:lnTo>
                    <a:pt x="16893" y="25299"/>
                  </a:lnTo>
                  <a:lnTo>
                    <a:pt x="16151" y="25216"/>
                  </a:lnTo>
                  <a:lnTo>
                    <a:pt x="15410" y="25051"/>
                  </a:lnTo>
                  <a:lnTo>
                    <a:pt x="14668" y="24804"/>
                  </a:lnTo>
                  <a:lnTo>
                    <a:pt x="14009" y="24557"/>
                  </a:lnTo>
                  <a:lnTo>
                    <a:pt x="13267" y="24227"/>
                  </a:lnTo>
                  <a:lnTo>
                    <a:pt x="12690" y="23733"/>
                  </a:lnTo>
                  <a:lnTo>
                    <a:pt x="12114" y="23321"/>
                  </a:lnTo>
                  <a:lnTo>
                    <a:pt x="11537" y="22744"/>
                  </a:lnTo>
                  <a:lnTo>
                    <a:pt x="11042" y="22167"/>
                  </a:lnTo>
                  <a:lnTo>
                    <a:pt x="10548" y="21508"/>
                  </a:lnTo>
                  <a:lnTo>
                    <a:pt x="10218" y="20766"/>
                  </a:lnTo>
                  <a:lnTo>
                    <a:pt x="9889" y="20025"/>
                  </a:lnTo>
                  <a:lnTo>
                    <a:pt x="9642" y="19283"/>
                  </a:lnTo>
                  <a:lnTo>
                    <a:pt x="9477" y="18542"/>
                  </a:lnTo>
                  <a:lnTo>
                    <a:pt x="9477" y="17718"/>
                  </a:lnTo>
                  <a:lnTo>
                    <a:pt x="9477" y="16976"/>
                  </a:lnTo>
                  <a:lnTo>
                    <a:pt x="9559" y="16152"/>
                  </a:lnTo>
                  <a:lnTo>
                    <a:pt x="9642" y="15410"/>
                  </a:lnTo>
                  <a:lnTo>
                    <a:pt x="9889" y="14669"/>
                  </a:lnTo>
                  <a:lnTo>
                    <a:pt x="10218" y="14009"/>
                  </a:lnTo>
                  <a:lnTo>
                    <a:pt x="10548" y="13350"/>
                  </a:lnTo>
                  <a:lnTo>
                    <a:pt x="10960" y="12691"/>
                  </a:lnTo>
                  <a:lnTo>
                    <a:pt x="11454" y="12114"/>
                  </a:lnTo>
                  <a:lnTo>
                    <a:pt x="11949" y="11537"/>
                  </a:lnTo>
                  <a:lnTo>
                    <a:pt x="12608" y="11043"/>
                  </a:lnTo>
                  <a:lnTo>
                    <a:pt x="13267" y="10631"/>
                  </a:lnTo>
                  <a:lnTo>
                    <a:pt x="13927" y="10219"/>
                  </a:lnTo>
                  <a:lnTo>
                    <a:pt x="14668" y="9889"/>
                  </a:lnTo>
                  <a:lnTo>
                    <a:pt x="15492" y="9724"/>
                  </a:lnTo>
                  <a:lnTo>
                    <a:pt x="16234" y="9560"/>
                  </a:lnTo>
                  <a:lnTo>
                    <a:pt x="16975" y="9477"/>
                  </a:lnTo>
                  <a:close/>
                  <a:moveTo>
                    <a:pt x="11454" y="1"/>
                  </a:moveTo>
                  <a:lnTo>
                    <a:pt x="11125" y="83"/>
                  </a:lnTo>
                  <a:lnTo>
                    <a:pt x="10795" y="248"/>
                  </a:lnTo>
                  <a:lnTo>
                    <a:pt x="10548" y="495"/>
                  </a:lnTo>
                  <a:lnTo>
                    <a:pt x="10383" y="743"/>
                  </a:lnTo>
                  <a:lnTo>
                    <a:pt x="10218" y="1072"/>
                  </a:lnTo>
                  <a:lnTo>
                    <a:pt x="10054" y="1731"/>
                  </a:lnTo>
                  <a:lnTo>
                    <a:pt x="10054" y="2308"/>
                  </a:lnTo>
                  <a:lnTo>
                    <a:pt x="10713" y="6428"/>
                  </a:lnTo>
                  <a:lnTo>
                    <a:pt x="9642" y="7088"/>
                  </a:lnTo>
                  <a:lnTo>
                    <a:pt x="8735" y="7912"/>
                  </a:lnTo>
                  <a:lnTo>
                    <a:pt x="7829" y="8736"/>
                  </a:lnTo>
                  <a:lnTo>
                    <a:pt x="7087" y="9642"/>
                  </a:lnTo>
                  <a:lnTo>
                    <a:pt x="3049" y="8653"/>
                  </a:lnTo>
                  <a:lnTo>
                    <a:pt x="2473" y="8571"/>
                  </a:lnTo>
                  <a:lnTo>
                    <a:pt x="1731" y="8736"/>
                  </a:lnTo>
                  <a:lnTo>
                    <a:pt x="1484" y="8818"/>
                  </a:lnTo>
                  <a:lnTo>
                    <a:pt x="1154" y="8983"/>
                  </a:lnTo>
                  <a:lnTo>
                    <a:pt x="907" y="9230"/>
                  </a:lnTo>
                  <a:lnTo>
                    <a:pt x="742" y="9477"/>
                  </a:lnTo>
                  <a:lnTo>
                    <a:pt x="660" y="9807"/>
                  </a:lnTo>
                  <a:lnTo>
                    <a:pt x="577" y="10219"/>
                  </a:lnTo>
                  <a:lnTo>
                    <a:pt x="660" y="10549"/>
                  </a:lnTo>
                  <a:lnTo>
                    <a:pt x="825" y="10878"/>
                  </a:lnTo>
                  <a:lnTo>
                    <a:pt x="1154" y="11455"/>
                  </a:lnTo>
                  <a:lnTo>
                    <a:pt x="1566" y="11867"/>
                  </a:lnTo>
                  <a:lnTo>
                    <a:pt x="4862" y="14339"/>
                  </a:lnTo>
                  <a:lnTo>
                    <a:pt x="4697" y="15493"/>
                  </a:lnTo>
                  <a:lnTo>
                    <a:pt x="4533" y="16729"/>
                  </a:lnTo>
                  <a:lnTo>
                    <a:pt x="4533" y="17965"/>
                  </a:lnTo>
                  <a:lnTo>
                    <a:pt x="4615" y="19118"/>
                  </a:lnTo>
                  <a:lnTo>
                    <a:pt x="1072" y="21261"/>
                  </a:lnTo>
                  <a:lnTo>
                    <a:pt x="577" y="21673"/>
                  </a:lnTo>
                  <a:lnTo>
                    <a:pt x="165" y="22250"/>
                  </a:lnTo>
                  <a:lnTo>
                    <a:pt x="83" y="22579"/>
                  </a:lnTo>
                  <a:lnTo>
                    <a:pt x="1" y="22827"/>
                  </a:lnTo>
                  <a:lnTo>
                    <a:pt x="1" y="23156"/>
                  </a:lnTo>
                  <a:lnTo>
                    <a:pt x="83" y="23568"/>
                  </a:lnTo>
                  <a:lnTo>
                    <a:pt x="248" y="23815"/>
                  </a:lnTo>
                  <a:lnTo>
                    <a:pt x="413" y="24063"/>
                  </a:lnTo>
                  <a:lnTo>
                    <a:pt x="742" y="24310"/>
                  </a:lnTo>
                  <a:lnTo>
                    <a:pt x="1072" y="24475"/>
                  </a:lnTo>
                  <a:lnTo>
                    <a:pt x="1731" y="24557"/>
                  </a:lnTo>
                  <a:lnTo>
                    <a:pt x="2308" y="24557"/>
                  </a:lnTo>
                  <a:lnTo>
                    <a:pt x="6345" y="23980"/>
                  </a:lnTo>
                  <a:lnTo>
                    <a:pt x="7087" y="25051"/>
                  </a:lnTo>
                  <a:lnTo>
                    <a:pt x="7829" y="25958"/>
                  </a:lnTo>
                  <a:lnTo>
                    <a:pt x="8653" y="26864"/>
                  </a:lnTo>
                  <a:lnTo>
                    <a:pt x="9642" y="27606"/>
                  </a:lnTo>
                  <a:lnTo>
                    <a:pt x="8653" y="31644"/>
                  </a:lnTo>
                  <a:lnTo>
                    <a:pt x="8570" y="32220"/>
                  </a:lnTo>
                  <a:lnTo>
                    <a:pt x="8653" y="32880"/>
                  </a:lnTo>
                  <a:lnTo>
                    <a:pt x="8818" y="33209"/>
                  </a:lnTo>
                  <a:lnTo>
                    <a:pt x="8982" y="33539"/>
                  </a:lnTo>
                  <a:lnTo>
                    <a:pt x="9147" y="33786"/>
                  </a:lnTo>
                  <a:lnTo>
                    <a:pt x="9477" y="33951"/>
                  </a:lnTo>
                  <a:lnTo>
                    <a:pt x="9806" y="34033"/>
                  </a:lnTo>
                  <a:lnTo>
                    <a:pt x="10466" y="34033"/>
                  </a:lnTo>
                  <a:lnTo>
                    <a:pt x="10795" y="33868"/>
                  </a:lnTo>
                  <a:lnTo>
                    <a:pt x="11372" y="33539"/>
                  </a:lnTo>
                  <a:lnTo>
                    <a:pt x="11784" y="33127"/>
                  </a:lnTo>
                  <a:lnTo>
                    <a:pt x="14256" y="29831"/>
                  </a:lnTo>
                  <a:lnTo>
                    <a:pt x="15410" y="30078"/>
                  </a:lnTo>
                  <a:lnTo>
                    <a:pt x="16646" y="30160"/>
                  </a:lnTo>
                  <a:lnTo>
                    <a:pt x="17882" y="30160"/>
                  </a:lnTo>
                  <a:lnTo>
                    <a:pt x="19118" y="30078"/>
                  </a:lnTo>
                  <a:lnTo>
                    <a:pt x="21260" y="33539"/>
                  </a:lnTo>
                  <a:lnTo>
                    <a:pt x="21672" y="34033"/>
                  </a:lnTo>
                  <a:lnTo>
                    <a:pt x="22167" y="34445"/>
                  </a:lnTo>
                  <a:lnTo>
                    <a:pt x="22496" y="34610"/>
                  </a:lnTo>
                  <a:lnTo>
                    <a:pt x="22826" y="34692"/>
                  </a:lnTo>
                  <a:lnTo>
                    <a:pt x="23156" y="34692"/>
                  </a:lnTo>
                  <a:lnTo>
                    <a:pt x="23485" y="34610"/>
                  </a:lnTo>
                  <a:lnTo>
                    <a:pt x="23815" y="34445"/>
                  </a:lnTo>
                  <a:lnTo>
                    <a:pt x="24062" y="34198"/>
                  </a:lnTo>
                  <a:lnTo>
                    <a:pt x="24227" y="33951"/>
                  </a:lnTo>
                  <a:lnTo>
                    <a:pt x="24392" y="33621"/>
                  </a:lnTo>
                  <a:lnTo>
                    <a:pt x="24556" y="32962"/>
                  </a:lnTo>
                  <a:lnTo>
                    <a:pt x="24556" y="32385"/>
                  </a:lnTo>
                  <a:lnTo>
                    <a:pt x="23980" y="28347"/>
                  </a:lnTo>
                  <a:lnTo>
                    <a:pt x="24968" y="27688"/>
                  </a:lnTo>
                  <a:lnTo>
                    <a:pt x="25957" y="26864"/>
                  </a:lnTo>
                  <a:lnTo>
                    <a:pt x="26864" y="26040"/>
                  </a:lnTo>
                  <a:lnTo>
                    <a:pt x="27605" y="25051"/>
                  </a:lnTo>
                  <a:lnTo>
                    <a:pt x="31561" y="26040"/>
                  </a:lnTo>
                  <a:lnTo>
                    <a:pt x="32220" y="26123"/>
                  </a:lnTo>
                  <a:lnTo>
                    <a:pt x="32879" y="26040"/>
                  </a:lnTo>
                  <a:lnTo>
                    <a:pt x="33209" y="25875"/>
                  </a:lnTo>
                  <a:lnTo>
                    <a:pt x="33456" y="25711"/>
                  </a:lnTo>
                  <a:lnTo>
                    <a:pt x="33703" y="25463"/>
                  </a:lnTo>
                  <a:lnTo>
                    <a:pt x="33868" y="25216"/>
                  </a:lnTo>
                  <a:lnTo>
                    <a:pt x="34033" y="24887"/>
                  </a:lnTo>
                  <a:lnTo>
                    <a:pt x="34033" y="24557"/>
                  </a:lnTo>
                  <a:lnTo>
                    <a:pt x="33950" y="24145"/>
                  </a:lnTo>
                  <a:lnTo>
                    <a:pt x="33868" y="23815"/>
                  </a:lnTo>
                  <a:lnTo>
                    <a:pt x="33456" y="23239"/>
                  </a:lnTo>
                  <a:lnTo>
                    <a:pt x="33044" y="22909"/>
                  </a:lnTo>
                  <a:lnTo>
                    <a:pt x="29830" y="20437"/>
                  </a:lnTo>
                  <a:lnTo>
                    <a:pt x="30077" y="19283"/>
                  </a:lnTo>
                  <a:lnTo>
                    <a:pt x="30160" y="18047"/>
                  </a:lnTo>
                  <a:lnTo>
                    <a:pt x="30160" y="16811"/>
                  </a:lnTo>
                  <a:lnTo>
                    <a:pt x="30077" y="15493"/>
                  </a:lnTo>
                  <a:lnTo>
                    <a:pt x="33538" y="13433"/>
                  </a:lnTo>
                  <a:lnTo>
                    <a:pt x="34033" y="13021"/>
                  </a:lnTo>
                  <a:lnTo>
                    <a:pt x="34445" y="12444"/>
                  </a:lnTo>
                  <a:lnTo>
                    <a:pt x="34610" y="12197"/>
                  </a:lnTo>
                  <a:lnTo>
                    <a:pt x="34692" y="11867"/>
                  </a:lnTo>
                  <a:lnTo>
                    <a:pt x="34692" y="11537"/>
                  </a:lnTo>
                  <a:lnTo>
                    <a:pt x="34610" y="11208"/>
                  </a:lnTo>
                  <a:lnTo>
                    <a:pt x="34445" y="10878"/>
                  </a:lnTo>
                  <a:lnTo>
                    <a:pt x="34198" y="10631"/>
                  </a:lnTo>
                  <a:lnTo>
                    <a:pt x="33950" y="10384"/>
                  </a:lnTo>
                  <a:lnTo>
                    <a:pt x="33621" y="10301"/>
                  </a:lnTo>
                  <a:lnTo>
                    <a:pt x="32962" y="10136"/>
                  </a:lnTo>
                  <a:lnTo>
                    <a:pt x="32385" y="10136"/>
                  </a:lnTo>
                  <a:lnTo>
                    <a:pt x="28347" y="10713"/>
                  </a:lnTo>
                  <a:lnTo>
                    <a:pt x="27605" y="9642"/>
                  </a:lnTo>
                  <a:lnTo>
                    <a:pt x="26864" y="8736"/>
                  </a:lnTo>
                  <a:lnTo>
                    <a:pt x="25957" y="7829"/>
                  </a:lnTo>
                  <a:lnTo>
                    <a:pt x="25051" y="7088"/>
                  </a:lnTo>
                  <a:lnTo>
                    <a:pt x="26040" y="3132"/>
                  </a:lnTo>
                  <a:lnTo>
                    <a:pt x="26040" y="2473"/>
                  </a:lnTo>
                  <a:lnTo>
                    <a:pt x="25957" y="1814"/>
                  </a:lnTo>
                  <a:lnTo>
                    <a:pt x="25875" y="1484"/>
                  </a:lnTo>
                  <a:lnTo>
                    <a:pt x="25710" y="1237"/>
                  </a:lnTo>
                  <a:lnTo>
                    <a:pt x="25463" y="990"/>
                  </a:lnTo>
                  <a:lnTo>
                    <a:pt x="25133" y="743"/>
                  </a:lnTo>
                  <a:lnTo>
                    <a:pt x="24804" y="660"/>
                  </a:lnTo>
                  <a:lnTo>
                    <a:pt x="24474" y="660"/>
                  </a:lnTo>
                  <a:lnTo>
                    <a:pt x="24144" y="743"/>
                  </a:lnTo>
                  <a:lnTo>
                    <a:pt x="23815" y="825"/>
                  </a:lnTo>
                  <a:lnTo>
                    <a:pt x="23238" y="1155"/>
                  </a:lnTo>
                  <a:lnTo>
                    <a:pt x="22826" y="1649"/>
                  </a:lnTo>
                  <a:lnTo>
                    <a:pt x="20354" y="4945"/>
                  </a:lnTo>
                  <a:lnTo>
                    <a:pt x="19200" y="4698"/>
                  </a:lnTo>
                  <a:lnTo>
                    <a:pt x="17964" y="4533"/>
                  </a:lnTo>
                  <a:lnTo>
                    <a:pt x="16728" y="4533"/>
                  </a:lnTo>
                  <a:lnTo>
                    <a:pt x="15492" y="4698"/>
                  </a:lnTo>
                  <a:lnTo>
                    <a:pt x="13350" y="1155"/>
                  </a:lnTo>
                  <a:lnTo>
                    <a:pt x="13020" y="660"/>
                  </a:lnTo>
                  <a:lnTo>
                    <a:pt x="12443" y="248"/>
                  </a:lnTo>
                  <a:lnTo>
                    <a:pt x="12114" y="83"/>
                  </a:lnTo>
                  <a:lnTo>
                    <a:pt x="117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4"/>
            <p:cNvSpPr/>
            <p:nvPr/>
          </p:nvSpPr>
          <p:spPr>
            <a:xfrm>
              <a:off x="4572200" y="2588650"/>
              <a:ext cx="576850" cy="576850"/>
            </a:xfrm>
            <a:custGeom>
              <a:avLst/>
              <a:gdLst/>
              <a:ahLst/>
              <a:cxnLst/>
              <a:rect l="l" t="t" r="r" b="b"/>
              <a:pathLst>
                <a:path w="23074" h="23074" extrusionOk="0">
                  <a:moveTo>
                    <a:pt x="11785" y="7087"/>
                  </a:moveTo>
                  <a:lnTo>
                    <a:pt x="12609" y="7252"/>
                  </a:lnTo>
                  <a:lnTo>
                    <a:pt x="13433" y="7499"/>
                  </a:lnTo>
                  <a:lnTo>
                    <a:pt x="14174" y="7994"/>
                  </a:lnTo>
                  <a:lnTo>
                    <a:pt x="14751" y="8488"/>
                  </a:lnTo>
                  <a:lnTo>
                    <a:pt x="15328" y="9230"/>
                  </a:lnTo>
                  <a:lnTo>
                    <a:pt x="15657" y="10054"/>
                  </a:lnTo>
                  <a:lnTo>
                    <a:pt x="15905" y="10878"/>
                  </a:lnTo>
                  <a:lnTo>
                    <a:pt x="15905" y="11784"/>
                  </a:lnTo>
                  <a:lnTo>
                    <a:pt x="15822" y="12608"/>
                  </a:lnTo>
                  <a:lnTo>
                    <a:pt x="15493" y="13350"/>
                  </a:lnTo>
                  <a:lnTo>
                    <a:pt x="15081" y="14091"/>
                  </a:lnTo>
                  <a:lnTo>
                    <a:pt x="14504" y="14751"/>
                  </a:lnTo>
                  <a:lnTo>
                    <a:pt x="13845" y="15245"/>
                  </a:lnTo>
                  <a:lnTo>
                    <a:pt x="13021" y="15657"/>
                  </a:lnTo>
                  <a:lnTo>
                    <a:pt x="12114" y="15904"/>
                  </a:lnTo>
                  <a:lnTo>
                    <a:pt x="11290" y="15904"/>
                  </a:lnTo>
                  <a:lnTo>
                    <a:pt x="10466" y="15739"/>
                  </a:lnTo>
                  <a:lnTo>
                    <a:pt x="9642" y="15492"/>
                  </a:lnTo>
                  <a:lnTo>
                    <a:pt x="8900" y="15080"/>
                  </a:lnTo>
                  <a:lnTo>
                    <a:pt x="8324" y="14503"/>
                  </a:lnTo>
                  <a:lnTo>
                    <a:pt x="7747" y="13762"/>
                  </a:lnTo>
                  <a:lnTo>
                    <a:pt x="7417" y="13020"/>
                  </a:lnTo>
                  <a:lnTo>
                    <a:pt x="7170" y="12114"/>
                  </a:lnTo>
                  <a:lnTo>
                    <a:pt x="7170" y="11290"/>
                  </a:lnTo>
                  <a:lnTo>
                    <a:pt x="7252" y="10383"/>
                  </a:lnTo>
                  <a:lnTo>
                    <a:pt x="7582" y="9642"/>
                  </a:lnTo>
                  <a:lnTo>
                    <a:pt x="7994" y="8900"/>
                  </a:lnTo>
                  <a:lnTo>
                    <a:pt x="8571" y="8241"/>
                  </a:lnTo>
                  <a:lnTo>
                    <a:pt x="9230" y="7746"/>
                  </a:lnTo>
                  <a:lnTo>
                    <a:pt x="10054" y="7334"/>
                  </a:lnTo>
                  <a:lnTo>
                    <a:pt x="10878" y="7169"/>
                  </a:lnTo>
                  <a:lnTo>
                    <a:pt x="11785" y="7087"/>
                  </a:lnTo>
                  <a:close/>
                  <a:moveTo>
                    <a:pt x="7417" y="0"/>
                  </a:moveTo>
                  <a:lnTo>
                    <a:pt x="7252" y="83"/>
                  </a:lnTo>
                  <a:lnTo>
                    <a:pt x="7005" y="248"/>
                  </a:lnTo>
                  <a:lnTo>
                    <a:pt x="6840" y="660"/>
                  </a:lnTo>
                  <a:lnTo>
                    <a:pt x="6676" y="1154"/>
                  </a:lnTo>
                  <a:lnTo>
                    <a:pt x="6758" y="1484"/>
                  </a:lnTo>
                  <a:lnTo>
                    <a:pt x="7088" y="4203"/>
                  </a:lnTo>
                  <a:lnTo>
                    <a:pt x="6428" y="4697"/>
                  </a:lnTo>
                  <a:lnTo>
                    <a:pt x="5852" y="5192"/>
                  </a:lnTo>
                  <a:lnTo>
                    <a:pt x="5275" y="5769"/>
                  </a:lnTo>
                  <a:lnTo>
                    <a:pt x="4698" y="6428"/>
                  </a:lnTo>
                  <a:lnTo>
                    <a:pt x="2061" y="5769"/>
                  </a:lnTo>
                  <a:lnTo>
                    <a:pt x="1649" y="5686"/>
                  </a:lnTo>
                  <a:lnTo>
                    <a:pt x="1155" y="5769"/>
                  </a:lnTo>
                  <a:lnTo>
                    <a:pt x="743" y="5933"/>
                  </a:lnTo>
                  <a:lnTo>
                    <a:pt x="660" y="6098"/>
                  </a:lnTo>
                  <a:lnTo>
                    <a:pt x="495" y="6263"/>
                  </a:lnTo>
                  <a:lnTo>
                    <a:pt x="413" y="6510"/>
                  </a:lnTo>
                  <a:lnTo>
                    <a:pt x="413" y="6757"/>
                  </a:lnTo>
                  <a:lnTo>
                    <a:pt x="578" y="7169"/>
                  </a:lnTo>
                  <a:lnTo>
                    <a:pt x="743" y="7582"/>
                  </a:lnTo>
                  <a:lnTo>
                    <a:pt x="1072" y="7829"/>
                  </a:lnTo>
                  <a:lnTo>
                    <a:pt x="3297" y="9477"/>
                  </a:lnTo>
                  <a:lnTo>
                    <a:pt x="3132" y="10301"/>
                  </a:lnTo>
                  <a:lnTo>
                    <a:pt x="3050" y="11042"/>
                  </a:lnTo>
                  <a:lnTo>
                    <a:pt x="3050" y="11866"/>
                  </a:lnTo>
                  <a:lnTo>
                    <a:pt x="3132" y="12690"/>
                  </a:lnTo>
                  <a:lnTo>
                    <a:pt x="743" y="14091"/>
                  </a:lnTo>
                  <a:lnTo>
                    <a:pt x="413" y="14421"/>
                  </a:lnTo>
                  <a:lnTo>
                    <a:pt x="166" y="14751"/>
                  </a:lnTo>
                  <a:lnTo>
                    <a:pt x="1" y="15163"/>
                  </a:lnTo>
                  <a:lnTo>
                    <a:pt x="1" y="15410"/>
                  </a:lnTo>
                  <a:lnTo>
                    <a:pt x="1" y="15657"/>
                  </a:lnTo>
                  <a:lnTo>
                    <a:pt x="166" y="15822"/>
                  </a:lnTo>
                  <a:lnTo>
                    <a:pt x="331" y="15987"/>
                  </a:lnTo>
                  <a:lnTo>
                    <a:pt x="743" y="16234"/>
                  </a:lnTo>
                  <a:lnTo>
                    <a:pt x="1155" y="16316"/>
                  </a:lnTo>
                  <a:lnTo>
                    <a:pt x="1567" y="16316"/>
                  </a:lnTo>
                  <a:lnTo>
                    <a:pt x="4203" y="15904"/>
                  </a:lnTo>
                  <a:lnTo>
                    <a:pt x="4698" y="16646"/>
                  </a:lnTo>
                  <a:lnTo>
                    <a:pt x="5192" y="17223"/>
                  </a:lnTo>
                  <a:lnTo>
                    <a:pt x="5769" y="17799"/>
                  </a:lnTo>
                  <a:lnTo>
                    <a:pt x="6428" y="18294"/>
                  </a:lnTo>
                  <a:lnTo>
                    <a:pt x="5769" y="21013"/>
                  </a:lnTo>
                  <a:lnTo>
                    <a:pt x="5687" y="21425"/>
                  </a:lnTo>
                  <a:lnTo>
                    <a:pt x="5769" y="21837"/>
                  </a:lnTo>
                  <a:lnTo>
                    <a:pt x="5934" y="22249"/>
                  </a:lnTo>
                  <a:lnTo>
                    <a:pt x="6099" y="22414"/>
                  </a:lnTo>
                  <a:lnTo>
                    <a:pt x="6346" y="22579"/>
                  </a:lnTo>
                  <a:lnTo>
                    <a:pt x="6758" y="22579"/>
                  </a:lnTo>
                  <a:lnTo>
                    <a:pt x="7170" y="22496"/>
                  </a:lnTo>
                  <a:lnTo>
                    <a:pt x="7582" y="22249"/>
                  </a:lnTo>
                  <a:lnTo>
                    <a:pt x="7829" y="22002"/>
                  </a:lnTo>
                  <a:lnTo>
                    <a:pt x="9477" y="19777"/>
                  </a:lnTo>
                  <a:lnTo>
                    <a:pt x="10301" y="19942"/>
                  </a:lnTo>
                  <a:lnTo>
                    <a:pt x="11125" y="20024"/>
                  </a:lnTo>
                  <a:lnTo>
                    <a:pt x="11949" y="20024"/>
                  </a:lnTo>
                  <a:lnTo>
                    <a:pt x="12773" y="19942"/>
                  </a:lnTo>
                  <a:lnTo>
                    <a:pt x="14174" y="22332"/>
                  </a:lnTo>
                  <a:lnTo>
                    <a:pt x="14421" y="22661"/>
                  </a:lnTo>
                  <a:lnTo>
                    <a:pt x="14751" y="22908"/>
                  </a:lnTo>
                  <a:lnTo>
                    <a:pt x="15163" y="23073"/>
                  </a:lnTo>
                  <a:lnTo>
                    <a:pt x="15410" y="23073"/>
                  </a:lnTo>
                  <a:lnTo>
                    <a:pt x="15657" y="22991"/>
                  </a:lnTo>
                  <a:lnTo>
                    <a:pt x="15822" y="22908"/>
                  </a:lnTo>
                  <a:lnTo>
                    <a:pt x="15987" y="22744"/>
                  </a:lnTo>
                  <a:lnTo>
                    <a:pt x="16234" y="22332"/>
                  </a:lnTo>
                  <a:lnTo>
                    <a:pt x="16317" y="21920"/>
                  </a:lnTo>
                  <a:lnTo>
                    <a:pt x="16317" y="21508"/>
                  </a:lnTo>
                  <a:lnTo>
                    <a:pt x="15987" y="18871"/>
                  </a:lnTo>
                  <a:lnTo>
                    <a:pt x="16646" y="18376"/>
                  </a:lnTo>
                  <a:lnTo>
                    <a:pt x="17305" y="17882"/>
                  </a:lnTo>
                  <a:lnTo>
                    <a:pt x="17882" y="17223"/>
                  </a:lnTo>
                  <a:lnTo>
                    <a:pt x="18377" y="16646"/>
                  </a:lnTo>
                  <a:lnTo>
                    <a:pt x="21014" y="17305"/>
                  </a:lnTo>
                  <a:lnTo>
                    <a:pt x="21426" y="17305"/>
                  </a:lnTo>
                  <a:lnTo>
                    <a:pt x="21838" y="17223"/>
                  </a:lnTo>
                  <a:lnTo>
                    <a:pt x="22250" y="17058"/>
                  </a:lnTo>
                  <a:lnTo>
                    <a:pt x="22414" y="16893"/>
                  </a:lnTo>
                  <a:lnTo>
                    <a:pt x="22579" y="16728"/>
                  </a:lnTo>
                  <a:lnTo>
                    <a:pt x="22662" y="16481"/>
                  </a:lnTo>
                  <a:lnTo>
                    <a:pt x="22662" y="16316"/>
                  </a:lnTo>
                  <a:lnTo>
                    <a:pt x="22497" y="15822"/>
                  </a:lnTo>
                  <a:lnTo>
                    <a:pt x="22250" y="15410"/>
                  </a:lnTo>
                  <a:lnTo>
                    <a:pt x="22002" y="15163"/>
                  </a:lnTo>
                  <a:lnTo>
                    <a:pt x="19860" y="13597"/>
                  </a:lnTo>
                  <a:lnTo>
                    <a:pt x="20025" y="12773"/>
                  </a:lnTo>
                  <a:lnTo>
                    <a:pt x="20107" y="11949"/>
                  </a:lnTo>
                  <a:lnTo>
                    <a:pt x="20107" y="11125"/>
                  </a:lnTo>
                  <a:lnTo>
                    <a:pt x="20025" y="10301"/>
                  </a:lnTo>
                  <a:lnTo>
                    <a:pt x="22332" y="8900"/>
                  </a:lnTo>
                  <a:lnTo>
                    <a:pt x="22662" y="8653"/>
                  </a:lnTo>
                  <a:lnTo>
                    <a:pt x="22909" y="8241"/>
                  </a:lnTo>
                  <a:lnTo>
                    <a:pt x="23074" y="7829"/>
                  </a:lnTo>
                  <a:lnTo>
                    <a:pt x="23074" y="7582"/>
                  </a:lnTo>
                  <a:lnTo>
                    <a:pt x="22991" y="7417"/>
                  </a:lnTo>
                  <a:lnTo>
                    <a:pt x="22909" y="7169"/>
                  </a:lnTo>
                  <a:lnTo>
                    <a:pt x="22744" y="7005"/>
                  </a:lnTo>
                  <a:lnTo>
                    <a:pt x="22332" y="6757"/>
                  </a:lnTo>
                  <a:lnTo>
                    <a:pt x="21920" y="6675"/>
                  </a:lnTo>
                  <a:lnTo>
                    <a:pt x="21508" y="6675"/>
                  </a:lnTo>
                  <a:lnTo>
                    <a:pt x="18871" y="7087"/>
                  </a:lnTo>
                  <a:lnTo>
                    <a:pt x="18377" y="6428"/>
                  </a:lnTo>
                  <a:lnTo>
                    <a:pt x="17882" y="5769"/>
                  </a:lnTo>
                  <a:lnTo>
                    <a:pt x="17305" y="5192"/>
                  </a:lnTo>
                  <a:lnTo>
                    <a:pt x="16646" y="4697"/>
                  </a:lnTo>
                  <a:lnTo>
                    <a:pt x="17305" y="2061"/>
                  </a:lnTo>
                  <a:lnTo>
                    <a:pt x="17388" y="1566"/>
                  </a:lnTo>
                  <a:lnTo>
                    <a:pt x="17305" y="1154"/>
                  </a:lnTo>
                  <a:lnTo>
                    <a:pt x="17058" y="742"/>
                  </a:lnTo>
                  <a:lnTo>
                    <a:pt x="16976" y="577"/>
                  </a:lnTo>
                  <a:lnTo>
                    <a:pt x="16729" y="495"/>
                  </a:lnTo>
                  <a:lnTo>
                    <a:pt x="16564" y="412"/>
                  </a:lnTo>
                  <a:lnTo>
                    <a:pt x="16317" y="412"/>
                  </a:lnTo>
                  <a:lnTo>
                    <a:pt x="15822" y="495"/>
                  </a:lnTo>
                  <a:lnTo>
                    <a:pt x="15493" y="742"/>
                  </a:lnTo>
                  <a:lnTo>
                    <a:pt x="15163" y="989"/>
                  </a:lnTo>
                  <a:lnTo>
                    <a:pt x="13597" y="3214"/>
                  </a:lnTo>
                  <a:lnTo>
                    <a:pt x="12773" y="3049"/>
                  </a:lnTo>
                  <a:lnTo>
                    <a:pt x="11949" y="2967"/>
                  </a:lnTo>
                  <a:lnTo>
                    <a:pt x="11125" y="2967"/>
                  </a:lnTo>
                  <a:lnTo>
                    <a:pt x="10301" y="3049"/>
                  </a:lnTo>
                  <a:lnTo>
                    <a:pt x="8900" y="742"/>
                  </a:lnTo>
                  <a:lnTo>
                    <a:pt x="8653" y="412"/>
                  </a:lnTo>
                  <a:lnTo>
                    <a:pt x="8324" y="83"/>
                  </a:lnTo>
                  <a:lnTo>
                    <a:pt x="782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4"/>
            <p:cNvSpPr/>
            <p:nvPr/>
          </p:nvSpPr>
          <p:spPr>
            <a:xfrm>
              <a:off x="4510400" y="2001525"/>
              <a:ext cx="1922075" cy="1209300"/>
            </a:xfrm>
            <a:custGeom>
              <a:avLst/>
              <a:gdLst/>
              <a:ahLst/>
              <a:cxnLst/>
              <a:rect l="l" t="t" r="r" b="b"/>
              <a:pathLst>
                <a:path w="76883" h="48372" fill="none" extrusionOk="0">
                  <a:moveTo>
                    <a:pt x="15987" y="48124"/>
                  </a:moveTo>
                  <a:lnTo>
                    <a:pt x="15987" y="48124"/>
                  </a:lnTo>
                  <a:lnTo>
                    <a:pt x="14833" y="48289"/>
                  </a:lnTo>
                  <a:lnTo>
                    <a:pt x="13597" y="48371"/>
                  </a:lnTo>
                  <a:lnTo>
                    <a:pt x="12444" y="48371"/>
                  </a:lnTo>
                  <a:lnTo>
                    <a:pt x="11208" y="48206"/>
                  </a:lnTo>
                  <a:lnTo>
                    <a:pt x="10054" y="47959"/>
                  </a:lnTo>
                  <a:lnTo>
                    <a:pt x="8983" y="47629"/>
                  </a:lnTo>
                  <a:lnTo>
                    <a:pt x="7829" y="47217"/>
                  </a:lnTo>
                  <a:lnTo>
                    <a:pt x="6840" y="46723"/>
                  </a:lnTo>
                  <a:lnTo>
                    <a:pt x="5851" y="46146"/>
                  </a:lnTo>
                  <a:lnTo>
                    <a:pt x="4863" y="45405"/>
                  </a:lnTo>
                  <a:lnTo>
                    <a:pt x="4039" y="44663"/>
                  </a:lnTo>
                  <a:lnTo>
                    <a:pt x="3215" y="43757"/>
                  </a:lnTo>
                  <a:lnTo>
                    <a:pt x="2473" y="42850"/>
                  </a:lnTo>
                  <a:lnTo>
                    <a:pt x="1814" y="41861"/>
                  </a:lnTo>
                  <a:lnTo>
                    <a:pt x="1237" y="40790"/>
                  </a:lnTo>
                  <a:lnTo>
                    <a:pt x="742" y="39636"/>
                  </a:lnTo>
                  <a:lnTo>
                    <a:pt x="742" y="39636"/>
                  </a:lnTo>
                  <a:lnTo>
                    <a:pt x="413" y="38483"/>
                  </a:lnTo>
                  <a:lnTo>
                    <a:pt x="166" y="37329"/>
                  </a:lnTo>
                  <a:lnTo>
                    <a:pt x="1" y="36093"/>
                  </a:lnTo>
                  <a:lnTo>
                    <a:pt x="1" y="34939"/>
                  </a:lnTo>
                  <a:lnTo>
                    <a:pt x="83" y="33786"/>
                  </a:lnTo>
                  <a:lnTo>
                    <a:pt x="248" y="32632"/>
                  </a:lnTo>
                  <a:lnTo>
                    <a:pt x="578" y="31479"/>
                  </a:lnTo>
                  <a:lnTo>
                    <a:pt x="907" y="30407"/>
                  </a:lnTo>
                  <a:lnTo>
                    <a:pt x="1402" y="29336"/>
                  </a:lnTo>
                  <a:lnTo>
                    <a:pt x="1979" y="28265"/>
                  </a:lnTo>
                  <a:lnTo>
                    <a:pt x="2638" y="27358"/>
                  </a:lnTo>
                  <a:lnTo>
                    <a:pt x="3379" y="26452"/>
                  </a:lnTo>
                  <a:lnTo>
                    <a:pt x="4203" y="25546"/>
                  </a:lnTo>
                  <a:lnTo>
                    <a:pt x="5027" y="24804"/>
                  </a:lnTo>
                  <a:lnTo>
                    <a:pt x="6016" y="24062"/>
                  </a:lnTo>
                  <a:lnTo>
                    <a:pt x="7087" y="23403"/>
                  </a:lnTo>
                  <a:lnTo>
                    <a:pt x="7747" y="23073"/>
                  </a:lnTo>
                  <a:lnTo>
                    <a:pt x="47547" y="2555"/>
                  </a:lnTo>
                  <a:lnTo>
                    <a:pt x="47547" y="2555"/>
                  </a:lnTo>
                  <a:lnTo>
                    <a:pt x="49442" y="1649"/>
                  </a:lnTo>
                  <a:lnTo>
                    <a:pt x="50596" y="1154"/>
                  </a:lnTo>
                  <a:lnTo>
                    <a:pt x="50596" y="1154"/>
                  </a:lnTo>
                  <a:lnTo>
                    <a:pt x="51585" y="825"/>
                  </a:lnTo>
                  <a:lnTo>
                    <a:pt x="52574" y="578"/>
                  </a:lnTo>
                  <a:lnTo>
                    <a:pt x="54469" y="165"/>
                  </a:lnTo>
                  <a:lnTo>
                    <a:pt x="56447" y="1"/>
                  </a:lnTo>
                  <a:lnTo>
                    <a:pt x="58342" y="1"/>
                  </a:lnTo>
                  <a:lnTo>
                    <a:pt x="60237" y="165"/>
                  </a:lnTo>
                  <a:lnTo>
                    <a:pt x="62132" y="578"/>
                  </a:lnTo>
                  <a:lnTo>
                    <a:pt x="63945" y="1072"/>
                  </a:lnTo>
                  <a:lnTo>
                    <a:pt x="65676" y="1814"/>
                  </a:lnTo>
                  <a:lnTo>
                    <a:pt x="67324" y="2638"/>
                  </a:lnTo>
                  <a:lnTo>
                    <a:pt x="68889" y="3626"/>
                  </a:lnTo>
                  <a:lnTo>
                    <a:pt x="70373" y="4862"/>
                  </a:lnTo>
                  <a:lnTo>
                    <a:pt x="71773" y="6181"/>
                  </a:lnTo>
                  <a:lnTo>
                    <a:pt x="73010" y="7582"/>
                  </a:lnTo>
                  <a:lnTo>
                    <a:pt x="74081" y="9147"/>
                  </a:lnTo>
                  <a:lnTo>
                    <a:pt x="74575" y="10054"/>
                  </a:lnTo>
                  <a:lnTo>
                    <a:pt x="74987" y="10878"/>
                  </a:lnTo>
                  <a:lnTo>
                    <a:pt x="75399" y="11784"/>
                  </a:lnTo>
                  <a:lnTo>
                    <a:pt x="75729" y="12691"/>
                  </a:lnTo>
                  <a:lnTo>
                    <a:pt x="75729" y="12691"/>
                  </a:lnTo>
                  <a:lnTo>
                    <a:pt x="76058" y="13680"/>
                  </a:lnTo>
                  <a:lnTo>
                    <a:pt x="76306" y="14586"/>
                  </a:lnTo>
                  <a:lnTo>
                    <a:pt x="76553" y="15575"/>
                  </a:lnTo>
                  <a:lnTo>
                    <a:pt x="76718" y="16564"/>
                  </a:lnTo>
                  <a:lnTo>
                    <a:pt x="76882" y="18459"/>
                  </a:lnTo>
                  <a:lnTo>
                    <a:pt x="76882" y="20354"/>
                  </a:lnTo>
                  <a:lnTo>
                    <a:pt x="76635" y="22249"/>
                  </a:lnTo>
                  <a:lnTo>
                    <a:pt x="76223" y="24062"/>
                  </a:lnTo>
                  <a:lnTo>
                    <a:pt x="75646" y="25875"/>
                  </a:lnTo>
                  <a:lnTo>
                    <a:pt x="74987" y="27606"/>
                  </a:lnTo>
                  <a:lnTo>
                    <a:pt x="74081" y="29254"/>
                  </a:lnTo>
                  <a:lnTo>
                    <a:pt x="73010" y="30819"/>
                  </a:lnTo>
                  <a:lnTo>
                    <a:pt x="71773" y="32220"/>
                  </a:lnTo>
                  <a:lnTo>
                    <a:pt x="70455" y="33621"/>
                  </a:lnTo>
                  <a:lnTo>
                    <a:pt x="68972" y="34857"/>
                  </a:lnTo>
                  <a:lnTo>
                    <a:pt x="67324" y="35928"/>
                  </a:lnTo>
                  <a:lnTo>
                    <a:pt x="65593" y="36835"/>
                  </a:lnTo>
                  <a:lnTo>
                    <a:pt x="64687" y="37247"/>
                  </a:lnTo>
                  <a:lnTo>
                    <a:pt x="63698" y="37659"/>
                  </a:lnTo>
                  <a:lnTo>
                    <a:pt x="63698" y="37659"/>
                  </a:lnTo>
                  <a:lnTo>
                    <a:pt x="62380" y="38071"/>
                  </a:lnTo>
                  <a:lnTo>
                    <a:pt x="60484" y="38565"/>
                  </a:lnTo>
                  <a:lnTo>
                    <a:pt x="16729" y="48041"/>
                  </a:lnTo>
                  <a:lnTo>
                    <a:pt x="15987" y="48124"/>
                  </a:lnTo>
                  <a:close/>
                </a:path>
              </a:pathLst>
            </a:custGeom>
            <a:noFill/>
            <a:ln w="32950" cap="rnd" cmpd="sng">
              <a:solidFill>
                <a:srgbClr val="FA88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4"/>
            <p:cNvSpPr/>
            <p:nvPr/>
          </p:nvSpPr>
          <p:spPr>
            <a:xfrm>
              <a:off x="3428875" y="718100"/>
              <a:ext cx="1131000" cy="1128950"/>
            </a:xfrm>
            <a:custGeom>
              <a:avLst/>
              <a:gdLst/>
              <a:ahLst/>
              <a:cxnLst/>
              <a:rect l="l" t="t" r="r" b="b"/>
              <a:pathLst>
                <a:path w="45240" h="45158" extrusionOk="0">
                  <a:moveTo>
                    <a:pt x="22991" y="9642"/>
                  </a:moveTo>
                  <a:lnTo>
                    <a:pt x="24227" y="9724"/>
                  </a:lnTo>
                  <a:lnTo>
                    <a:pt x="25463" y="9889"/>
                  </a:lnTo>
                  <a:lnTo>
                    <a:pt x="26617" y="10219"/>
                  </a:lnTo>
                  <a:lnTo>
                    <a:pt x="27770" y="10713"/>
                  </a:lnTo>
                  <a:lnTo>
                    <a:pt x="28924" y="11290"/>
                  </a:lnTo>
                  <a:lnTo>
                    <a:pt x="29995" y="11949"/>
                  </a:lnTo>
                  <a:lnTo>
                    <a:pt x="31066" y="12691"/>
                  </a:lnTo>
                  <a:lnTo>
                    <a:pt x="31973" y="13597"/>
                  </a:lnTo>
                  <a:lnTo>
                    <a:pt x="32879" y="14586"/>
                  </a:lnTo>
                  <a:lnTo>
                    <a:pt x="33621" y="15657"/>
                  </a:lnTo>
                  <a:lnTo>
                    <a:pt x="34280" y="16811"/>
                  </a:lnTo>
                  <a:lnTo>
                    <a:pt x="34774" y="18047"/>
                  </a:lnTo>
                  <a:lnTo>
                    <a:pt x="35104" y="19201"/>
                  </a:lnTo>
                  <a:lnTo>
                    <a:pt x="35434" y="20437"/>
                  </a:lnTo>
                  <a:lnTo>
                    <a:pt x="35516" y="21673"/>
                  </a:lnTo>
                  <a:lnTo>
                    <a:pt x="35598" y="22909"/>
                  </a:lnTo>
                  <a:lnTo>
                    <a:pt x="35516" y="24145"/>
                  </a:lnTo>
                  <a:lnTo>
                    <a:pt x="35269" y="25381"/>
                  </a:lnTo>
                  <a:lnTo>
                    <a:pt x="34939" y="26617"/>
                  </a:lnTo>
                  <a:lnTo>
                    <a:pt x="34527" y="27771"/>
                  </a:lnTo>
                  <a:lnTo>
                    <a:pt x="33950" y="28924"/>
                  </a:lnTo>
                  <a:lnTo>
                    <a:pt x="33291" y="29995"/>
                  </a:lnTo>
                  <a:lnTo>
                    <a:pt x="32467" y="30984"/>
                  </a:lnTo>
                  <a:lnTo>
                    <a:pt x="31561" y="31973"/>
                  </a:lnTo>
                  <a:lnTo>
                    <a:pt x="30572" y="32797"/>
                  </a:lnTo>
                  <a:lnTo>
                    <a:pt x="29501" y="33539"/>
                  </a:lnTo>
                  <a:lnTo>
                    <a:pt x="28347" y="34198"/>
                  </a:lnTo>
                  <a:lnTo>
                    <a:pt x="27193" y="34692"/>
                  </a:lnTo>
                  <a:lnTo>
                    <a:pt x="25957" y="35104"/>
                  </a:lnTo>
                  <a:lnTo>
                    <a:pt x="24721" y="35352"/>
                  </a:lnTo>
                  <a:lnTo>
                    <a:pt x="23485" y="35516"/>
                  </a:lnTo>
                  <a:lnTo>
                    <a:pt x="22249" y="35516"/>
                  </a:lnTo>
                  <a:lnTo>
                    <a:pt x="21013" y="35434"/>
                  </a:lnTo>
                  <a:lnTo>
                    <a:pt x="19777" y="35269"/>
                  </a:lnTo>
                  <a:lnTo>
                    <a:pt x="18624" y="34940"/>
                  </a:lnTo>
                  <a:lnTo>
                    <a:pt x="17470" y="34445"/>
                  </a:lnTo>
                  <a:lnTo>
                    <a:pt x="16316" y="33951"/>
                  </a:lnTo>
                  <a:lnTo>
                    <a:pt x="15245" y="33209"/>
                  </a:lnTo>
                  <a:lnTo>
                    <a:pt x="14174" y="32467"/>
                  </a:lnTo>
                  <a:lnTo>
                    <a:pt x="13267" y="31561"/>
                  </a:lnTo>
                  <a:lnTo>
                    <a:pt x="12361" y="30572"/>
                  </a:lnTo>
                  <a:lnTo>
                    <a:pt x="11619" y="29501"/>
                  </a:lnTo>
                  <a:lnTo>
                    <a:pt x="10960" y="28347"/>
                  </a:lnTo>
                  <a:lnTo>
                    <a:pt x="10466" y="27194"/>
                  </a:lnTo>
                  <a:lnTo>
                    <a:pt x="10136" y="25958"/>
                  </a:lnTo>
                  <a:lnTo>
                    <a:pt x="9806" y="24722"/>
                  </a:lnTo>
                  <a:lnTo>
                    <a:pt x="9724" y="23486"/>
                  </a:lnTo>
                  <a:lnTo>
                    <a:pt x="9642" y="22250"/>
                  </a:lnTo>
                  <a:lnTo>
                    <a:pt x="9724" y="21014"/>
                  </a:lnTo>
                  <a:lnTo>
                    <a:pt x="9971" y="19777"/>
                  </a:lnTo>
                  <a:lnTo>
                    <a:pt x="10301" y="18541"/>
                  </a:lnTo>
                  <a:lnTo>
                    <a:pt x="10713" y="17388"/>
                  </a:lnTo>
                  <a:lnTo>
                    <a:pt x="11290" y="16234"/>
                  </a:lnTo>
                  <a:lnTo>
                    <a:pt x="11949" y="15163"/>
                  </a:lnTo>
                  <a:lnTo>
                    <a:pt x="12773" y="14174"/>
                  </a:lnTo>
                  <a:lnTo>
                    <a:pt x="13597" y="13268"/>
                  </a:lnTo>
                  <a:lnTo>
                    <a:pt x="14668" y="12361"/>
                  </a:lnTo>
                  <a:lnTo>
                    <a:pt x="15739" y="11620"/>
                  </a:lnTo>
                  <a:lnTo>
                    <a:pt x="16893" y="10960"/>
                  </a:lnTo>
                  <a:lnTo>
                    <a:pt x="18047" y="10466"/>
                  </a:lnTo>
                  <a:lnTo>
                    <a:pt x="19283" y="10054"/>
                  </a:lnTo>
                  <a:lnTo>
                    <a:pt x="20436" y="9807"/>
                  </a:lnTo>
                  <a:lnTo>
                    <a:pt x="21755" y="9642"/>
                  </a:lnTo>
                  <a:close/>
                  <a:moveTo>
                    <a:pt x="24969" y="1"/>
                  </a:moveTo>
                  <a:lnTo>
                    <a:pt x="24556" y="83"/>
                  </a:lnTo>
                  <a:lnTo>
                    <a:pt x="24227" y="330"/>
                  </a:lnTo>
                  <a:lnTo>
                    <a:pt x="23897" y="578"/>
                  </a:lnTo>
                  <a:lnTo>
                    <a:pt x="23568" y="907"/>
                  </a:lnTo>
                  <a:lnTo>
                    <a:pt x="23320" y="1237"/>
                  </a:lnTo>
                  <a:lnTo>
                    <a:pt x="22991" y="1896"/>
                  </a:lnTo>
                  <a:lnTo>
                    <a:pt x="21425" y="6758"/>
                  </a:lnTo>
                  <a:lnTo>
                    <a:pt x="19942" y="6923"/>
                  </a:lnTo>
                  <a:lnTo>
                    <a:pt x="18459" y="7252"/>
                  </a:lnTo>
                  <a:lnTo>
                    <a:pt x="16975" y="7747"/>
                  </a:lnTo>
                  <a:lnTo>
                    <a:pt x="15575" y="8323"/>
                  </a:lnTo>
                  <a:lnTo>
                    <a:pt x="11702" y="5027"/>
                  </a:lnTo>
                  <a:lnTo>
                    <a:pt x="11042" y="4615"/>
                  </a:lnTo>
                  <a:lnTo>
                    <a:pt x="10630" y="4451"/>
                  </a:lnTo>
                  <a:lnTo>
                    <a:pt x="10218" y="4286"/>
                  </a:lnTo>
                  <a:lnTo>
                    <a:pt x="9394" y="4286"/>
                  </a:lnTo>
                  <a:lnTo>
                    <a:pt x="8982" y="4368"/>
                  </a:lnTo>
                  <a:lnTo>
                    <a:pt x="8653" y="4615"/>
                  </a:lnTo>
                  <a:lnTo>
                    <a:pt x="8323" y="4945"/>
                  </a:lnTo>
                  <a:lnTo>
                    <a:pt x="8158" y="5275"/>
                  </a:lnTo>
                  <a:lnTo>
                    <a:pt x="7994" y="5687"/>
                  </a:lnTo>
                  <a:lnTo>
                    <a:pt x="7994" y="6181"/>
                  </a:lnTo>
                  <a:lnTo>
                    <a:pt x="7994" y="6593"/>
                  </a:lnTo>
                  <a:lnTo>
                    <a:pt x="7994" y="7005"/>
                  </a:lnTo>
                  <a:lnTo>
                    <a:pt x="8241" y="7664"/>
                  </a:lnTo>
                  <a:lnTo>
                    <a:pt x="10548" y="12279"/>
                  </a:lnTo>
                  <a:lnTo>
                    <a:pt x="9559" y="13432"/>
                  </a:lnTo>
                  <a:lnTo>
                    <a:pt x="8735" y="14751"/>
                  </a:lnTo>
                  <a:lnTo>
                    <a:pt x="8076" y="16069"/>
                  </a:lnTo>
                  <a:lnTo>
                    <a:pt x="7499" y="17470"/>
                  </a:lnTo>
                  <a:lnTo>
                    <a:pt x="2473" y="17882"/>
                  </a:lnTo>
                  <a:lnTo>
                    <a:pt x="1649" y="18047"/>
                  </a:lnTo>
                  <a:lnTo>
                    <a:pt x="1319" y="18212"/>
                  </a:lnTo>
                  <a:lnTo>
                    <a:pt x="907" y="18459"/>
                  </a:lnTo>
                  <a:lnTo>
                    <a:pt x="577" y="18706"/>
                  </a:lnTo>
                  <a:lnTo>
                    <a:pt x="330" y="18953"/>
                  </a:lnTo>
                  <a:lnTo>
                    <a:pt x="165" y="19365"/>
                  </a:lnTo>
                  <a:lnTo>
                    <a:pt x="1" y="19777"/>
                  </a:lnTo>
                  <a:lnTo>
                    <a:pt x="1" y="20189"/>
                  </a:lnTo>
                  <a:lnTo>
                    <a:pt x="165" y="20601"/>
                  </a:lnTo>
                  <a:lnTo>
                    <a:pt x="330" y="21014"/>
                  </a:lnTo>
                  <a:lnTo>
                    <a:pt x="660" y="21343"/>
                  </a:lnTo>
                  <a:lnTo>
                    <a:pt x="907" y="21673"/>
                  </a:lnTo>
                  <a:lnTo>
                    <a:pt x="1237" y="21920"/>
                  </a:lnTo>
                  <a:lnTo>
                    <a:pt x="1896" y="22167"/>
                  </a:lnTo>
                  <a:lnTo>
                    <a:pt x="6758" y="23815"/>
                  </a:lnTo>
                  <a:lnTo>
                    <a:pt x="6922" y="25298"/>
                  </a:lnTo>
                  <a:lnTo>
                    <a:pt x="7252" y="26782"/>
                  </a:lnTo>
                  <a:lnTo>
                    <a:pt x="7746" y="28265"/>
                  </a:lnTo>
                  <a:lnTo>
                    <a:pt x="8323" y="29666"/>
                  </a:lnTo>
                  <a:lnTo>
                    <a:pt x="5027" y="33539"/>
                  </a:lnTo>
                  <a:lnTo>
                    <a:pt x="4615" y="34198"/>
                  </a:lnTo>
                  <a:lnTo>
                    <a:pt x="4450" y="34610"/>
                  </a:lnTo>
                  <a:lnTo>
                    <a:pt x="4368" y="34940"/>
                  </a:lnTo>
                  <a:lnTo>
                    <a:pt x="4285" y="35352"/>
                  </a:lnTo>
                  <a:lnTo>
                    <a:pt x="4285" y="35846"/>
                  </a:lnTo>
                  <a:lnTo>
                    <a:pt x="4450" y="36176"/>
                  </a:lnTo>
                  <a:lnTo>
                    <a:pt x="4615" y="36588"/>
                  </a:lnTo>
                  <a:lnTo>
                    <a:pt x="4945" y="36835"/>
                  </a:lnTo>
                  <a:lnTo>
                    <a:pt x="5357" y="37082"/>
                  </a:lnTo>
                  <a:lnTo>
                    <a:pt x="5769" y="37164"/>
                  </a:lnTo>
                  <a:lnTo>
                    <a:pt x="6181" y="37247"/>
                  </a:lnTo>
                  <a:lnTo>
                    <a:pt x="6593" y="37247"/>
                  </a:lnTo>
                  <a:lnTo>
                    <a:pt x="7005" y="37164"/>
                  </a:lnTo>
                  <a:lnTo>
                    <a:pt x="7746" y="36917"/>
                  </a:lnTo>
                  <a:lnTo>
                    <a:pt x="12196" y="34692"/>
                  </a:lnTo>
                  <a:lnTo>
                    <a:pt x="13432" y="35681"/>
                  </a:lnTo>
                  <a:lnTo>
                    <a:pt x="14751" y="36505"/>
                  </a:lnTo>
                  <a:lnTo>
                    <a:pt x="16151" y="37164"/>
                  </a:lnTo>
                  <a:lnTo>
                    <a:pt x="17552" y="37741"/>
                  </a:lnTo>
                  <a:lnTo>
                    <a:pt x="17882" y="42768"/>
                  </a:lnTo>
                  <a:lnTo>
                    <a:pt x="18047" y="43509"/>
                  </a:lnTo>
                  <a:lnTo>
                    <a:pt x="18211" y="43921"/>
                  </a:lnTo>
                  <a:lnTo>
                    <a:pt x="18459" y="44251"/>
                  </a:lnTo>
                  <a:lnTo>
                    <a:pt x="18706" y="44581"/>
                  </a:lnTo>
                  <a:lnTo>
                    <a:pt x="19036" y="44910"/>
                  </a:lnTo>
                  <a:lnTo>
                    <a:pt x="19365" y="45075"/>
                  </a:lnTo>
                  <a:lnTo>
                    <a:pt x="19777" y="45157"/>
                  </a:lnTo>
                  <a:lnTo>
                    <a:pt x="20272" y="45157"/>
                  </a:lnTo>
                  <a:lnTo>
                    <a:pt x="20684" y="45075"/>
                  </a:lnTo>
                  <a:lnTo>
                    <a:pt x="21013" y="44828"/>
                  </a:lnTo>
                  <a:lnTo>
                    <a:pt x="21343" y="44581"/>
                  </a:lnTo>
                  <a:lnTo>
                    <a:pt x="21672" y="44251"/>
                  </a:lnTo>
                  <a:lnTo>
                    <a:pt x="21920" y="43921"/>
                  </a:lnTo>
                  <a:lnTo>
                    <a:pt x="22249" y="43262"/>
                  </a:lnTo>
                  <a:lnTo>
                    <a:pt x="23815" y="38483"/>
                  </a:lnTo>
                  <a:lnTo>
                    <a:pt x="25298" y="38318"/>
                  </a:lnTo>
                  <a:lnTo>
                    <a:pt x="26781" y="37988"/>
                  </a:lnTo>
                  <a:lnTo>
                    <a:pt x="28265" y="37494"/>
                  </a:lnTo>
                  <a:lnTo>
                    <a:pt x="29748" y="36917"/>
                  </a:lnTo>
                  <a:lnTo>
                    <a:pt x="33538" y="40213"/>
                  </a:lnTo>
                  <a:lnTo>
                    <a:pt x="34198" y="40625"/>
                  </a:lnTo>
                  <a:lnTo>
                    <a:pt x="34610" y="40790"/>
                  </a:lnTo>
                  <a:lnTo>
                    <a:pt x="35022" y="40873"/>
                  </a:lnTo>
                  <a:lnTo>
                    <a:pt x="35434" y="40955"/>
                  </a:lnTo>
                  <a:lnTo>
                    <a:pt x="35846" y="40873"/>
                  </a:lnTo>
                  <a:lnTo>
                    <a:pt x="36258" y="40790"/>
                  </a:lnTo>
                  <a:lnTo>
                    <a:pt x="36587" y="40543"/>
                  </a:lnTo>
                  <a:lnTo>
                    <a:pt x="36917" y="40213"/>
                  </a:lnTo>
                  <a:lnTo>
                    <a:pt x="37082" y="39884"/>
                  </a:lnTo>
                  <a:lnTo>
                    <a:pt x="37246" y="39472"/>
                  </a:lnTo>
                  <a:lnTo>
                    <a:pt x="37246" y="39060"/>
                  </a:lnTo>
                  <a:lnTo>
                    <a:pt x="37246" y="38565"/>
                  </a:lnTo>
                  <a:lnTo>
                    <a:pt x="37246" y="38153"/>
                  </a:lnTo>
                  <a:lnTo>
                    <a:pt x="36999" y="37494"/>
                  </a:lnTo>
                  <a:lnTo>
                    <a:pt x="34692" y="32962"/>
                  </a:lnTo>
                  <a:lnTo>
                    <a:pt x="35681" y="31726"/>
                  </a:lnTo>
                  <a:lnTo>
                    <a:pt x="36505" y="30407"/>
                  </a:lnTo>
                  <a:lnTo>
                    <a:pt x="37164" y="29089"/>
                  </a:lnTo>
                  <a:lnTo>
                    <a:pt x="37741" y="27688"/>
                  </a:lnTo>
                  <a:lnTo>
                    <a:pt x="42767" y="27276"/>
                  </a:lnTo>
                  <a:lnTo>
                    <a:pt x="43591" y="27111"/>
                  </a:lnTo>
                  <a:lnTo>
                    <a:pt x="43921" y="26946"/>
                  </a:lnTo>
                  <a:lnTo>
                    <a:pt x="44333" y="26782"/>
                  </a:lnTo>
                  <a:lnTo>
                    <a:pt x="44663" y="26534"/>
                  </a:lnTo>
                  <a:lnTo>
                    <a:pt x="44910" y="26205"/>
                  </a:lnTo>
                  <a:lnTo>
                    <a:pt x="45075" y="25793"/>
                  </a:lnTo>
                  <a:lnTo>
                    <a:pt x="45240" y="25381"/>
                  </a:lnTo>
                  <a:lnTo>
                    <a:pt x="45240" y="24969"/>
                  </a:lnTo>
                  <a:lnTo>
                    <a:pt x="45075" y="24557"/>
                  </a:lnTo>
                  <a:lnTo>
                    <a:pt x="44910" y="24145"/>
                  </a:lnTo>
                  <a:lnTo>
                    <a:pt x="44580" y="23815"/>
                  </a:lnTo>
                  <a:lnTo>
                    <a:pt x="44333" y="23568"/>
                  </a:lnTo>
                  <a:lnTo>
                    <a:pt x="43921" y="23321"/>
                  </a:lnTo>
                  <a:lnTo>
                    <a:pt x="43344" y="22991"/>
                  </a:lnTo>
                  <a:lnTo>
                    <a:pt x="38483" y="21343"/>
                  </a:lnTo>
                  <a:lnTo>
                    <a:pt x="38318" y="19860"/>
                  </a:lnTo>
                  <a:lnTo>
                    <a:pt x="37988" y="18377"/>
                  </a:lnTo>
                  <a:lnTo>
                    <a:pt x="37494" y="16976"/>
                  </a:lnTo>
                  <a:lnTo>
                    <a:pt x="36834" y="15575"/>
                  </a:lnTo>
                  <a:lnTo>
                    <a:pt x="40213" y="11620"/>
                  </a:lnTo>
                  <a:lnTo>
                    <a:pt x="40625" y="10960"/>
                  </a:lnTo>
                  <a:lnTo>
                    <a:pt x="40790" y="10631"/>
                  </a:lnTo>
                  <a:lnTo>
                    <a:pt x="40872" y="10219"/>
                  </a:lnTo>
                  <a:lnTo>
                    <a:pt x="40955" y="9807"/>
                  </a:lnTo>
                  <a:lnTo>
                    <a:pt x="40955" y="9395"/>
                  </a:lnTo>
                  <a:lnTo>
                    <a:pt x="40790" y="8983"/>
                  </a:lnTo>
                  <a:lnTo>
                    <a:pt x="40543" y="8571"/>
                  </a:lnTo>
                  <a:lnTo>
                    <a:pt x="40295" y="8323"/>
                  </a:lnTo>
                  <a:lnTo>
                    <a:pt x="39883" y="8076"/>
                  </a:lnTo>
                  <a:lnTo>
                    <a:pt x="39471" y="7994"/>
                  </a:lnTo>
                  <a:lnTo>
                    <a:pt x="39059" y="7911"/>
                  </a:lnTo>
                  <a:lnTo>
                    <a:pt x="38647" y="7911"/>
                  </a:lnTo>
                  <a:lnTo>
                    <a:pt x="38235" y="7994"/>
                  </a:lnTo>
                  <a:lnTo>
                    <a:pt x="37494" y="8241"/>
                  </a:lnTo>
                  <a:lnTo>
                    <a:pt x="32962" y="10548"/>
                  </a:lnTo>
                  <a:lnTo>
                    <a:pt x="31726" y="9560"/>
                  </a:lnTo>
                  <a:lnTo>
                    <a:pt x="30407" y="8818"/>
                  </a:lnTo>
                  <a:lnTo>
                    <a:pt x="29089" y="8076"/>
                  </a:lnTo>
                  <a:lnTo>
                    <a:pt x="27688" y="7582"/>
                  </a:lnTo>
                  <a:lnTo>
                    <a:pt x="27358" y="2391"/>
                  </a:lnTo>
                  <a:lnTo>
                    <a:pt x="27193" y="1649"/>
                  </a:lnTo>
                  <a:lnTo>
                    <a:pt x="27029" y="1237"/>
                  </a:lnTo>
                  <a:lnTo>
                    <a:pt x="26781" y="907"/>
                  </a:lnTo>
                  <a:lnTo>
                    <a:pt x="26534" y="578"/>
                  </a:lnTo>
                  <a:lnTo>
                    <a:pt x="26205" y="330"/>
                  </a:lnTo>
                  <a:lnTo>
                    <a:pt x="25875" y="83"/>
                  </a:lnTo>
                  <a:lnTo>
                    <a:pt x="2546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4"/>
            <p:cNvSpPr/>
            <p:nvPr/>
          </p:nvSpPr>
          <p:spPr>
            <a:xfrm>
              <a:off x="4018050" y="1053900"/>
              <a:ext cx="267825" cy="210150"/>
            </a:xfrm>
            <a:custGeom>
              <a:avLst/>
              <a:gdLst/>
              <a:ahLst/>
              <a:cxnLst/>
              <a:rect l="l" t="t" r="r" b="b"/>
              <a:pathLst>
                <a:path w="10713" h="8406" fill="none" extrusionOk="0">
                  <a:moveTo>
                    <a:pt x="1" y="8406"/>
                  </a:moveTo>
                  <a:lnTo>
                    <a:pt x="10713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4"/>
            <p:cNvSpPr/>
            <p:nvPr/>
          </p:nvSpPr>
          <p:spPr>
            <a:xfrm>
              <a:off x="4009825" y="967375"/>
              <a:ext cx="181300" cy="290500"/>
            </a:xfrm>
            <a:custGeom>
              <a:avLst/>
              <a:gdLst/>
              <a:ahLst/>
              <a:cxnLst/>
              <a:rect l="l" t="t" r="r" b="b"/>
              <a:pathLst>
                <a:path w="7252" h="11620" fill="none" extrusionOk="0">
                  <a:moveTo>
                    <a:pt x="0" y="11619"/>
                  </a:moveTo>
                  <a:lnTo>
                    <a:pt x="7251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4"/>
            <p:cNvSpPr/>
            <p:nvPr/>
          </p:nvSpPr>
          <p:spPr>
            <a:xfrm>
              <a:off x="3999525" y="920000"/>
              <a:ext cx="72125" cy="333750"/>
            </a:xfrm>
            <a:custGeom>
              <a:avLst/>
              <a:gdLst/>
              <a:ahLst/>
              <a:cxnLst/>
              <a:rect l="l" t="t" r="r" b="b"/>
              <a:pathLst>
                <a:path w="2885" h="13350" fill="none" extrusionOk="0">
                  <a:moveTo>
                    <a:pt x="0" y="13350"/>
                  </a:moveTo>
                  <a:lnTo>
                    <a:pt x="2884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4"/>
            <p:cNvSpPr/>
            <p:nvPr/>
          </p:nvSpPr>
          <p:spPr>
            <a:xfrm>
              <a:off x="3943900" y="915875"/>
              <a:ext cx="47400" cy="337875"/>
            </a:xfrm>
            <a:custGeom>
              <a:avLst/>
              <a:gdLst/>
              <a:ahLst/>
              <a:cxnLst/>
              <a:rect l="l" t="t" r="r" b="b"/>
              <a:pathLst>
                <a:path w="1896" h="13515" fill="none" extrusionOk="0">
                  <a:moveTo>
                    <a:pt x="1895" y="13515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4"/>
            <p:cNvSpPr/>
            <p:nvPr/>
          </p:nvSpPr>
          <p:spPr>
            <a:xfrm>
              <a:off x="3820300" y="955025"/>
              <a:ext cx="160700" cy="302850"/>
            </a:xfrm>
            <a:custGeom>
              <a:avLst/>
              <a:gdLst/>
              <a:ahLst/>
              <a:cxnLst/>
              <a:rect l="l" t="t" r="r" b="b"/>
              <a:pathLst>
                <a:path w="6428" h="12114" fill="none" extrusionOk="0">
                  <a:moveTo>
                    <a:pt x="6427" y="12113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4"/>
            <p:cNvSpPr/>
            <p:nvPr/>
          </p:nvSpPr>
          <p:spPr>
            <a:xfrm>
              <a:off x="3719350" y="1035350"/>
              <a:ext cx="253400" cy="228700"/>
            </a:xfrm>
            <a:custGeom>
              <a:avLst/>
              <a:gdLst/>
              <a:ahLst/>
              <a:cxnLst/>
              <a:rect l="l" t="t" r="r" b="b"/>
              <a:pathLst>
                <a:path w="10136" h="9148" fill="none" extrusionOk="0">
                  <a:moveTo>
                    <a:pt x="10136" y="9148"/>
                  </a:moveTo>
                  <a:lnTo>
                    <a:pt x="0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4"/>
            <p:cNvSpPr/>
            <p:nvPr/>
          </p:nvSpPr>
          <p:spPr>
            <a:xfrm>
              <a:off x="3651375" y="1144550"/>
              <a:ext cx="315200" cy="127750"/>
            </a:xfrm>
            <a:custGeom>
              <a:avLst/>
              <a:gdLst/>
              <a:ahLst/>
              <a:cxnLst/>
              <a:rect l="l" t="t" r="r" b="b"/>
              <a:pathLst>
                <a:path w="12608" h="5110" fill="none" extrusionOk="0">
                  <a:moveTo>
                    <a:pt x="12608" y="5109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4"/>
            <p:cNvSpPr/>
            <p:nvPr/>
          </p:nvSpPr>
          <p:spPr>
            <a:xfrm>
              <a:off x="3624575" y="1270200"/>
              <a:ext cx="339950" cy="12400"/>
            </a:xfrm>
            <a:custGeom>
              <a:avLst/>
              <a:gdLst/>
              <a:ahLst/>
              <a:cxnLst/>
              <a:rect l="l" t="t" r="r" b="b"/>
              <a:pathLst>
                <a:path w="13598" h="496" fill="none" extrusionOk="0">
                  <a:moveTo>
                    <a:pt x="13597" y="495"/>
                  </a:moveTo>
                  <a:lnTo>
                    <a:pt x="1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4"/>
            <p:cNvSpPr/>
            <p:nvPr/>
          </p:nvSpPr>
          <p:spPr>
            <a:xfrm>
              <a:off x="3641050" y="1290800"/>
              <a:ext cx="325525" cy="107150"/>
            </a:xfrm>
            <a:custGeom>
              <a:avLst/>
              <a:gdLst/>
              <a:ahLst/>
              <a:cxnLst/>
              <a:rect l="l" t="t" r="r" b="b"/>
              <a:pathLst>
                <a:path w="13021" h="4286" fill="none" extrusionOk="0">
                  <a:moveTo>
                    <a:pt x="13021" y="1"/>
                  </a:moveTo>
                  <a:lnTo>
                    <a:pt x="1" y="4286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4"/>
            <p:cNvSpPr/>
            <p:nvPr/>
          </p:nvSpPr>
          <p:spPr>
            <a:xfrm>
              <a:off x="3702875" y="1301100"/>
              <a:ext cx="267825" cy="210150"/>
            </a:xfrm>
            <a:custGeom>
              <a:avLst/>
              <a:gdLst/>
              <a:ahLst/>
              <a:cxnLst/>
              <a:rect l="l" t="t" r="r" b="b"/>
              <a:pathLst>
                <a:path w="10713" h="8406" fill="none" extrusionOk="0">
                  <a:moveTo>
                    <a:pt x="10712" y="1"/>
                  </a:moveTo>
                  <a:lnTo>
                    <a:pt x="0" y="8406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4"/>
            <p:cNvSpPr/>
            <p:nvPr/>
          </p:nvSpPr>
          <p:spPr>
            <a:xfrm>
              <a:off x="3797625" y="1307275"/>
              <a:ext cx="181325" cy="290500"/>
            </a:xfrm>
            <a:custGeom>
              <a:avLst/>
              <a:gdLst/>
              <a:ahLst/>
              <a:cxnLst/>
              <a:rect l="l" t="t" r="r" b="b"/>
              <a:pathLst>
                <a:path w="7253" h="11620" fill="none" extrusionOk="0">
                  <a:moveTo>
                    <a:pt x="7252" y="1"/>
                  </a:moveTo>
                  <a:lnTo>
                    <a:pt x="1" y="1162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4"/>
            <p:cNvSpPr/>
            <p:nvPr/>
          </p:nvSpPr>
          <p:spPr>
            <a:xfrm>
              <a:off x="3917100" y="1311400"/>
              <a:ext cx="72150" cy="333775"/>
            </a:xfrm>
            <a:custGeom>
              <a:avLst/>
              <a:gdLst/>
              <a:ahLst/>
              <a:cxnLst/>
              <a:rect l="l" t="t" r="r" b="b"/>
              <a:pathLst>
                <a:path w="2886" h="13351" fill="none" extrusionOk="0">
                  <a:moveTo>
                    <a:pt x="2885" y="1"/>
                  </a:moveTo>
                  <a:lnTo>
                    <a:pt x="1" y="1335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4"/>
            <p:cNvSpPr/>
            <p:nvPr/>
          </p:nvSpPr>
          <p:spPr>
            <a:xfrm>
              <a:off x="3997450" y="1311400"/>
              <a:ext cx="47400" cy="337875"/>
            </a:xfrm>
            <a:custGeom>
              <a:avLst/>
              <a:gdLst/>
              <a:ahLst/>
              <a:cxnLst/>
              <a:rect l="l" t="t" r="r" b="b"/>
              <a:pathLst>
                <a:path w="1896" h="13515" fill="none" extrusionOk="0">
                  <a:moveTo>
                    <a:pt x="1" y="1"/>
                  </a:moveTo>
                  <a:lnTo>
                    <a:pt x="1896" y="13515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4"/>
            <p:cNvSpPr/>
            <p:nvPr/>
          </p:nvSpPr>
          <p:spPr>
            <a:xfrm>
              <a:off x="4007750" y="1309350"/>
              <a:ext cx="160725" cy="300800"/>
            </a:xfrm>
            <a:custGeom>
              <a:avLst/>
              <a:gdLst/>
              <a:ahLst/>
              <a:cxnLst/>
              <a:rect l="l" t="t" r="r" b="b"/>
              <a:pathLst>
                <a:path w="6429" h="12032" fill="none" extrusionOk="0">
                  <a:moveTo>
                    <a:pt x="1" y="0"/>
                  </a:moveTo>
                  <a:lnTo>
                    <a:pt x="6428" y="1203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4"/>
            <p:cNvSpPr/>
            <p:nvPr/>
          </p:nvSpPr>
          <p:spPr>
            <a:xfrm>
              <a:off x="4016000" y="1303175"/>
              <a:ext cx="253400" cy="228675"/>
            </a:xfrm>
            <a:custGeom>
              <a:avLst/>
              <a:gdLst/>
              <a:ahLst/>
              <a:cxnLst/>
              <a:rect l="l" t="t" r="r" b="b"/>
              <a:pathLst>
                <a:path w="10136" h="9147" fill="none" extrusionOk="0">
                  <a:moveTo>
                    <a:pt x="0" y="0"/>
                  </a:moveTo>
                  <a:lnTo>
                    <a:pt x="10136" y="9147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4"/>
            <p:cNvSpPr/>
            <p:nvPr/>
          </p:nvSpPr>
          <p:spPr>
            <a:xfrm>
              <a:off x="4022175" y="1292875"/>
              <a:ext cx="315225" cy="129800"/>
            </a:xfrm>
            <a:custGeom>
              <a:avLst/>
              <a:gdLst/>
              <a:ahLst/>
              <a:cxnLst/>
              <a:rect l="l" t="t" r="r" b="b"/>
              <a:pathLst>
                <a:path w="12609" h="5192" fill="none" extrusionOk="0">
                  <a:moveTo>
                    <a:pt x="0" y="0"/>
                  </a:moveTo>
                  <a:lnTo>
                    <a:pt x="12608" y="5192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4"/>
            <p:cNvSpPr/>
            <p:nvPr/>
          </p:nvSpPr>
          <p:spPr>
            <a:xfrm>
              <a:off x="4024225" y="1284625"/>
              <a:ext cx="339950" cy="10325"/>
            </a:xfrm>
            <a:custGeom>
              <a:avLst/>
              <a:gdLst/>
              <a:ahLst/>
              <a:cxnLst/>
              <a:rect l="l" t="t" r="r" b="b"/>
              <a:pathLst>
                <a:path w="13598" h="413" fill="none" extrusionOk="0">
                  <a:moveTo>
                    <a:pt x="1" y="1"/>
                  </a:moveTo>
                  <a:lnTo>
                    <a:pt x="13597" y="413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4"/>
            <p:cNvSpPr/>
            <p:nvPr/>
          </p:nvSpPr>
          <p:spPr>
            <a:xfrm>
              <a:off x="4022175" y="1169275"/>
              <a:ext cx="325525" cy="105075"/>
            </a:xfrm>
            <a:custGeom>
              <a:avLst/>
              <a:gdLst/>
              <a:ahLst/>
              <a:cxnLst/>
              <a:rect l="l" t="t" r="r" b="b"/>
              <a:pathLst>
                <a:path w="13021" h="4203" fill="none" extrusionOk="0">
                  <a:moveTo>
                    <a:pt x="0" y="4203"/>
                  </a:moveTo>
                  <a:lnTo>
                    <a:pt x="1302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4"/>
            <p:cNvSpPr/>
            <p:nvPr/>
          </p:nvSpPr>
          <p:spPr>
            <a:xfrm>
              <a:off x="3948000" y="1237250"/>
              <a:ext cx="92750" cy="92725"/>
            </a:xfrm>
            <a:custGeom>
              <a:avLst/>
              <a:gdLst/>
              <a:ahLst/>
              <a:cxnLst/>
              <a:rect l="l" t="t" r="r" b="b"/>
              <a:pathLst>
                <a:path w="3710" h="3709" fill="none" extrusionOk="0">
                  <a:moveTo>
                    <a:pt x="2967" y="3296"/>
                  </a:moveTo>
                  <a:lnTo>
                    <a:pt x="2967" y="3296"/>
                  </a:lnTo>
                  <a:lnTo>
                    <a:pt x="3297" y="3049"/>
                  </a:lnTo>
                  <a:lnTo>
                    <a:pt x="3462" y="2720"/>
                  </a:lnTo>
                  <a:lnTo>
                    <a:pt x="3627" y="2390"/>
                  </a:lnTo>
                  <a:lnTo>
                    <a:pt x="3709" y="2060"/>
                  </a:lnTo>
                  <a:lnTo>
                    <a:pt x="3709" y="1731"/>
                  </a:lnTo>
                  <a:lnTo>
                    <a:pt x="3627" y="1319"/>
                  </a:lnTo>
                  <a:lnTo>
                    <a:pt x="3544" y="989"/>
                  </a:lnTo>
                  <a:lnTo>
                    <a:pt x="3297" y="660"/>
                  </a:lnTo>
                  <a:lnTo>
                    <a:pt x="3297" y="660"/>
                  </a:lnTo>
                  <a:lnTo>
                    <a:pt x="3050" y="412"/>
                  </a:lnTo>
                  <a:lnTo>
                    <a:pt x="2720" y="165"/>
                  </a:lnTo>
                  <a:lnTo>
                    <a:pt x="2391" y="83"/>
                  </a:lnTo>
                  <a:lnTo>
                    <a:pt x="2061" y="0"/>
                  </a:lnTo>
                  <a:lnTo>
                    <a:pt x="1731" y="0"/>
                  </a:lnTo>
                  <a:lnTo>
                    <a:pt x="1402" y="0"/>
                  </a:lnTo>
                  <a:lnTo>
                    <a:pt x="990" y="165"/>
                  </a:lnTo>
                  <a:lnTo>
                    <a:pt x="743" y="330"/>
                  </a:lnTo>
                  <a:lnTo>
                    <a:pt x="743" y="330"/>
                  </a:lnTo>
                  <a:lnTo>
                    <a:pt x="413" y="577"/>
                  </a:lnTo>
                  <a:lnTo>
                    <a:pt x="248" y="907"/>
                  </a:lnTo>
                  <a:lnTo>
                    <a:pt x="83" y="1236"/>
                  </a:lnTo>
                  <a:lnTo>
                    <a:pt x="1" y="1566"/>
                  </a:lnTo>
                  <a:lnTo>
                    <a:pt x="1" y="1978"/>
                  </a:lnTo>
                  <a:lnTo>
                    <a:pt x="83" y="2308"/>
                  </a:lnTo>
                  <a:lnTo>
                    <a:pt x="166" y="2637"/>
                  </a:lnTo>
                  <a:lnTo>
                    <a:pt x="413" y="2967"/>
                  </a:lnTo>
                  <a:lnTo>
                    <a:pt x="413" y="2967"/>
                  </a:lnTo>
                  <a:lnTo>
                    <a:pt x="660" y="3214"/>
                  </a:lnTo>
                  <a:lnTo>
                    <a:pt x="907" y="3461"/>
                  </a:lnTo>
                  <a:lnTo>
                    <a:pt x="1237" y="3626"/>
                  </a:lnTo>
                  <a:lnTo>
                    <a:pt x="1649" y="3708"/>
                  </a:lnTo>
                  <a:lnTo>
                    <a:pt x="1979" y="3708"/>
                  </a:lnTo>
                  <a:lnTo>
                    <a:pt x="2308" y="3626"/>
                  </a:lnTo>
                  <a:lnTo>
                    <a:pt x="2720" y="3461"/>
                  </a:lnTo>
                  <a:lnTo>
                    <a:pt x="2967" y="3296"/>
                  </a:lnTo>
                  <a:lnTo>
                    <a:pt x="2967" y="3296"/>
                  </a:lnTo>
                  <a:close/>
                </a:path>
              </a:pathLst>
            </a:custGeom>
            <a:noFill/>
            <a:ln w="8250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4"/>
            <p:cNvSpPr/>
            <p:nvPr/>
          </p:nvSpPr>
          <p:spPr>
            <a:xfrm>
              <a:off x="4463025" y="4290275"/>
              <a:ext cx="1131000" cy="1133050"/>
            </a:xfrm>
            <a:custGeom>
              <a:avLst/>
              <a:gdLst/>
              <a:ahLst/>
              <a:cxnLst/>
              <a:rect l="l" t="t" r="r" b="b"/>
              <a:pathLst>
                <a:path w="45240" h="45322" extrusionOk="0">
                  <a:moveTo>
                    <a:pt x="22084" y="9641"/>
                  </a:moveTo>
                  <a:lnTo>
                    <a:pt x="22249" y="20601"/>
                  </a:lnTo>
                  <a:lnTo>
                    <a:pt x="18294" y="10383"/>
                  </a:lnTo>
                  <a:lnTo>
                    <a:pt x="19283" y="10136"/>
                  </a:lnTo>
                  <a:lnTo>
                    <a:pt x="20189" y="9888"/>
                  </a:lnTo>
                  <a:lnTo>
                    <a:pt x="21096" y="9724"/>
                  </a:lnTo>
                  <a:lnTo>
                    <a:pt x="22084" y="9641"/>
                  </a:lnTo>
                  <a:close/>
                  <a:moveTo>
                    <a:pt x="22744" y="9641"/>
                  </a:moveTo>
                  <a:lnTo>
                    <a:pt x="23733" y="9724"/>
                  </a:lnTo>
                  <a:lnTo>
                    <a:pt x="24639" y="9806"/>
                  </a:lnTo>
                  <a:lnTo>
                    <a:pt x="25628" y="10053"/>
                  </a:lnTo>
                  <a:lnTo>
                    <a:pt x="26534" y="10300"/>
                  </a:lnTo>
                  <a:lnTo>
                    <a:pt x="22991" y="20601"/>
                  </a:lnTo>
                  <a:lnTo>
                    <a:pt x="22909" y="20601"/>
                  </a:lnTo>
                  <a:lnTo>
                    <a:pt x="22744" y="9641"/>
                  </a:lnTo>
                  <a:close/>
                  <a:moveTo>
                    <a:pt x="27193" y="10465"/>
                  </a:moveTo>
                  <a:lnTo>
                    <a:pt x="28100" y="10877"/>
                  </a:lnTo>
                  <a:lnTo>
                    <a:pt x="28924" y="11289"/>
                  </a:lnTo>
                  <a:lnTo>
                    <a:pt x="29748" y="11784"/>
                  </a:lnTo>
                  <a:lnTo>
                    <a:pt x="30572" y="12360"/>
                  </a:lnTo>
                  <a:lnTo>
                    <a:pt x="23650" y="20848"/>
                  </a:lnTo>
                  <a:lnTo>
                    <a:pt x="23568" y="20848"/>
                  </a:lnTo>
                  <a:lnTo>
                    <a:pt x="27193" y="10465"/>
                  </a:lnTo>
                  <a:close/>
                  <a:moveTo>
                    <a:pt x="17717" y="10630"/>
                  </a:moveTo>
                  <a:lnTo>
                    <a:pt x="21590" y="20848"/>
                  </a:lnTo>
                  <a:lnTo>
                    <a:pt x="21590" y="20930"/>
                  </a:lnTo>
                  <a:lnTo>
                    <a:pt x="14421" y="12608"/>
                  </a:lnTo>
                  <a:lnTo>
                    <a:pt x="15163" y="12031"/>
                  </a:lnTo>
                  <a:lnTo>
                    <a:pt x="15987" y="11454"/>
                  </a:lnTo>
                  <a:lnTo>
                    <a:pt x="16811" y="11042"/>
                  </a:lnTo>
                  <a:lnTo>
                    <a:pt x="17717" y="10630"/>
                  </a:lnTo>
                  <a:close/>
                  <a:moveTo>
                    <a:pt x="13927" y="13020"/>
                  </a:moveTo>
                  <a:lnTo>
                    <a:pt x="21096" y="21342"/>
                  </a:lnTo>
                  <a:lnTo>
                    <a:pt x="21013" y="21342"/>
                  </a:lnTo>
                  <a:lnTo>
                    <a:pt x="11455" y="15986"/>
                  </a:lnTo>
                  <a:lnTo>
                    <a:pt x="11949" y="15245"/>
                  </a:lnTo>
                  <a:lnTo>
                    <a:pt x="12526" y="14421"/>
                  </a:lnTo>
                  <a:lnTo>
                    <a:pt x="13185" y="13679"/>
                  </a:lnTo>
                  <a:lnTo>
                    <a:pt x="13927" y="13020"/>
                  </a:lnTo>
                  <a:close/>
                  <a:moveTo>
                    <a:pt x="31066" y="12772"/>
                  </a:moveTo>
                  <a:lnTo>
                    <a:pt x="31808" y="13432"/>
                  </a:lnTo>
                  <a:lnTo>
                    <a:pt x="32467" y="14173"/>
                  </a:lnTo>
                  <a:lnTo>
                    <a:pt x="33044" y="14915"/>
                  </a:lnTo>
                  <a:lnTo>
                    <a:pt x="33538" y="15739"/>
                  </a:lnTo>
                  <a:lnTo>
                    <a:pt x="24145" y="21342"/>
                  </a:lnTo>
                  <a:lnTo>
                    <a:pt x="24145" y="21260"/>
                  </a:lnTo>
                  <a:lnTo>
                    <a:pt x="31066" y="12772"/>
                  </a:lnTo>
                  <a:close/>
                  <a:moveTo>
                    <a:pt x="33950" y="16316"/>
                  </a:moveTo>
                  <a:lnTo>
                    <a:pt x="34362" y="17140"/>
                  </a:lnTo>
                  <a:lnTo>
                    <a:pt x="34774" y="18046"/>
                  </a:lnTo>
                  <a:lnTo>
                    <a:pt x="35022" y="18953"/>
                  </a:lnTo>
                  <a:lnTo>
                    <a:pt x="35269" y="19859"/>
                  </a:lnTo>
                  <a:lnTo>
                    <a:pt x="24557" y="21919"/>
                  </a:lnTo>
                  <a:lnTo>
                    <a:pt x="24474" y="21919"/>
                  </a:lnTo>
                  <a:lnTo>
                    <a:pt x="33950" y="16316"/>
                  </a:lnTo>
                  <a:close/>
                  <a:moveTo>
                    <a:pt x="11125" y="16645"/>
                  </a:moveTo>
                  <a:lnTo>
                    <a:pt x="20684" y="21919"/>
                  </a:lnTo>
                  <a:lnTo>
                    <a:pt x="20684" y="22002"/>
                  </a:lnTo>
                  <a:lnTo>
                    <a:pt x="9889" y="20271"/>
                  </a:lnTo>
                  <a:lnTo>
                    <a:pt x="10054" y="19282"/>
                  </a:lnTo>
                  <a:lnTo>
                    <a:pt x="10383" y="18376"/>
                  </a:lnTo>
                  <a:lnTo>
                    <a:pt x="10713" y="17469"/>
                  </a:lnTo>
                  <a:lnTo>
                    <a:pt x="11125" y="16645"/>
                  </a:lnTo>
                  <a:close/>
                  <a:moveTo>
                    <a:pt x="22826" y="21425"/>
                  </a:moveTo>
                  <a:lnTo>
                    <a:pt x="23238" y="21590"/>
                  </a:lnTo>
                  <a:lnTo>
                    <a:pt x="23485" y="21837"/>
                  </a:lnTo>
                  <a:lnTo>
                    <a:pt x="23733" y="22166"/>
                  </a:lnTo>
                  <a:lnTo>
                    <a:pt x="23815" y="22578"/>
                  </a:lnTo>
                  <a:lnTo>
                    <a:pt x="23733" y="22990"/>
                  </a:lnTo>
                  <a:lnTo>
                    <a:pt x="23568" y="23402"/>
                  </a:lnTo>
                  <a:lnTo>
                    <a:pt x="23238" y="23650"/>
                  </a:lnTo>
                  <a:lnTo>
                    <a:pt x="22826" y="23814"/>
                  </a:lnTo>
                  <a:lnTo>
                    <a:pt x="22414" y="23814"/>
                  </a:lnTo>
                  <a:lnTo>
                    <a:pt x="22002" y="23650"/>
                  </a:lnTo>
                  <a:lnTo>
                    <a:pt x="21755" y="23402"/>
                  </a:lnTo>
                  <a:lnTo>
                    <a:pt x="21508" y="23073"/>
                  </a:lnTo>
                  <a:lnTo>
                    <a:pt x="21425" y="22661"/>
                  </a:lnTo>
                  <a:lnTo>
                    <a:pt x="21508" y="22249"/>
                  </a:lnTo>
                  <a:lnTo>
                    <a:pt x="21672" y="21919"/>
                  </a:lnTo>
                  <a:lnTo>
                    <a:pt x="22002" y="21590"/>
                  </a:lnTo>
                  <a:lnTo>
                    <a:pt x="22414" y="21425"/>
                  </a:lnTo>
                  <a:close/>
                  <a:moveTo>
                    <a:pt x="35434" y="20518"/>
                  </a:moveTo>
                  <a:lnTo>
                    <a:pt x="35516" y="21507"/>
                  </a:lnTo>
                  <a:lnTo>
                    <a:pt x="35599" y="22414"/>
                  </a:lnTo>
                  <a:lnTo>
                    <a:pt x="35599" y="23402"/>
                  </a:lnTo>
                  <a:lnTo>
                    <a:pt x="35434" y="24391"/>
                  </a:lnTo>
                  <a:lnTo>
                    <a:pt x="24639" y="22578"/>
                  </a:lnTo>
                  <a:lnTo>
                    <a:pt x="35434" y="20518"/>
                  </a:lnTo>
                  <a:close/>
                  <a:moveTo>
                    <a:pt x="9807" y="20930"/>
                  </a:moveTo>
                  <a:lnTo>
                    <a:pt x="20601" y="22661"/>
                  </a:lnTo>
                  <a:lnTo>
                    <a:pt x="9807" y="24721"/>
                  </a:lnTo>
                  <a:lnTo>
                    <a:pt x="9724" y="23814"/>
                  </a:lnTo>
                  <a:lnTo>
                    <a:pt x="9642" y="22826"/>
                  </a:lnTo>
                  <a:lnTo>
                    <a:pt x="9642" y="21837"/>
                  </a:lnTo>
                  <a:lnTo>
                    <a:pt x="9807" y="20930"/>
                  </a:lnTo>
                  <a:close/>
                  <a:moveTo>
                    <a:pt x="24557" y="23320"/>
                  </a:moveTo>
                  <a:lnTo>
                    <a:pt x="35351" y="25050"/>
                  </a:lnTo>
                  <a:lnTo>
                    <a:pt x="35187" y="25957"/>
                  </a:lnTo>
                  <a:lnTo>
                    <a:pt x="34857" y="26863"/>
                  </a:lnTo>
                  <a:lnTo>
                    <a:pt x="34527" y="27770"/>
                  </a:lnTo>
                  <a:lnTo>
                    <a:pt x="34115" y="28676"/>
                  </a:lnTo>
                  <a:lnTo>
                    <a:pt x="24557" y="23320"/>
                  </a:lnTo>
                  <a:close/>
                  <a:moveTo>
                    <a:pt x="20684" y="23320"/>
                  </a:moveTo>
                  <a:lnTo>
                    <a:pt x="20766" y="23402"/>
                  </a:lnTo>
                  <a:lnTo>
                    <a:pt x="11290" y="29006"/>
                  </a:lnTo>
                  <a:lnTo>
                    <a:pt x="10878" y="28099"/>
                  </a:lnTo>
                  <a:lnTo>
                    <a:pt x="10466" y="27193"/>
                  </a:lnTo>
                  <a:lnTo>
                    <a:pt x="10219" y="26287"/>
                  </a:lnTo>
                  <a:lnTo>
                    <a:pt x="9971" y="25380"/>
                  </a:lnTo>
                  <a:lnTo>
                    <a:pt x="20684" y="23320"/>
                  </a:lnTo>
                  <a:close/>
                  <a:moveTo>
                    <a:pt x="24227" y="23897"/>
                  </a:moveTo>
                  <a:lnTo>
                    <a:pt x="33786" y="29253"/>
                  </a:lnTo>
                  <a:lnTo>
                    <a:pt x="33291" y="30077"/>
                  </a:lnTo>
                  <a:lnTo>
                    <a:pt x="32632" y="30819"/>
                  </a:lnTo>
                  <a:lnTo>
                    <a:pt x="32055" y="31560"/>
                  </a:lnTo>
                  <a:lnTo>
                    <a:pt x="31314" y="32220"/>
                  </a:lnTo>
                  <a:lnTo>
                    <a:pt x="24145" y="23897"/>
                  </a:lnTo>
                  <a:close/>
                  <a:moveTo>
                    <a:pt x="21096" y="23979"/>
                  </a:moveTo>
                  <a:lnTo>
                    <a:pt x="14174" y="32467"/>
                  </a:lnTo>
                  <a:lnTo>
                    <a:pt x="13432" y="31807"/>
                  </a:lnTo>
                  <a:lnTo>
                    <a:pt x="12773" y="31066"/>
                  </a:lnTo>
                  <a:lnTo>
                    <a:pt x="12196" y="30324"/>
                  </a:lnTo>
                  <a:lnTo>
                    <a:pt x="11619" y="29583"/>
                  </a:lnTo>
                  <a:lnTo>
                    <a:pt x="21096" y="23979"/>
                  </a:lnTo>
                  <a:close/>
                  <a:moveTo>
                    <a:pt x="23650" y="24391"/>
                  </a:moveTo>
                  <a:lnTo>
                    <a:pt x="30819" y="32632"/>
                  </a:lnTo>
                  <a:lnTo>
                    <a:pt x="30078" y="33291"/>
                  </a:lnTo>
                  <a:lnTo>
                    <a:pt x="29254" y="33785"/>
                  </a:lnTo>
                  <a:lnTo>
                    <a:pt x="28429" y="34197"/>
                  </a:lnTo>
                  <a:lnTo>
                    <a:pt x="27523" y="34609"/>
                  </a:lnTo>
                  <a:lnTo>
                    <a:pt x="23650" y="24391"/>
                  </a:lnTo>
                  <a:close/>
                  <a:moveTo>
                    <a:pt x="21672" y="24391"/>
                  </a:moveTo>
                  <a:lnTo>
                    <a:pt x="18047" y="34774"/>
                  </a:lnTo>
                  <a:lnTo>
                    <a:pt x="17140" y="34362"/>
                  </a:lnTo>
                  <a:lnTo>
                    <a:pt x="16316" y="33950"/>
                  </a:lnTo>
                  <a:lnTo>
                    <a:pt x="15492" y="33456"/>
                  </a:lnTo>
                  <a:lnTo>
                    <a:pt x="14668" y="32879"/>
                  </a:lnTo>
                  <a:lnTo>
                    <a:pt x="21590" y="24391"/>
                  </a:lnTo>
                  <a:close/>
                  <a:moveTo>
                    <a:pt x="22332" y="24638"/>
                  </a:moveTo>
                  <a:lnTo>
                    <a:pt x="22497" y="35598"/>
                  </a:lnTo>
                  <a:lnTo>
                    <a:pt x="21508" y="35516"/>
                  </a:lnTo>
                  <a:lnTo>
                    <a:pt x="20519" y="35433"/>
                  </a:lnTo>
                  <a:lnTo>
                    <a:pt x="19612" y="35268"/>
                  </a:lnTo>
                  <a:lnTo>
                    <a:pt x="18706" y="35021"/>
                  </a:lnTo>
                  <a:lnTo>
                    <a:pt x="22249" y="24638"/>
                  </a:lnTo>
                  <a:close/>
                  <a:moveTo>
                    <a:pt x="22991" y="24638"/>
                  </a:moveTo>
                  <a:lnTo>
                    <a:pt x="26946" y="34856"/>
                  </a:lnTo>
                  <a:lnTo>
                    <a:pt x="25957" y="35186"/>
                  </a:lnTo>
                  <a:lnTo>
                    <a:pt x="25051" y="35351"/>
                  </a:lnTo>
                  <a:lnTo>
                    <a:pt x="24062" y="35516"/>
                  </a:lnTo>
                  <a:lnTo>
                    <a:pt x="23156" y="35598"/>
                  </a:lnTo>
                  <a:lnTo>
                    <a:pt x="22991" y="24638"/>
                  </a:lnTo>
                  <a:close/>
                  <a:moveTo>
                    <a:pt x="20354" y="0"/>
                  </a:moveTo>
                  <a:lnTo>
                    <a:pt x="19942" y="82"/>
                  </a:lnTo>
                  <a:lnTo>
                    <a:pt x="19530" y="330"/>
                  </a:lnTo>
                  <a:lnTo>
                    <a:pt x="19200" y="577"/>
                  </a:lnTo>
                  <a:lnTo>
                    <a:pt x="18953" y="906"/>
                  </a:lnTo>
                  <a:lnTo>
                    <a:pt x="18706" y="1319"/>
                  </a:lnTo>
                  <a:lnTo>
                    <a:pt x="18541" y="1648"/>
                  </a:lnTo>
                  <a:lnTo>
                    <a:pt x="18376" y="2390"/>
                  </a:lnTo>
                  <a:lnTo>
                    <a:pt x="17882" y="7499"/>
                  </a:lnTo>
                  <a:lnTo>
                    <a:pt x="16481" y="7993"/>
                  </a:lnTo>
                  <a:lnTo>
                    <a:pt x="15163" y="8652"/>
                  </a:lnTo>
                  <a:lnTo>
                    <a:pt x="13844" y="9394"/>
                  </a:lnTo>
                  <a:lnTo>
                    <a:pt x="12608" y="10300"/>
                  </a:lnTo>
                  <a:lnTo>
                    <a:pt x="8076" y="7911"/>
                  </a:lnTo>
                  <a:lnTo>
                    <a:pt x="7334" y="7664"/>
                  </a:lnTo>
                  <a:lnTo>
                    <a:pt x="6922" y="7581"/>
                  </a:lnTo>
                  <a:lnTo>
                    <a:pt x="6098" y="7581"/>
                  </a:lnTo>
                  <a:lnTo>
                    <a:pt x="5686" y="7746"/>
                  </a:lnTo>
                  <a:lnTo>
                    <a:pt x="5274" y="7911"/>
                  </a:lnTo>
                  <a:lnTo>
                    <a:pt x="5027" y="8240"/>
                  </a:lnTo>
                  <a:lnTo>
                    <a:pt x="4780" y="8570"/>
                  </a:lnTo>
                  <a:lnTo>
                    <a:pt x="4615" y="8982"/>
                  </a:lnTo>
                  <a:lnTo>
                    <a:pt x="4615" y="9476"/>
                  </a:lnTo>
                  <a:lnTo>
                    <a:pt x="4698" y="9888"/>
                  </a:lnTo>
                  <a:lnTo>
                    <a:pt x="4780" y="10300"/>
                  </a:lnTo>
                  <a:lnTo>
                    <a:pt x="4945" y="10712"/>
                  </a:lnTo>
                  <a:lnTo>
                    <a:pt x="5274" y="11289"/>
                  </a:lnTo>
                  <a:lnTo>
                    <a:pt x="8570" y="15245"/>
                  </a:lnTo>
                  <a:lnTo>
                    <a:pt x="7911" y="16645"/>
                  </a:lnTo>
                  <a:lnTo>
                    <a:pt x="7417" y="18046"/>
                  </a:lnTo>
                  <a:lnTo>
                    <a:pt x="7005" y="19530"/>
                  </a:lnTo>
                  <a:lnTo>
                    <a:pt x="6758" y="21013"/>
                  </a:lnTo>
                  <a:lnTo>
                    <a:pt x="1896" y="22496"/>
                  </a:lnTo>
                  <a:lnTo>
                    <a:pt x="1237" y="22908"/>
                  </a:lnTo>
                  <a:lnTo>
                    <a:pt x="825" y="23073"/>
                  </a:lnTo>
                  <a:lnTo>
                    <a:pt x="577" y="23402"/>
                  </a:lnTo>
                  <a:lnTo>
                    <a:pt x="248" y="23732"/>
                  </a:lnTo>
                  <a:lnTo>
                    <a:pt x="83" y="24062"/>
                  </a:lnTo>
                  <a:lnTo>
                    <a:pt x="1" y="24474"/>
                  </a:lnTo>
                  <a:lnTo>
                    <a:pt x="1" y="24886"/>
                  </a:lnTo>
                  <a:lnTo>
                    <a:pt x="83" y="25298"/>
                  </a:lnTo>
                  <a:lnTo>
                    <a:pt x="248" y="25710"/>
                  </a:lnTo>
                  <a:lnTo>
                    <a:pt x="577" y="26039"/>
                  </a:lnTo>
                  <a:lnTo>
                    <a:pt x="907" y="26287"/>
                  </a:lnTo>
                  <a:lnTo>
                    <a:pt x="1237" y="26534"/>
                  </a:lnTo>
                  <a:lnTo>
                    <a:pt x="1649" y="26699"/>
                  </a:lnTo>
                  <a:lnTo>
                    <a:pt x="2390" y="26863"/>
                  </a:lnTo>
                  <a:lnTo>
                    <a:pt x="7417" y="27358"/>
                  </a:lnTo>
                  <a:lnTo>
                    <a:pt x="7911" y="28759"/>
                  </a:lnTo>
                  <a:lnTo>
                    <a:pt x="8570" y="30159"/>
                  </a:lnTo>
                  <a:lnTo>
                    <a:pt x="9312" y="31478"/>
                  </a:lnTo>
                  <a:lnTo>
                    <a:pt x="10301" y="32714"/>
                  </a:lnTo>
                  <a:lnTo>
                    <a:pt x="7911" y="37164"/>
                  </a:lnTo>
                  <a:lnTo>
                    <a:pt x="7664" y="37905"/>
                  </a:lnTo>
                  <a:lnTo>
                    <a:pt x="7582" y="38317"/>
                  </a:lnTo>
                  <a:lnTo>
                    <a:pt x="7582" y="38812"/>
                  </a:lnTo>
                  <a:lnTo>
                    <a:pt x="7582" y="39224"/>
                  </a:lnTo>
                  <a:lnTo>
                    <a:pt x="7746" y="39553"/>
                  </a:lnTo>
                  <a:lnTo>
                    <a:pt x="7911" y="39965"/>
                  </a:lnTo>
                  <a:lnTo>
                    <a:pt x="8241" y="40295"/>
                  </a:lnTo>
                  <a:lnTo>
                    <a:pt x="8570" y="40460"/>
                  </a:lnTo>
                  <a:lnTo>
                    <a:pt x="8982" y="40625"/>
                  </a:lnTo>
                  <a:lnTo>
                    <a:pt x="9889" y="40625"/>
                  </a:lnTo>
                  <a:lnTo>
                    <a:pt x="10301" y="40460"/>
                  </a:lnTo>
                  <a:lnTo>
                    <a:pt x="10631" y="40295"/>
                  </a:lnTo>
                  <a:lnTo>
                    <a:pt x="11290" y="39965"/>
                  </a:lnTo>
                  <a:lnTo>
                    <a:pt x="15163" y="36752"/>
                  </a:lnTo>
                  <a:lnTo>
                    <a:pt x="16564" y="37411"/>
                  </a:lnTo>
                  <a:lnTo>
                    <a:pt x="18047" y="37905"/>
                  </a:lnTo>
                  <a:lnTo>
                    <a:pt x="19530" y="38317"/>
                  </a:lnTo>
                  <a:lnTo>
                    <a:pt x="21013" y="38482"/>
                  </a:lnTo>
                  <a:lnTo>
                    <a:pt x="22497" y="43344"/>
                  </a:lnTo>
                  <a:lnTo>
                    <a:pt x="22826" y="44085"/>
                  </a:lnTo>
                  <a:lnTo>
                    <a:pt x="23073" y="44415"/>
                  </a:lnTo>
                  <a:lnTo>
                    <a:pt x="23403" y="44662"/>
                  </a:lnTo>
                  <a:lnTo>
                    <a:pt x="23733" y="44992"/>
                  </a:lnTo>
                  <a:lnTo>
                    <a:pt x="24062" y="45157"/>
                  </a:lnTo>
                  <a:lnTo>
                    <a:pt x="24474" y="45239"/>
                  </a:lnTo>
                  <a:lnTo>
                    <a:pt x="24886" y="45322"/>
                  </a:lnTo>
                  <a:lnTo>
                    <a:pt x="25298" y="45157"/>
                  </a:lnTo>
                  <a:lnTo>
                    <a:pt x="25710" y="44992"/>
                  </a:lnTo>
                  <a:lnTo>
                    <a:pt x="26040" y="44662"/>
                  </a:lnTo>
                  <a:lnTo>
                    <a:pt x="26287" y="44333"/>
                  </a:lnTo>
                  <a:lnTo>
                    <a:pt x="26534" y="44003"/>
                  </a:lnTo>
                  <a:lnTo>
                    <a:pt x="26699" y="43591"/>
                  </a:lnTo>
                  <a:lnTo>
                    <a:pt x="26864" y="42932"/>
                  </a:lnTo>
                  <a:lnTo>
                    <a:pt x="27358" y="37905"/>
                  </a:lnTo>
                  <a:lnTo>
                    <a:pt x="28759" y="37328"/>
                  </a:lnTo>
                  <a:lnTo>
                    <a:pt x="30160" y="36669"/>
                  </a:lnTo>
                  <a:lnTo>
                    <a:pt x="31478" y="35928"/>
                  </a:lnTo>
                  <a:lnTo>
                    <a:pt x="32714" y="35021"/>
                  </a:lnTo>
                  <a:lnTo>
                    <a:pt x="37164" y="37328"/>
                  </a:lnTo>
                  <a:lnTo>
                    <a:pt x="37906" y="37576"/>
                  </a:lnTo>
                  <a:lnTo>
                    <a:pt x="38318" y="37658"/>
                  </a:lnTo>
                  <a:lnTo>
                    <a:pt x="39142" y="37658"/>
                  </a:lnTo>
                  <a:lnTo>
                    <a:pt x="39554" y="37493"/>
                  </a:lnTo>
                  <a:lnTo>
                    <a:pt x="39966" y="37328"/>
                  </a:lnTo>
                  <a:lnTo>
                    <a:pt x="40213" y="36999"/>
                  </a:lnTo>
                  <a:lnTo>
                    <a:pt x="40460" y="36669"/>
                  </a:lnTo>
                  <a:lnTo>
                    <a:pt x="40625" y="36257"/>
                  </a:lnTo>
                  <a:lnTo>
                    <a:pt x="40625" y="35845"/>
                  </a:lnTo>
                  <a:lnTo>
                    <a:pt x="40543" y="35351"/>
                  </a:lnTo>
                  <a:lnTo>
                    <a:pt x="40460" y="34939"/>
                  </a:lnTo>
                  <a:lnTo>
                    <a:pt x="40295" y="34609"/>
                  </a:lnTo>
                  <a:lnTo>
                    <a:pt x="39966" y="33950"/>
                  </a:lnTo>
                  <a:lnTo>
                    <a:pt x="36752" y="30077"/>
                  </a:lnTo>
                  <a:lnTo>
                    <a:pt x="37329" y="28676"/>
                  </a:lnTo>
                  <a:lnTo>
                    <a:pt x="37906" y="27193"/>
                  </a:lnTo>
                  <a:lnTo>
                    <a:pt x="38235" y="25710"/>
                  </a:lnTo>
                  <a:lnTo>
                    <a:pt x="38483" y="24226"/>
                  </a:lnTo>
                  <a:lnTo>
                    <a:pt x="43344" y="22743"/>
                  </a:lnTo>
                  <a:lnTo>
                    <a:pt x="44004" y="22414"/>
                  </a:lnTo>
                  <a:lnTo>
                    <a:pt x="44416" y="22166"/>
                  </a:lnTo>
                  <a:lnTo>
                    <a:pt x="44663" y="21837"/>
                  </a:lnTo>
                  <a:lnTo>
                    <a:pt x="44910" y="21507"/>
                  </a:lnTo>
                  <a:lnTo>
                    <a:pt x="45157" y="21178"/>
                  </a:lnTo>
                  <a:lnTo>
                    <a:pt x="45240" y="20766"/>
                  </a:lnTo>
                  <a:lnTo>
                    <a:pt x="45240" y="20354"/>
                  </a:lnTo>
                  <a:lnTo>
                    <a:pt x="45157" y="19942"/>
                  </a:lnTo>
                  <a:lnTo>
                    <a:pt x="44992" y="19530"/>
                  </a:lnTo>
                  <a:lnTo>
                    <a:pt x="44663" y="19200"/>
                  </a:lnTo>
                  <a:lnTo>
                    <a:pt x="44333" y="18953"/>
                  </a:lnTo>
                  <a:lnTo>
                    <a:pt x="44004" y="18705"/>
                  </a:lnTo>
                  <a:lnTo>
                    <a:pt x="43592" y="18541"/>
                  </a:lnTo>
                  <a:lnTo>
                    <a:pt x="42850" y="18376"/>
                  </a:lnTo>
                  <a:lnTo>
                    <a:pt x="37823" y="17881"/>
                  </a:lnTo>
                  <a:lnTo>
                    <a:pt x="37247" y="16481"/>
                  </a:lnTo>
                  <a:lnTo>
                    <a:pt x="36670" y="15162"/>
                  </a:lnTo>
                  <a:lnTo>
                    <a:pt x="35846" y="13844"/>
                  </a:lnTo>
                  <a:lnTo>
                    <a:pt x="34939" y="12608"/>
                  </a:lnTo>
                  <a:lnTo>
                    <a:pt x="37329" y="8076"/>
                  </a:lnTo>
                  <a:lnTo>
                    <a:pt x="37576" y="7334"/>
                  </a:lnTo>
                  <a:lnTo>
                    <a:pt x="37659" y="6922"/>
                  </a:lnTo>
                  <a:lnTo>
                    <a:pt x="37659" y="6510"/>
                  </a:lnTo>
                  <a:lnTo>
                    <a:pt x="37659" y="6098"/>
                  </a:lnTo>
                  <a:lnTo>
                    <a:pt x="37494" y="5686"/>
                  </a:lnTo>
                  <a:lnTo>
                    <a:pt x="37329" y="5274"/>
                  </a:lnTo>
                  <a:lnTo>
                    <a:pt x="36999" y="5027"/>
                  </a:lnTo>
                  <a:lnTo>
                    <a:pt x="36670" y="4779"/>
                  </a:lnTo>
                  <a:lnTo>
                    <a:pt x="36258" y="4697"/>
                  </a:lnTo>
                  <a:lnTo>
                    <a:pt x="35846" y="4615"/>
                  </a:lnTo>
                  <a:lnTo>
                    <a:pt x="35351" y="4697"/>
                  </a:lnTo>
                  <a:lnTo>
                    <a:pt x="34939" y="4779"/>
                  </a:lnTo>
                  <a:lnTo>
                    <a:pt x="34610" y="4944"/>
                  </a:lnTo>
                  <a:lnTo>
                    <a:pt x="33950" y="5274"/>
                  </a:lnTo>
                  <a:lnTo>
                    <a:pt x="29995" y="8570"/>
                  </a:lnTo>
                  <a:lnTo>
                    <a:pt x="28594" y="7911"/>
                  </a:lnTo>
                  <a:lnTo>
                    <a:pt x="27193" y="7416"/>
                  </a:lnTo>
                  <a:lnTo>
                    <a:pt x="25710" y="7087"/>
                  </a:lnTo>
                  <a:lnTo>
                    <a:pt x="24227" y="6839"/>
                  </a:lnTo>
                  <a:lnTo>
                    <a:pt x="22744" y="1895"/>
                  </a:lnTo>
                  <a:lnTo>
                    <a:pt x="22414" y="1236"/>
                  </a:lnTo>
                  <a:lnTo>
                    <a:pt x="22167" y="906"/>
                  </a:lnTo>
                  <a:lnTo>
                    <a:pt x="21837" y="577"/>
                  </a:lnTo>
                  <a:lnTo>
                    <a:pt x="21508" y="330"/>
                  </a:lnTo>
                  <a:lnTo>
                    <a:pt x="21178" y="82"/>
                  </a:lnTo>
                  <a:lnTo>
                    <a:pt x="20766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4"/>
            <p:cNvSpPr/>
            <p:nvPr/>
          </p:nvSpPr>
          <p:spPr>
            <a:xfrm>
              <a:off x="3626650" y="3799975"/>
              <a:ext cx="193675" cy="193675"/>
            </a:xfrm>
            <a:custGeom>
              <a:avLst/>
              <a:gdLst/>
              <a:ahLst/>
              <a:cxnLst/>
              <a:rect l="l" t="t" r="r" b="b"/>
              <a:pathLst>
                <a:path w="7747" h="7747" extrusionOk="0">
                  <a:moveTo>
                    <a:pt x="3296" y="0"/>
                  </a:moveTo>
                  <a:lnTo>
                    <a:pt x="2637" y="165"/>
                  </a:lnTo>
                  <a:lnTo>
                    <a:pt x="1895" y="495"/>
                  </a:lnTo>
                  <a:lnTo>
                    <a:pt x="1319" y="907"/>
                  </a:lnTo>
                  <a:lnTo>
                    <a:pt x="824" y="1483"/>
                  </a:lnTo>
                  <a:lnTo>
                    <a:pt x="412" y="2143"/>
                  </a:lnTo>
                  <a:lnTo>
                    <a:pt x="83" y="2802"/>
                  </a:lnTo>
                  <a:lnTo>
                    <a:pt x="0" y="3626"/>
                  </a:lnTo>
                  <a:lnTo>
                    <a:pt x="0" y="4368"/>
                  </a:lnTo>
                  <a:lnTo>
                    <a:pt x="165" y="5109"/>
                  </a:lnTo>
                  <a:lnTo>
                    <a:pt x="495" y="5768"/>
                  </a:lnTo>
                  <a:lnTo>
                    <a:pt x="907" y="6428"/>
                  </a:lnTo>
                  <a:lnTo>
                    <a:pt x="1401" y="6922"/>
                  </a:lnTo>
                  <a:lnTo>
                    <a:pt x="2060" y="7334"/>
                  </a:lnTo>
                  <a:lnTo>
                    <a:pt x="2802" y="7581"/>
                  </a:lnTo>
                  <a:lnTo>
                    <a:pt x="3626" y="7746"/>
                  </a:lnTo>
                  <a:lnTo>
                    <a:pt x="4368" y="7746"/>
                  </a:lnTo>
                  <a:lnTo>
                    <a:pt x="5109" y="7499"/>
                  </a:lnTo>
                  <a:lnTo>
                    <a:pt x="5768" y="7252"/>
                  </a:lnTo>
                  <a:lnTo>
                    <a:pt x="6345" y="6840"/>
                  </a:lnTo>
                  <a:lnTo>
                    <a:pt x="6922" y="6263"/>
                  </a:lnTo>
                  <a:lnTo>
                    <a:pt x="7334" y="5604"/>
                  </a:lnTo>
                  <a:lnTo>
                    <a:pt x="7581" y="4862"/>
                  </a:lnTo>
                  <a:lnTo>
                    <a:pt x="7746" y="4120"/>
                  </a:lnTo>
                  <a:lnTo>
                    <a:pt x="7664" y="3379"/>
                  </a:lnTo>
                  <a:lnTo>
                    <a:pt x="7499" y="2637"/>
                  </a:lnTo>
                  <a:lnTo>
                    <a:pt x="7169" y="1978"/>
                  </a:lnTo>
                  <a:lnTo>
                    <a:pt x="6757" y="1319"/>
                  </a:lnTo>
                  <a:lnTo>
                    <a:pt x="6263" y="824"/>
                  </a:lnTo>
                  <a:lnTo>
                    <a:pt x="5604" y="412"/>
                  </a:lnTo>
                  <a:lnTo>
                    <a:pt x="4862" y="83"/>
                  </a:lnTo>
                  <a:lnTo>
                    <a:pt x="41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4"/>
            <p:cNvSpPr/>
            <p:nvPr/>
          </p:nvSpPr>
          <p:spPr>
            <a:xfrm>
              <a:off x="3742000" y="3122200"/>
              <a:ext cx="191625" cy="702525"/>
            </a:xfrm>
            <a:custGeom>
              <a:avLst/>
              <a:gdLst/>
              <a:ahLst/>
              <a:cxnLst/>
              <a:rect l="l" t="t" r="r" b="b"/>
              <a:pathLst>
                <a:path w="7665" h="28101" fill="none" extrusionOk="0">
                  <a:moveTo>
                    <a:pt x="1" y="28100"/>
                  </a:moveTo>
                  <a:lnTo>
                    <a:pt x="7664" y="1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4"/>
            <p:cNvSpPr/>
            <p:nvPr/>
          </p:nvSpPr>
          <p:spPr>
            <a:xfrm>
              <a:off x="3509225" y="3973025"/>
              <a:ext cx="191600" cy="702500"/>
            </a:xfrm>
            <a:custGeom>
              <a:avLst/>
              <a:gdLst/>
              <a:ahLst/>
              <a:cxnLst/>
              <a:rect l="l" t="t" r="r" b="b"/>
              <a:pathLst>
                <a:path w="7664" h="28100" fill="none" extrusionOk="0">
                  <a:moveTo>
                    <a:pt x="0" y="28099"/>
                  </a:moveTo>
                  <a:lnTo>
                    <a:pt x="7664" y="0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4"/>
            <p:cNvSpPr/>
            <p:nvPr/>
          </p:nvSpPr>
          <p:spPr>
            <a:xfrm>
              <a:off x="3795575" y="3919450"/>
              <a:ext cx="702500" cy="193675"/>
            </a:xfrm>
            <a:custGeom>
              <a:avLst/>
              <a:gdLst/>
              <a:ahLst/>
              <a:cxnLst/>
              <a:rect l="l" t="t" r="r" b="b"/>
              <a:pathLst>
                <a:path w="28100" h="7747" fill="none" extrusionOk="0">
                  <a:moveTo>
                    <a:pt x="0" y="1"/>
                  </a:moveTo>
                  <a:lnTo>
                    <a:pt x="28099" y="7746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4"/>
            <p:cNvSpPr/>
            <p:nvPr/>
          </p:nvSpPr>
          <p:spPr>
            <a:xfrm>
              <a:off x="2944750" y="3686675"/>
              <a:ext cx="702525" cy="191600"/>
            </a:xfrm>
            <a:custGeom>
              <a:avLst/>
              <a:gdLst/>
              <a:ahLst/>
              <a:cxnLst/>
              <a:rect l="l" t="t" r="r" b="b"/>
              <a:pathLst>
                <a:path w="28101" h="7664" fill="none" extrusionOk="0">
                  <a:moveTo>
                    <a:pt x="1" y="0"/>
                  </a:moveTo>
                  <a:lnTo>
                    <a:pt x="28100" y="7664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4"/>
            <p:cNvSpPr/>
            <p:nvPr/>
          </p:nvSpPr>
          <p:spPr>
            <a:xfrm>
              <a:off x="2602800" y="2776125"/>
              <a:ext cx="2239300" cy="2241375"/>
            </a:xfrm>
            <a:custGeom>
              <a:avLst/>
              <a:gdLst/>
              <a:ahLst/>
              <a:cxnLst/>
              <a:rect l="l" t="t" r="r" b="b"/>
              <a:pathLst>
                <a:path w="89572" h="89655" extrusionOk="0">
                  <a:moveTo>
                    <a:pt x="45239" y="17222"/>
                  </a:moveTo>
                  <a:lnTo>
                    <a:pt x="46558" y="17305"/>
                  </a:lnTo>
                  <a:lnTo>
                    <a:pt x="47958" y="17469"/>
                  </a:lnTo>
                  <a:lnTo>
                    <a:pt x="49359" y="17634"/>
                  </a:lnTo>
                  <a:lnTo>
                    <a:pt x="50678" y="17881"/>
                  </a:lnTo>
                  <a:lnTo>
                    <a:pt x="52079" y="18211"/>
                  </a:lnTo>
                  <a:lnTo>
                    <a:pt x="53397" y="18623"/>
                  </a:lnTo>
                  <a:lnTo>
                    <a:pt x="54798" y="19118"/>
                  </a:lnTo>
                  <a:lnTo>
                    <a:pt x="56034" y="19694"/>
                  </a:lnTo>
                  <a:lnTo>
                    <a:pt x="57270" y="20271"/>
                  </a:lnTo>
                  <a:lnTo>
                    <a:pt x="58506" y="20930"/>
                  </a:lnTo>
                  <a:lnTo>
                    <a:pt x="59660" y="21590"/>
                  </a:lnTo>
                  <a:lnTo>
                    <a:pt x="60813" y="22331"/>
                  </a:lnTo>
                  <a:lnTo>
                    <a:pt x="61884" y="23155"/>
                  </a:lnTo>
                  <a:lnTo>
                    <a:pt x="62873" y="23979"/>
                  </a:lnTo>
                  <a:lnTo>
                    <a:pt x="63862" y="24886"/>
                  </a:lnTo>
                  <a:lnTo>
                    <a:pt x="64769" y="25875"/>
                  </a:lnTo>
                  <a:lnTo>
                    <a:pt x="65675" y="26863"/>
                  </a:lnTo>
                  <a:lnTo>
                    <a:pt x="66499" y="27852"/>
                  </a:lnTo>
                  <a:lnTo>
                    <a:pt x="67323" y="28923"/>
                  </a:lnTo>
                  <a:lnTo>
                    <a:pt x="68065" y="30077"/>
                  </a:lnTo>
                  <a:lnTo>
                    <a:pt x="68724" y="31148"/>
                  </a:lnTo>
                  <a:lnTo>
                    <a:pt x="69383" y="32302"/>
                  </a:lnTo>
                  <a:lnTo>
                    <a:pt x="69960" y="33538"/>
                  </a:lnTo>
                  <a:lnTo>
                    <a:pt x="70454" y="34774"/>
                  </a:lnTo>
                  <a:lnTo>
                    <a:pt x="70866" y="36010"/>
                  </a:lnTo>
                  <a:lnTo>
                    <a:pt x="71278" y="37246"/>
                  </a:lnTo>
                  <a:lnTo>
                    <a:pt x="71608" y="38565"/>
                  </a:lnTo>
                  <a:lnTo>
                    <a:pt x="71938" y="39883"/>
                  </a:lnTo>
                  <a:lnTo>
                    <a:pt x="72102" y="41201"/>
                  </a:lnTo>
                  <a:lnTo>
                    <a:pt x="72267" y="42520"/>
                  </a:lnTo>
                  <a:lnTo>
                    <a:pt x="72350" y="43838"/>
                  </a:lnTo>
                  <a:lnTo>
                    <a:pt x="72350" y="45239"/>
                  </a:lnTo>
                  <a:lnTo>
                    <a:pt x="72267" y="46558"/>
                  </a:lnTo>
                  <a:lnTo>
                    <a:pt x="72185" y="47958"/>
                  </a:lnTo>
                  <a:lnTo>
                    <a:pt x="71938" y="49359"/>
                  </a:lnTo>
                  <a:lnTo>
                    <a:pt x="71690" y="50760"/>
                  </a:lnTo>
                  <a:lnTo>
                    <a:pt x="71361" y="52079"/>
                  </a:lnTo>
                  <a:lnTo>
                    <a:pt x="70949" y="53479"/>
                  </a:lnTo>
                  <a:lnTo>
                    <a:pt x="70454" y="54798"/>
                  </a:lnTo>
                  <a:lnTo>
                    <a:pt x="69960" y="56034"/>
                  </a:lnTo>
                  <a:lnTo>
                    <a:pt x="69383" y="57270"/>
                  </a:lnTo>
                  <a:lnTo>
                    <a:pt x="68724" y="58506"/>
                  </a:lnTo>
                  <a:lnTo>
                    <a:pt x="67982" y="59660"/>
                  </a:lnTo>
                  <a:lnTo>
                    <a:pt x="67241" y="60813"/>
                  </a:lnTo>
                  <a:lnTo>
                    <a:pt x="66417" y="61885"/>
                  </a:lnTo>
                  <a:lnTo>
                    <a:pt x="65593" y="62873"/>
                  </a:lnTo>
                  <a:lnTo>
                    <a:pt x="64686" y="63862"/>
                  </a:lnTo>
                  <a:lnTo>
                    <a:pt x="63780" y="64851"/>
                  </a:lnTo>
                  <a:lnTo>
                    <a:pt x="62791" y="65675"/>
                  </a:lnTo>
                  <a:lnTo>
                    <a:pt x="61720" y="66581"/>
                  </a:lnTo>
                  <a:lnTo>
                    <a:pt x="60648" y="67323"/>
                  </a:lnTo>
                  <a:lnTo>
                    <a:pt x="59577" y="68065"/>
                  </a:lnTo>
                  <a:lnTo>
                    <a:pt x="58424" y="68724"/>
                  </a:lnTo>
                  <a:lnTo>
                    <a:pt x="57270" y="69383"/>
                  </a:lnTo>
                  <a:lnTo>
                    <a:pt x="56034" y="69960"/>
                  </a:lnTo>
                  <a:lnTo>
                    <a:pt x="54880" y="70454"/>
                  </a:lnTo>
                  <a:lnTo>
                    <a:pt x="53644" y="70949"/>
                  </a:lnTo>
                  <a:lnTo>
                    <a:pt x="52326" y="71361"/>
                  </a:lnTo>
                  <a:lnTo>
                    <a:pt x="51090" y="71690"/>
                  </a:lnTo>
                  <a:lnTo>
                    <a:pt x="49771" y="71938"/>
                  </a:lnTo>
                  <a:lnTo>
                    <a:pt x="48453" y="72102"/>
                  </a:lnTo>
                  <a:lnTo>
                    <a:pt x="47052" y="72267"/>
                  </a:lnTo>
                  <a:lnTo>
                    <a:pt x="45734" y="72350"/>
                  </a:lnTo>
                  <a:lnTo>
                    <a:pt x="43014" y="72350"/>
                  </a:lnTo>
                  <a:lnTo>
                    <a:pt x="41613" y="72185"/>
                  </a:lnTo>
                  <a:lnTo>
                    <a:pt x="40295" y="72020"/>
                  </a:lnTo>
                  <a:lnTo>
                    <a:pt x="38894" y="71690"/>
                  </a:lnTo>
                  <a:lnTo>
                    <a:pt x="37493" y="71361"/>
                  </a:lnTo>
                  <a:lnTo>
                    <a:pt x="36175" y="70949"/>
                  </a:lnTo>
                  <a:lnTo>
                    <a:pt x="34856" y="70537"/>
                  </a:lnTo>
                  <a:lnTo>
                    <a:pt x="33538" y="69960"/>
                  </a:lnTo>
                  <a:lnTo>
                    <a:pt x="32302" y="69383"/>
                  </a:lnTo>
                  <a:lnTo>
                    <a:pt x="31066" y="68724"/>
                  </a:lnTo>
                  <a:lnTo>
                    <a:pt x="29912" y="68065"/>
                  </a:lnTo>
                  <a:lnTo>
                    <a:pt x="28841" y="67241"/>
                  </a:lnTo>
                  <a:lnTo>
                    <a:pt x="27770" y="66499"/>
                  </a:lnTo>
                  <a:lnTo>
                    <a:pt x="26699" y="65593"/>
                  </a:lnTo>
                  <a:lnTo>
                    <a:pt x="25710" y="64686"/>
                  </a:lnTo>
                  <a:lnTo>
                    <a:pt x="24803" y="63780"/>
                  </a:lnTo>
                  <a:lnTo>
                    <a:pt x="23897" y="62791"/>
                  </a:lnTo>
                  <a:lnTo>
                    <a:pt x="23073" y="61720"/>
                  </a:lnTo>
                  <a:lnTo>
                    <a:pt x="22249" y="60648"/>
                  </a:lnTo>
                  <a:lnTo>
                    <a:pt x="21507" y="59577"/>
                  </a:lnTo>
                  <a:lnTo>
                    <a:pt x="20848" y="58424"/>
                  </a:lnTo>
                  <a:lnTo>
                    <a:pt x="20189" y="57270"/>
                  </a:lnTo>
                  <a:lnTo>
                    <a:pt x="19612" y="56116"/>
                  </a:lnTo>
                  <a:lnTo>
                    <a:pt x="19118" y="54880"/>
                  </a:lnTo>
                  <a:lnTo>
                    <a:pt x="18705" y="53644"/>
                  </a:lnTo>
                  <a:lnTo>
                    <a:pt x="18293" y="52326"/>
                  </a:lnTo>
                  <a:lnTo>
                    <a:pt x="17964" y="51090"/>
                  </a:lnTo>
                  <a:lnTo>
                    <a:pt x="17717" y="49771"/>
                  </a:lnTo>
                  <a:lnTo>
                    <a:pt x="17469" y="48453"/>
                  </a:lnTo>
                  <a:lnTo>
                    <a:pt x="17305" y="47134"/>
                  </a:lnTo>
                  <a:lnTo>
                    <a:pt x="17222" y="45734"/>
                  </a:lnTo>
                  <a:lnTo>
                    <a:pt x="17222" y="44415"/>
                  </a:lnTo>
                  <a:lnTo>
                    <a:pt x="17305" y="43014"/>
                  </a:lnTo>
                  <a:lnTo>
                    <a:pt x="17387" y="41696"/>
                  </a:lnTo>
                  <a:lnTo>
                    <a:pt x="17634" y="40295"/>
                  </a:lnTo>
                  <a:lnTo>
                    <a:pt x="17881" y="38894"/>
                  </a:lnTo>
                  <a:lnTo>
                    <a:pt x="18211" y="37493"/>
                  </a:lnTo>
                  <a:lnTo>
                    <a:pt x="18623" y="36175"/>
                  </a:lnTo>
                  <a:lnTo>
                    <a:pt x="19118" y="34856"/>
                  </a:lnTo>
                  <a:lnTo>
                    <a:pt x="19612" y="33538"/>
                  </a:lnTo>
                  <a:lnTo>
                    <a:pt x="20189" y="32302"/>
                  </a:lnTo>
                  <a:lnTo>
                    <a:pt x="20848" y="31148"/>
                  </a:lnTo>
                  <a:lnTo>
                    <a:pt x="21590" y="29912"/>
                  </a:lnTo>
                  <a:lnTo>
                    <a:pt x="22331" y="28841"/>
                  </a:lnTo>
                  <a:lnTo>
                    <a:pt x="23155" y="27770"/>
                  </a:lnTo>
                  <a:lnTo>
                    <a:pt x="23979" y="26699"/>
                  </a:lnTo>
                  <a:lnTo>
                    <a:pt x="24886" y="25710"/>
                  </a:lnTo>
                  <a:lnTo>
                    <a:pt x="25875" y="24803"/>
                  </a:lnTo>
                  <a:lnTo>
                    <a:pt x="26863" y="23897"/>
                  </a:lnTo>
                  <a:lnTo>
                    <a:pt x="27852" y="23073"/>
                  </a:lnTo>
                  <a:lnTo>
                    <a:pt x="28923" y="22249"/>
                  </a:lnTo>
                  <a:lnTo>
                    <a:pt x="29995" y="21590"/>
                  </a:lnTo>
                  <a:lnTo>
                    <a:pt x="31148" y="20848"/>
                  </a:lnTo>
                  <a:lnTo>
                    <a:pt x="32302" y="20271"/>
                  </a:lnTo>
                  <a:lnTo>
                    <a:pt x="33538" y="19694"/>
                  </a:lnTo>
                  <a:lnTo>
                    <a:pt x="34692" y="19200"/>
                  </a:lnTo>
                  <a:lnTo>
                    <a:pt x="36010" y="18706"/>
                  </a:lnTo>
                  <a:lnTo>
                    <a:pt x="37246" y="18293"/>
                  </a:lnTo>
                  <a:lnTo>
                    <a:pt x="38565" y="17964"/>
                  </a:lnTo>
                  <a:lnTo>
                    <a:pt x="39801" y="17717"/>
                  </a:lnTo>
                  <a:lnTo>
                    <a:pt x="41119" y="17469"/>
                  </a:lnTo>
                  <a:lnTo>
                    <a:pt x="42520" y="17305"/>
                  </a:lnTo>
                  <a:lnTo>
                    <a:pt x="43838" y="17305"/>
                  </a:lnTo>
                  <a:lnTo>
                    <a:pt x="45239" y="17222"/>
                  </a:lnTo>
                  <a:close/>
                  <a:moveTo>
                    <a:pt x="43838" y="0"/>
                  </a:moveTo>
                  <a:lnTo>
                    <a:pt x="38482" y="412"/>
                  </a:lnTo>
                  <a:lnTo>
                    <a:pt x="39141" y="8900"/>
                  </a:lnTo>
                  <a:lnTo>
                    <a:pt x="37328" y="9229"/>
                  </a:lnTo>
                  <a:lnTo>
                    <a:pt x="35598" y="9641"/>
                  </a:lnTo>
                  <a:lnTo>
                    <a:pt x="33868" y="10218"/>
                  </a:lnTo>
                  <a:lnTo>
                    <a:pt x="32137" y="10795"/>
                  </a:lnTo>
                  <a:lnTo>
                    <a:pt x="28594" y="3049"/>
                  </a:lnTo>
                  <a:lnTo>
                    <a:pt x="23650" y="5274"/>
                  </a:lnTo>
                  <a:lnTo>
                    <a:pt x="27193" y="13020"/>
                  </a:lnTo>
                  <a:lnTo>
                    <a:pt x="25627" y="13926"/>
                  </a:lnTo>
                  <a:lnTo>
                    <a:pt x="24144" y="14915"/>
                  </a:lnTo>
                  <a:lnTo>
                    <a:pt x="22661" y="15986"/>
                  </a:lnTo>
                  <a:lnTo>
                    <a:pt x="21260" y="17140"/>
                  </a:lnTo>
                  <a:lnTo>
                    <a:pt x="15245" y="11124"/>
                  </a:lnTo>
                  <a:lnTo>
                    <a:pt x="11454" y="14915"/>
                  </a:lnTo>
                  <a:lnTo>
                    <a:pt x="17387" y="20930"/>
                  </a:lnTo>
                  <a:lnTo>
                    <a:pt x="16233" y="22331"/>
                  </a:lnTo>
                  <a:lnTo>
                    <a:pt x="15162" y="23814"/>
                  </a:lnTo>
                  <a:lnTo>
                    <a:pt x="14173" y="25298"/>
                  </a:lnTo>
                  <a:lnTo>
                    <a:pt x="13185" y="26863"/>
                  </a:lnTo>
                  <a:lnTo>
                    <a:pt x="5521" y="23238"/>
                  </a:lnTo>
                  <a:lnTo>
                    <a:pt x="3214" y="28099"/>
                  </a:lnTo>
                  <a:lnTo>
                    <a:pt x="10877" y="31725"/>
                  </a:lnTo>
                  <a:lnTo>
                    <a:pt x="10300" y="33456"/>
                  </a:lnTo>
                  <a:lnTo>
                    <a:pt x="9724" y="35186"/>
                  </a:lnTo>
                  <a:lnTo>
                    <a:pt x="9312" y="36999"/>
                  </a:lnTo>
                  <a:lnTo>
                    <a:pt x="8982" y="38729"/>
                  </a:lnTo>
                  <a:lnTo>
                    <a:pt x="495" y="37988"/>
                  </a:lnTo>
                  <a:lnTo>
                    <a:pt x="0" y="43344"/>
                  </a:lnTo>
                  <a:lnTo>
                    <a:pt x="8488" y="44168"/>
                  </a:lnTo>
                  <a:lnTo>
                    <a:pt x="8488" y="45981"/>
                  </a:lnTo>
                  <a:lnTo>
                    <a:pt x="8570" y="47794"/>
                  </a:lnTo>
                  <a:lnTo>
                    <a:pt x="8735" y="49607"/>
                  </a:lnTo>
                  <a:lnTo>
                    <a:pt x="9064" y="51419"/>
                  </a:lnTo>
                  <a:lnTo>
                    <a:pt x="824" y="53562"/>
                  </a:lnTo>
                  <a:lnTo>
                    <a:pt x="2143" y="58753"/>
                  </a:lnTo>
                  <a:lnTo>
                    <a:pt x="10465" y="56611"/>
                  </a:lnTo>
                  <a:lnTo>
                    <a:pt x="11042" y="58341"/>
                  </a:lnTo>
                  <a:lnTo>
                    <a:pt x="11784" y="59989"/>
                  </a:lnTo>
                  <a:lnTo>
                    <a:pt x="12608" y="61637"/>
                  </a:lnTo>
                  <a:lnTo>
                    <a:pt x="13432" y="63203"/>
                  </a:lnTo>
                  <a:lnTo>
                    <a:pt x="6428" y="68065"/>
                  </a:lnTo>
                  <a:lnTo>
                    <a:pt x="9559" y="72514"/>
                  </a:lnTo>
                  <a:lnTo>
                    <a:pt x="16563" y="67653"/>
                  </a:lnTo>
                  <a:lnTo>
                    <a:pt x="17717" y="69054"/>
                  </a:lnTo>
                  <a:lnTo>
                    <a:pt x="18953" y="70372"/>
                  </a:lnTo>
                  <a:lnTo>
                    <a:pt x="20271" y="71608"/>
                  </a:lnTo>
                  <a:lnTo>
                    <a:pt x="21672" y="72844"/>
                  </a:lnTo>
                  <a:lnTo>
                    <a:pt x="16728" y="79766"/>
                  </a:lnTo>
                  <a:lnTo>
                    <a:pt x="21095" y="82897"/>
                  </a:lnTo>
                  <a:lnTo>
                    <a:pt x="26039" y="75893"/>
                  </a:lnTo>
                  <a:lnTo>
                    <a:pt x="27605" y="76799"/>
                  </a:lnTo>
                  <a:lnTo>
                    <a:pt x="29253" y="77623"/>
                  </a:lnTo>
                  <a:lnTo>
                    <a:pt x="30901" y="78365"/>
                  </a:lnTo>
                  <a:lnTo>
                    <a:pt x="32632" y="79024"/>
                  </a:lnTo>
                  <a:lnTo>
                    <a:pt x="30324" y="87265"/>
                  </a:lnTo>
                  <a:lnTo>
                    <a:pt x="35598" y="88665"/>
                  </a:lnTo>
                  <a:lnTo>
                    <a:pt x="37823" y="80425"/>
                  </a:lnTo>
                  <a:lnTo>
                    <a:pt x="39636" y="80755"/>
                  </a:lnTo>
                  <a:lnTo>
                    <a:pt x="41449" y="81002"/>
                  </a:lnTo>
                  <a:lnTo>
                    <a:pt x="43261" y="81084"/>
                  </a:lnTo>
                  <a:lnTo>
                    <a:pt x="45074" y="81167"/>
                  </a:lnTo>
                  <a:lnTo>
                    <a:pt x="45734" y="89654"/>
                  </a:lnTo>
                  <a:lnTo>
                    <a:pt x="51090" y="89160"/>
                  </a:lnTo>
                  <a:lnTo>
                    <a:pt x="50430" y="80672"/>
                  </a:lnTo>
                  <a:lnTo>
                    <a:pt x="52243" y="80343"/>
                  </a:lnTo>
                  <a:lnTo>
                    <a:pt x="53974" y="79931"/>
                  </a:lnTo>
                  <a:lnTo>
                    <a:pt x="55787" y="79436"/>
                  </a:lnTo>
                  <a:lnTo>
                    <a:pt x="57435" y="78859"/>
                  </a:lnTo>
                  <a:lnTo>
                    <a:pt x="61060" y="86605"/>
                  </a:lnTo>
                  <a:lnTo>
                    <a:pt x="65922" y="84380"/>
                  </a:lnTo>
                  <a:lnTo>
                    <a:pt x="62379" y="76635"/>
                  </a:lnTo>
                  <a:lnTo>
                    <a:pt x="63944" y="75646"/>
                  </a:lnTo>
                  <a:lnTo>
                    <a:pt x="65428" y="74657"/>
                  </a:lnTo>
                  <a:lnTo>
                    <a:pt x="66911" y="73586"/>
                  </a:lnTo>
                  <a:lnTo>
                    <a:pt x="68312" y="72432"/>
                  </a:lnTo>
                  <a:lnTo>
                    <a:pt x="74327" y="78530"/>
                  </a:lnTo>
                  <a:lnTo>
                    <a:pt x="78200" y="74739"/>
                  </a:lnTo>
                  <a:lnTo>
                    <a:pt x="72185" y="68724"/>
                  </a:lnTo>
                  <a:lnTo>
                    <a:pt x="73338" y="67323"/>
                  </a:lnTo>
                  <a:lnTo>
                    <a:pt x="74410" y="65840"/>
                  </a:lnTo>
                  <a:lnTo>
                    <a:pt x="75481" y="64357"/>
                  </a:lnTo>
                  <a:lnTo>
                    <a:pt x="76387" y="62791"/>
                  </a:lnTo>
                  <a:lnTo>
                    <a:pt x="84051" y="66417"/>
                  </a:lnTo>
                  <a:lnTo>
                    <a:pt x="86358" y="61555"/>
                  </a:lnTo>
                  <a:lnTo>
                    <a:pt x="78695" y="57847"/>
                  </a:lnTo>
                  <a:lnTo>
                    <a:pt x="79271" y="56199"/>
                  </a:lnTo>
                  <a:lnTo>
                    <a:pt x="79848" y="54386"/>
                  </a:lnTo>
                  <a:lnTo>
                    <a:pt x="80260" y="52655"/>
                  </a:lnTo>
                  <a:lnTo>
                    <a:pt x="80590" y="50843"/>
                  </a:lnTo>
                  <a:lnTo>
                    <a:pt x="89077" y="51667"/>
                  </a:lnTo>
                  <a:lnTo>
                    <a:pt x="89572" y="46310"/>
                  </a:lnTo>
                  <a:lnTo>
                    <a:pt x="81084" y="45486"/>
                  </a:lnTo>
                  <a:lnTo>
                    <a:pt x="81084" y="43674"/>
                  </a:lnTo>
                  <a:lnTo>
                    <a:pt x="81002" y="41861"/>
                  </a:lnTo>
                  <a:lnTo>
                    <a:pt x="80837" y="40048"/>
                  </a:lnTo>
                  <a:lnTo>
                    <a:pt x="80507" y="38235"/>
                  </a:lnTo>
                  <a:lnTo>
                    <a:pt x="88748" y="36092"/>
                  </a:lnTo>
                  <a:lnTo>
                    <a:pt x="87429" y="30901"/>
                  </a:lnTo>
                  <a:lnTo>
                    <a:pt x="79189" y="33044"/>
                  </a:lnTo>
                  <a:lnTo>
                    <a:pt x="78530" y="31313"/>
                  </a:lnTo>
                  <a:lnTo>
                    <a:pt x="77788" y="29665"/>
                  </a:lnTo>
                  <a:lnTo>
                    <a:pt x="76964" y="28017"/>
                  </a:lnTo>
                  <a:lnTo>
                    <a:pt x="76140" y="26451"/>
                  </a:lnTo>
                  <a:lnTo>
                    <a:pt x="83144" y="21590"/>
                  </a:lnTo>
                  <a:lnTo>
                    <a:pt x="80095" y="17140"/>
                  </a:lnTo>
                  <a:lnTo>
                    <a:pt x="73091" y="22002"/>
                  </a:lnTo>
                  <a:lnTo>
                    <a:pt x="71855" y="20601"/>
                  </a:lnTo>
                  <a:lnTo>
                    <a:pt x="70619" y="19282"/>
                  </a:lnTo>
                  <a:lnTo>
                    <a:pt x="69301" y="18046"/>
                  </a:lnTo>
                  <a:lnTo>
                    <a:pt x="67982" y="16810"/>
                  </a:lnTo>
                  <a:lnTo>
                    <a:pt x="72844" y="9888"/>
                  </a:lnTo>
                  <a:lnTo>
                    <a:pt x="68477" y="6757"/>
                  </a:lnTo>
                  <a:lnTo>
                    <a:pt x="63532" y="13679"/>
                  </a:lnTo>
                  <a:lnTo>
                    <a:pt x="61967" y="12773"/>
                  </a:lnTo>
                  <a:lnTo>
                    <a:pt x="60401" y="12031"/>
                  </a:lnTo>
                  <a:lnTo>
                    <a:pt x="58671" y="11289"/>
                  </a:lnTo>
                  <a:lnTo>
                    <a:pt x="56940" y="10630"/>
                  </a:lnTo>
                  <a:lnTo>
                    <a:pt x="59248" y="2390"/>
                  </a:lnTo>
                  <a:lnTo>
                    <a:pt x="54056" y="907"/>
                  </a:lnTo>
                  <a:lnTo>
                    <a:pt x="51749" y="9147"/>
                  </a:lnTo>
                  <a:lnTo>
                    <a:pt x="49936" y="8817"/>
                  </a:lnTo>
                  <a:lnTo>
                    <a:pt x="48123" y="8652"/>
                  </a:lnTo>
                  <a:lnTo>
                    <a:pt x="46310" y="8488"/>
                  </a:lnTo>
                  <a:lnTo>
                    <a:pt x="44497" y="8488"/>
                  </a:lnTo>
                  <a:lnTo>
                    <a:pt x="43838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4"/>
            <p:cNvSpPr/>
            <p:nvPr/>
          </p:nvSpPr>
          <p:spPr>
            <a:xfrm>
              <a:off x="4353850" y="423525"/>
              <a:ext cx="558300" cy="552125"/>
            </a:xfrm>
            <a:custGeom>
              <a:avLst/>
              <a:gdLst/>
              <a:ahLst/>
              <a:cxnLst/>
              <a:rect l="l" t="t" r="r" b="b"/>
              <a:pathLst>
                <a:path w="22332" h="22085" extrusionOk="0">
                  <a:moveTo>
                    <a:pt x="11701" y="5274"/>
                  </a:moveTo>
                  <a:lnTo>
                    <a:pt x="10877" y="10465"/>
                  </a:lnTo>
                  <a:lnTo>
                    <a:pt x="5521" y="9641"/>
                  </a:lnTo>
                  <a:lnTo>
                    <a:pt x="5933" y="8653"/>
                  </a:lnTo>
                  <a:lnTo>
                    <a:pt x="6428" y="7746"/>
                  </a:lnTo>
                  <a:lnTo>
                    <a:pt x="7087" y="7004"/>
                  </a:lnTo>
                  <a:lnTo>
                    <a:pt x="7829" y="6345"/>
                  </a:lnTo>
                  <a:lnTo>
                    <a:pt x="8653" y="5851"/>
                  </a:lnTo>
                  <a:lnTo>
                    <a:pt x="9641" y="5439"/>
                  </a:lnTo>
                  <a:lnTo>
                    <a:pt x="10630" y="5274"/>
                  </a:lnTo>
                  <a:close/>
                  <a:moveTo>
                    <a:pt x="12525" y="5356"/>
                  </a:moveTo>
                  <a:lnTo>
                    <a:pt x="13514" y="5686"/>
                  </a:lnTo>
                  <a:lnTo>
                    <a:pt x="14421" y="6180"/>
                  </a:lnTo>
                  <a:lnTo>
                    <a:pt x="15162" y="6840"/>
                  </a:lnTo>
                  <a:lnTo>
                    <a:pt x="15904" y="7581"/>
                  </a:lnTo>
                  <a:lnTo>
                    <a:pt x="16398" y="8405"/>
                  </a:lnTo>
                  <a:lnTo>
                    <a:pt x="16810" y="9312"/>
                  </a:lnTo>
                  <a:lnTo>
                    <a:pt x="16975" y="10383"/>
                  </a:lnTo>
                  <a:lnTo>
                    <a:pt x="17058" y="11372"/>
                  </a:lnTo>
                  <a:lnTo>
                    <a:pt x="11701" y="10548"/>
                  </a:lnTo>
                  <a:lnTo>
                    <a:pt x="12525" y="5356"/>
                  </a:lnTo>
                  <a:close/>
                  <a:moveTo>
                    <a:pt x="5439" y="10465"/>
                  </a:moveTo>
                  <a:lnTo>
                    <a:pt x="10795" y="11289"/>
                  </a:lnTo>
                  <a:lnTo>
                    <a:pt x="9889" y="16728"/>
                  </a:lnTo>
                  <a:lnTo>
                    <a:pt x="9394" y="16646"/>
                  </a:lnTo>
                  <a:lnTo>
                    <a:pt x="8900" y="16398"/>
                  </a:lnTo>
                  <a:lnTo>
                    <a:pt x="7911" y="15904"/>
                  </a:lnTo>
                  <a:lnTo>
                    <a:pt x="7087" y="15245"/>
                  </a:lnTo>
                  <a:lnTo>
                    <a:pt x="6428" y="14503"/>
                  </a:lnTo>
                  <a:lnTo>
                    <a:pt x="5933" y="13597"/>
                  </a:lnTo>
                  <a:lnTo>
                    <a:pt x="5604" y="12608"/>
                  </a:lnTo>
                  <a:lnTo>
                    <a:pt x="5439" y="12031"/>
                  </a:lnTo>
                  <a:lnTo>
                    <a:pt x="5356" y="11537"/>
                  </a:lnTo>
                  <a:lnTo>
                    <a:pt x="5356" y="10960"/>
                  </a:lnTo>
                  <a:lnTo>
                    <a:pt x="5439" y="10465"/>
                  </a:lnTo>
                  <a:close/>
                  <a:moveTo>
                    <a:pt x="11537" y="11372"/>
                  </a:moveTo>
                  <a:lnTo>
                    <a:pt x="16893" y="12196"/>
                  </a:lnTo>
                  <a:lnTo>
                    <a:pt x="16810" y="12773"/>
                  </a:lnTo>
                  <a:lnTo>
                    <a:pt x="16646" y="13267"/>
                  </a:lnTo>
                  <a:lnTo>
                    <a:pt x="16398" y="13761"/>
                  </a:lnTo>
                  <a:lnTo>
                    <a:pt x="16151" y="14174"/>
                  </a:lnTo>
                  <a:lnTo>
                    <a:pt x="15492" y="15080"/>
                  </a:lnTo>
                  <a:lnTo>
                    <a:pt x="14750" y="15739"/>
                  </a:lnTo>
                  <a:lnTo>
                    <a:pt x="13844" y="16316"/>
                  </a:lnTo>
                  <a:lnTo>
                    <a:pt x="12855" y="16646"/>
                  </a:lnTo>
                  <a:lnTo>
                    <a:pt x="11784" y="16893"/>
                  </a:lnTo>
                  <a:lnTo>
                    <a:pt x="10713" y="16893"/>
                  </a:lnTo>
                  <a:lnTo>
                    <a:pt x="11537" y="11372"/>
                  </a:lnTo>
                  <a:close/>
                  <a:moveTo>
                    <a:pt x="12937" y="0"/>
                  </a:moveTo>
                  <a:lnTo>
                    <a:pt x="12773" y="83"/>
                  </a:lnTo>
                  <a:lnTo>
                    <a:pt x="12690" y="165"/>
                  </a:lnTo>
                  <a:lnTo>
                    <a:pt x="11619" y="2472"/>
                  </a:lnTo>
                  <a:lnTo>
                    <a:pt x="10383" y="2472"/>
                  </a:lnTo>
                  <a:lnTo>
                    <a:pt x="9312" y="247"/>
                  </a:lnTo>
                  <a:lnTo>
                    <a:pt x="9147" y="165"/>
                  </a:lnTo>
                  <a:lnTo>
                    <a:pt x="9065" y="83"/>
                  </a:lnTo>
                  <a:lnTo>
                    <a:pt x="8900" y="165"/>
                  </a:lnTo>
                  <a:lnTo>
                    <a:pt x="8817" y="330"/>
                  </a:lnTo>
                  <a:lnTo>
                    <a:pt x="8653" y="2802"/>
                  </a:lnTo>
                  <a:lnTo>
                    <a:pt x="7499" y="3296"/>
                  </a:lnTo>
                  <a:lnTo>
                    <a:pt x="5686" y="1566"/>
                  </a:lnTo>
                  <a:lnTo>
                    <a:pt x="5521" y="1483"/>
                  </a:lnTo>
                  <a:lnTo>
                    <a:pt x="5439" y="1566"/>
                  </a:lnTo>
                  <a:lnTo>
                    <a:pt x="5356" y="1648"/>
                  </a:lnTo>
                  <a:lnTo>
                    <a:pt x="5356" y="1813"/>
                  </a:lnTo>
                  <a:lnTo>
                    <a:pt x="6016" y="4203"/>
                  </a:lnTo>
                  <a:lnTo>
                    <a:pt x="5027" y="5027"/>
                  </a:lnTo>
                  <a:lnTo>
                    <a:pt x="2720" y="4038"/>
                  </a:lnTo>
                  <a:lnTo>
                    <a:pt x="2637" y="4038"/>
                  </a:lnTo>
                  <a:lnTo>
                    <a:pt x="2472" y="4120"/>
                  </a:lnTo>
                  <a:lnTo>
                    <a:pt x="2472" y="4203"/>
                  </a:lnTo>
                  <a:lnTo>
                    <a:pt x="2472" y="4368"/>
                  </a:lnTo>
                  <a:lnTo>
                    <a:pt x="3956" y="6345"/>
                  </a:lnTo>
                  <a:lnTo>
                    <a:pt x="3379" y="7499"/>
                  </a:lnTo>
                  <a:lnTo>
                    <a:pt x="824" y="7334"/>
                  </a:lnTo>
                  <a:lnTo>
                    <a:pt x="742" y="7334"/>
                  </a:lnTo>
                  <a:lnTo>
                    <a:pt x="660" y="7499"/>
                  </a:lnTo>
                  <a:lnTo>
                    <a:pt x="660" y="7581"/>
                  </a:lnTo>
                  <a:lnTo>
                    <a:pt x="742" y="7746"/>
                  </a:lnTo>
                  <a:lnTo>
                    <a:pt x="2802" y="9147"/>
                  </a:lnTo>
                  <a:lnTo>
                    <a:pt x="2637" y="9724"/>
                  </a:lnTo>
                  <a:lnTo>
                    <a:pt x="2555" y="10383"/>
                  </a:lnTo>
                  <a:lnTo>
                    <a:pt x="165" y="11125"/>
                  </a:lnTo>
                  <a:lnTo>
                    <a:pt x="83" y="11207"/>
                  </a:lnTo>
                  <a:lnTo>
                    <a:pt x="0" y="11289"/>
                  </a:lnTo>
                  <a:lnTo>
                    <a:pt x="83" y="11454"/>
                  </a:lnTo>
                  <a:lnTo>
                    <a:pt x="165" y="11537"/>
                  </a:lnTo>
                  <a:lnTo>
                    <a:pt x="2637" y="12113"/>
                  </a:lnTo>
                  <a:lnTo>
                    <a:pt x="2884" y="13349"/>
                  </a:lnTo>
                  <a:lnTo>
                    <a:pt x="824" y="14833"/>
                  </a:lnTo>
                  <a:lnTo>
                    <a:pt x="742" y="14998"/>
                  </a:lnTo>
                  <a:lnTo>
                    <a:pt x="824" y="15080"/>
                  </a:lnTo>
                  <a:lnTo>
                    <a:pt x="907" y="15245"/>
                  </a:lnTo>
                  <a:lnTo>
                    <a:pt x="989" y="15245"/>
                  </a:lnTo>
                  <a:lnTo>
                    <a:pt x="3544" y="14998"/>
                  </a:lnTo>
                  <a:lnTo>
                    <a:pt x="4120" y="16069"/>
                  </a:lnTo>
                  <a:lnTo>
                    <a:pt x="2802" y="18129"/>
                  </a:lnTo>
                  <a:lnTo>
                    <a:pt x="2720" y="18294"/>
                  </a:lnTo>
                  <a:lnTo>
                    <a:pt x="2802" y="18458"/>
                  </a:lnTo>
                  <a:lnTo>
                    <a:pt x="2884" y="18541"/>
                  </a:lnTo>
                  <a:lnTo>
                    <a:pt x="3049" y="18458"/>
                  </a:lnTo>
                  <a:lnTo>
                    <a:pt x="5356" y="17387"/>
                  </a:lnTo>
                  <a:lnTo>
                    <a:pt x="6263" y="18211"/>
                  </a:lnTo>
                  <a:lnTo>
                    <a:pt x="5686" y="20601"/>
                  </a:lnTo>
                  <a:lnTo>
                    <a:pt x="5768" y="20766"/>
                  </a:lnTo>
                  <a:lnTo>
                    <a:pt x="5851" y="20848"/>
                  </a:lnTo>
                  <a:lnTo>
                    <a:pt x="5933" y="20931"/>
                  </a:lnTo>
                  <a:lnTo>
                    <a:pt x="6098" y="20848"/>
                  </a:lnTo>
                  <a:lnTo>
                    <a:pt x="7829" y="19035"/>
                  </a:lnTo>
                  <a:lnTo>
                    <a:pt x="8982" y="19447"/>
                  </a:lnTo>
                  <a:lnTo>
                    <a:pt x="9312" y="21919"/>
                  </a:lnTo>
                  <a:lnTo>
                    <a:pt x="9394" y="22084"/>
                  </a:lnTo>
                  <a:lnTo>
                    <a:pt x="9641" y="22084"/>
                  </a:lnTo>
                  <a:lnTo>
                    <a:pt x="9724" y="22002"/>
                  </a:lnTo>
                  <a:lnTo>
                    <a:pt x="10795" y="19694"/>
                  </a:lnTo>
                  <a:lnTo>
                    <a:pt x="12031" y="19694"/>
                  </a:lnTo>
                  <a:lnTo>
                    <a:pt x="13102" y="21919"/>
                  </a:lnTo>
                  <a:lnTo>
                    <a:pt x="13267" y="22002"/>
                  </a:lnTo>
                  <a:lnTo>
                    <a:pt x="13514" y="22002"/>
                  </a:lnTo>
                  <a:lnTo>
                    <a:pt x="13514" y="21837"/>
                  </a:lnTo>
                  <a:lnTo>
                    <a:pt x="13762" y="19365"/>
                  </a:lnTo>
                  <a:lnTo>
                    <a:pt x="14915" y="18870"/>
                  </a:lnTo>
                  <a:lnTo>
                    <a:pt x="16728" y="20601"/>
                  </a:lnTo>
                  <a:lnTo>
                    <a:pt x="16893" y="20683"/>
                  </a:lnTo>
                  <a:lnTo>
                    <a:pt x="16975" y="20601"/>
                  </a:lnTo>
                  <a:lnTo>
                    <a:pt x="17058" y="20519"/>
                  </a:lnTo>
                  <a:lnTo>
                    <a:pt x="17058" y="20354"/>
                  </a:lnTo>
                  <a:lnTo>
                    <a:pt x="16398" y="17964"/>
                  </a:lnTo>
                  <a:lnTo>
                    <a:pt x="17305" y="17140"/>
                  </a:lnTo>
                  <a:lnTo>
                    <a:pt x="19612" y="18129"/>
                  </a:lnTo>
                  <a:lnTo>
                    <a:pt x="19777" y="18129"/>
                  </a:lnTo>
                  <a:lnTo>
                    <a:pt x="19942" y="18046"/>
                  </a:lnTo>
                  <a:lnTo>
                    <a:pt x="19942" y="17964"/>
                  </a:lnTo>
                  <a:lnTo>
                    <a:pt x="19942" y="17799"/>
                  </a:lnTo>
                  <a:lnTo>
                    <a:pt x="18458" y="15739"/>
                  </a:lnTo>
                  <a:lnTo>
                    <a:pt x="19035" y="14668"/>
                  </a:lnTo>
                  <a:lnTo>
                    <a:pt x="21590" y="14833"/>
                  </a:lnTo>
                  <a:lnTo>
                    <a:pt x="21672" y="14750"/>
                  </a:lnTo>
                  <a:lnTo>
                    <a:pt x="21755" y="14668"/>
                  </a:lnTo>
                  <a:lnTo>
                    <a:pt x="21755" y="14503"/>
                  </a:lnTo>
                  <a:lnTo>
                    <a:pt x="21672" y="14421"/>
                  </a:lnTo>
                  <a:lnTo>
                    <a:pt x="19612" y="13020"/>
                  </a:lnTo>
                  <a:lnTo>
                    <a:pt x="19777" y="12443"/>
                  </a:lnTo>
                  <a:lnTo>
                    <a:pt x="19859" y="11784"/>
                  </a:lnTo>
                  <a:lnTo>
                    <a:pt x="22249" y="11042"/>
                  </a:lnTo>
                  <a:lnTo>
                    <a:pt x="22331" y="10960"/>
                  </a:lnTo>
                  <a:lnTo>
                    <a:pt x="22331" y="10877"/>
                  </a:lnTo>
                  <a:lnTo>
                    <a:pt x="22331" y="10713"/>
                  </a:lnTo>
                  <a:lnTo>
                    <a:pt x="22167" y="10630"/>
                  </a:lnTo>
                  <a:lnTo>
                    <a:pt x="19777" y="9971"/>
                  </a:lnTo>
                  <a:lnTo>
                    <a:pt x="19530" y="8817"/>
                  </a:lnTo>
                  <a:lnTo>
                    <a:pt x="21507" y="7334"/>
                  </a:lnTo>
                  <a:lnTo>
                    <a:pt x="21590" y="7169"/>
                  </a:lnTo>
                  <a:lnTo>
                    <a:pt x="21590" y="7004"/>
                  </a:lnTo>
                  <a:lnTo>
                    <a:pt x="21507" y="6922"/>
                  </a:lnTo>
                  <a:lnTo>
                    <a:pt x="21425" y="6922"/>
                  </a:lnTo>
                  <a:lnTo>
                    <a:pt x="18870" y="7169"/>
                  </a:lnTo>
                  <a:lnTo>
                    <a:pt x="18294" y="6098"/>
                  </a:lnTo>
                  <a:lnTo>
                    <a:pt x="19612" y="3956"/>
                  </a:lnTo>
                  <a:lnTo>
                    <a:pt x="19694" y="3873"/>
                  </a:lnTo>
                  <a:lnTo>
                    <a:pt x="19612" y="3708"/>
                  </a:lnTo>
                  <a:lnTo>
                    <a:pt x="19530" y="3626"/>
                  </a:lnTo>
                  <a:lnTo>
                    <a:pt x="19365" y="3708"/>
                  </a:lnTo>
                  <a:lnTo>
                    <a:pt x="17058" y="4780"/>
                  </a:lnTo>
                  <a:lnTo>
                    <a:pt x="16151" y="3956"/>
                  </a:lnTo>
                  <a:lnTo>
                    <a:pt x="16728" y="1566"/>
                  </a:lnTo>
                  <a:lnTo>
                    <a:pt x="16646" y="1401"/>
                  </a:lnTo>
                  <a:lnTo>
                    <a:pt x="16563" y="1319"/>
                  </a:lnTo>
                  <a:lnTo>
                    <a:pt x="16481" y="1236"/>
                  </a:lnTo>
                  <a:lnTo>
                    <a:pt x="16316" y="1319"/>
                  </a:lnTo>
                  <a:lnTo>
                    <a:pt x="14586" y="3132"/>
                  </a:lnTo>
                  <a:lnTo>
                    <a:pt x="13432" y="2720"/>
                  </a:lnTo>
                  <a:lnTo>
                    <a:pt x="13102" y="247"/>
                  </a:lnTo>
                  <a:lnTo>
                    <a:pt x="13020" y="83"/>
                  </a:lnTo>
                  <a:lnTo>
                    <a:pt x="12937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4"/>
            <p:cNvSpPr/>
            <p:nvPr/>
          </p:nvSpPr>
          <p:spPr>
            <a:xfrm>
              <a:off x="2341150" y="4545700"/>
              <a:ext cx="587150" cy="587150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12197" y="7335"/>
                  </a:moveTo>
                  <a:lnTo>
                    <a:pt x="13021" y="7500"/>
                  </a:lnTo>
                  <a:lnTo>
                    <a:pt x="13762" y="7829"/>
                  </a:lnTo>
                  <a:lnTo>
                    <a:pt x="14504" y="8324"/>
                  </a:lnTo>
                  <a:lnTo>
                    <a:pt x="15163" y="8900"/>
                  </a:lnTo>
                  <a:lnTo>
                    <a:pt x="15657" y="9642"/>
                  </a:lnTo>
                  <a:lnTo>
                    <a:pt x="15987" y="10466"/>
                  </a:lnTo>
                  <a:lnTo>
                    <a:pt x="16152" y="11373"/>
                  </a:lnTo>
                  <a:lnTo>
                    <a:pt x="16152" y="12197"/>
                  </a:lnTo>
                  <a:lnTo>
                    <a:pt x="15987" y="13021"/>
                  </a:lnTo>
                  <a:lnTo>
                    <a:pt x="15657" y="13762"/>
                  </a:lnTo>
                  <a:lnTo>
                    <a:pt x="15163" y="14504"/>
                  </a:lnTo>
                  <a:lnTo>
                    <a:pt x="14586" y="15163"/>
                  </a:lnTo>
                  <a:lnTo>
                    <a:pt x="13845" y="15658"/>
                  </a:lnTo>
                  <a:lnTo>
                    <a:pt x="13021" y="15987"/>
                  </a:lnTo>
                  <a:lnTo>
                    <a:pt x="12114" y="16152"/>
                  </a:lnTo>
                  <a:lnTo>
                    <a:pt x="11290" y="16152"/>
                  </a:lnTo>
                  <a:lnTo>
                    <a:pt x="10466" y="15987"/>
                  </a:lnTo>
                  <a:lnTo>
                    <a:pt x="9642" y="15658"/>
                  </a:lnTo>
                  <a:lnTo>
                    <a:pt x="8983" y="15163"/>
                  </a:lnTo>
                  <a:lnTo>
                    <a:pt x="8324" y="14586"/>
                  </a:lnTo>
                  <a:lnTo>
                    <a:pt x="7829" y="13845"/>
                  </a:lnTo>
                  <a:lnTo>
                    <a:pt x="7500" y="13021"/>
                  </a:lnTo>
                  <a:lnTo>
                    <a:pt x="7335" y="12114"/>
                  </a:lnTo>
                  <a:lnTo>
                    <a:pt x="7335" y="11290"/>
                  </a:lnTo>
                  <a:lnTo>
                    <a:pt x="7500" y="10466"/>
                  </a:lnTo>
                  <a:lnTo>
                    <a:pt x="7829" y="9642"/>
                  </a:lnTo>
                  <a:lnTo>
                    <a:pt x="8324" y="8983"/>
                  </a:lnTo>
                  <a:lnTo>
                    <a:pt x="8900" y="8324"/>
                  </a:lnTo>
                  <a:lnTo>
                    <a:pt x="9642" y="7829"/>
                  </a:lnTo>
                  <a:lnTo>
                    <a:pt x="10466" y="7500"/>
                  </a:lnTo>
                  <a:lnTo>
                    <a:pt x="11373" y="7335"/>
                  </a:lnTo>
                  <a:close/>
                  <a:moveTo>
                    <a:pt x="15081" y="1"/>
                  </a:moveTo>
                  <a:lnTo>
                    <a:pt x="14833" y="83"/>
                  </a:lnTo>
                  <a:lnTo>
                    <a:pt x="14421" y="248"/>
                  </a:lnTo>
                  <a:lnTo>
                    <a:pt x="14092" y="495"/>
                  </a:lnTo>
                  <a:lnTo>
                    <a:pt x="13845" y="825"/>
                  </a:lnTo>
                  <a:lnTo>
                    <a:pt x="12526" y="3215"/>
                  </a:lnTo>
                  <a:lnTo>
                    <a:pt x="11785" y="3215"/>
                  </a:lnTo>
                  <a:lnTo>
                    <a:pt x="10961" y="3297"/>
                  </a:lnTo>
                  <a:lnTo>
                    <a:pt x="10137" y="3380"/>
                  </a:lnTo>
                  <a:lnTo>
                    <a:pt x="9312" y="3544"/>
                  </a:lnTo>
                  <a:lnTo>
                    <a:pt x="7582" y="1484"/>
                  </a:lnTo>
                  <a:lnTo>
                    <a:pt x="7252" y="1155"/>
                  </a:lnTo>
                  <a:lnTo>
                    <a:pt x="6840" y="907"/>
                  </a:lnTo>
                  <a:lnTo>
                    <a:pt x="6428" y="825"/>
                  </a:lnTo>
                  <a:lnTo>
                    <a:pt x="6181" y="907"/>
                  </a:lnTo>
                  <a:lnTo>
                    <a:pt x="6016" y="990"/>
                  </a:lnTo>
                  <a:lnTo>
                    <a:pt x="5852" y="1072"/>
                  </a:lnTo>
                  <a:lnTo>
                    <a:pt x="5687" y="1319"/>
                  </a:lnTo>
                  <a:lnTo>
                    <a:pt x="5522" y="1731"/>
                  </a:lnTo>
                  <a:lnTo>
                    <a:pt x="5440" y="2143"/>
                  </a:lnTo>
                  <a:lnTo>
                    <a:pt x="5522" y="2555"/>
                  </a:lnTo>
                  <a:lnTo>
                    <a:pt x="6346" y="5192"/>
                  </a:lnTo>
                  <a:lnTo>
                    <a:pt x="5687" y="5769"/>
                  </a:lnTo>
                  <a:lnTo>
                    <a:pt x="5192" y="6346"/>
                  </a:lnTo>
                  <a:lnTo>
                    <a:pt x="4698" y="7005"/>
                  </a:lnTo>
                  <a:lnTo>
                    <a:pt x="4286" y="7664"/>
                  </a:lnTo>
                  <a:lnTo>
                    <a:pt x="1484" y="7417"/>
                  </a:lnTo>
                  <a:lnTo>
                    <a:pt x="1072" y="7417"/>
                  </a:lnTo>
                  <a:lnTo>
                    <a:pt x="660" y="7582"/>
                  </a:lnTo>
                  <a:lnTo>
                    <a:pt x="331" y="7829"/>
                  </a:lnTo>
                  <a:lnTo>
                    <a:pt x="166" y="7994"/>
                  </a:lnTo>
                  <a:lnTo>
                    <a:pt x="83" y="8159"/>
                  </a:lnTo>
                  <a:lnTo>
                    <a:pt x="1" y="8406"/>
                  </a:lnTo>
                  <a:lnTo>
                    <a:pt x="83" y="8653"/>
                  </a:lnTo>
                  <a:lnTo>
                    <a:pt x="248" y="9065"/>
                  </a:lnTo>
                  <a:lnTo>
                    <a:pt x="495" y="9395"/>
                  </a:lnTo>
                  <a:lnTo>
                    <a:pt x="825" y="9642"/>
                  </a:lnTo>
                  <a:lnTo>
                    <a:pt x="3297" y="10961"/>
                  </a:lnTo>
                  <a:lnTo>
                    <a:pt x="3215" y="11702"/>
                  </a:lnTo>
                  <a:lnTo>
                    <a:pt x="3297" y="12526"/>
                  </a:lnTo>
                  <a:lnTo>
                    <a:pt x="3379" y="13350"/>
                  </a:lnTo>
                  <a:lnTo>
                    <a:pt x="3544" y="14174"/>
                  </a:lnTo>
                  <a:lnTo>
                    <a:pt x="1484" y="15905"/>
                  </a:lnTo>
                  <a:lnTo>
                    <a:pt x="1155" y="16234"/>
                  </a:lnTo>
                  <a:lnTo>
                    <a:pt x="907" y="16564"/>
                  </a:lnTo>
                  <a:lnTo>
                    <a:pt x="825" y="17058"/>
                  </a:lnTo>
                  <a:lnTo>
                    <a:pt x="907" y="17223"/>
                  </a:lnTo>
                  <a:lnTo>
                    <a:pt x="990" y="17470"/>
                  </a:lnTo>
                  <a:lnTo>
                    <a:pt x="1072" y="17635"/>
                  </a:lnTo>
                  <a:lnTo>
                    <a:pt x="1319" y="17800"/>
                  </a:lnTo>
                  <a:lnTo>
                    <a:pt x="1731" y="17965"/>
                  </a:lnTo>
                  <a:lnTo>
                    <a:pt x="2143" y="18047"/>
                  </a:lnTo>
                  <a:lnTo>
                    <a:pt x="2555" y="17965"/>
                  </a:lnTo>
                  <a:lnTo>
                    <a:pt x="5192" y="17141"/>
                  </a:lnTo>
                  <a:lnTo>
                    <a:pt x="5687" y="17800"/>
                  </a:lnTo>
                  <a:lnTo>
                    <a:pt x="6346" y="18294"/>
                  </a:lnTo>
                  <a:lnTo>
                    <a:pt x="7005" y="18789"/>
                  </a:lnTo>
                  <a:lnTo>
                    <a:pt x="7664" y="19201"/>
                  </a:lnTo>
                  <a:lnTo>
                    <a:pt x="7417" y="21920"/>
                  </a:lnTo>
                  <a:lnTo>
                    <a:pt x="7417" y="22415"/>
                  </a:lnTo>
                  <a:lnTo>
                    <a:pt x="7582" y="22827"/>
                  </a:lnTo>
                  <a:lnTo>
                    <a:pt x="7829" y="23156"/>
                  </a:lnTo>
                  <a:lnTo>
                    <a:pt x="7994" y="23321"/>
                  </a:lnTo>
                  <a:lnTo>
                    <a:pt x="8159" y="23403"/>
                  </a:lnTo>
                  <a:lnTo>
                    <a:pt x="8406" y="23486"/>
                  </a:lnTo>
                  <a:lnTo>
                    <a:pt x="8653" y="23403"/>
                  </a:lnTo>
                  <a:lnTo>
                    <a:pt x="9065" y="23239"/>
                  </a:lnTo>
                  <a:lnTo>
                    <a:pt x="9395" y="22909"/>
                  </a:lnTo>
                  <a:lnTo>
                    <a:pt x="9642" y="22662"/>
                  </a:lnTo>
                  <a:lnTo>
                    <a:pt x="10878" y="20272"/>
                  </a:lnTo>
                  <a:lnTo>
                    <a:pt x="12526" y="20272"/>
                  </a:lnTo>
                  <a:lnTo>
                    <a:pt x="13350" y="20107"/>
                  </a:lnTo>
                  <a:lnTo>
                    <a:pt x="14174" y="19942"/>
                  </a:lnTo>
                  <a:lnTo>
                    <a:pt x="15905" y="22003"/>
                  </a:lnTo>
                  <a:lnTo>
                    <a:pt x="16234" y="22332"/>
                  </a:lnTo>
                  <a:lnTo>
                    <a:pt x="16564" y="22497"/>
                  </a:lnTo>
                  <a:lnTo>
                    <a:pt x="17058" y="22662"/>
                  </a:lnTo>
                  <a:lnTo>
                    <a:pt x="17223" y="22579"/>
                  </a:lnTo>
                  <a:lnTo>
                    <a:pt x="17470" y="22497"/>
                  </a:lnTo>
                  <a:lnTo>
                    <a:pt x="17635" y="22415"/>
                  </a:lnTo>
                  <a:lnTo>
                    <a:pt x="17800" y="22167"/>
                  </a:lnTo>
                  <a:lnTo>
                    <a:pt x="17965" y="21755"/>
                  </a:lnTo>
                  <a:lnTo>
                    <a:pt x="18047" y="21343"/>
                  </a:lnTo>
                  <a:lnTo>
                    <a:pt x="17965" y="20931"/>
                  </a:lnTo>
                  <a:lnTo>
                    <a:pt x="17141" y="18377"/>
                  </a:lnTo>
                  <a:lnTo>
                    <a:pt x="17800" y="17800"/>
                  </a:lnTo>
                  <a:lnTo>
                    <a:pt x="18377" y="17141"/>
                  </a:lnTo>
                  <a:lnTo>
                    <a:pt x="18871" y="16482"/>
                  </a:lnTo>
                  <a:lnTo>
                    <a:pt x="19283" y="15822"/>
                  </a:lnTo>
                  <a:lnTo>
                    <a:pt x="21920" y="16070"/>
                  </a:lnTo>
                  <a:lnTo>
                    <a:pt x="22414" y="16070"/>
                  </a:lnTo>
                  <a:lnTo>
                    <a:pt x="22826" y="15905"/>
                  </a:lnTo>
                  <a:lnTo>
                    <a:pt x="23156" y="15658"/>
                  </a:lnTo>
                  <a:lnTo>
                    <a:pt x="23321" y="15493"/>
                  </a:lnTo>
                  <a:lnTo>
                    <a:pt x="23403" y="15328"/>
                  </a:lnTo>
                  <a:lnTo>
                    <a:pt x="23486" y="15081"/>
                  </a:lnTo>
                  <a:lnTo>
                    <a:pt x="23403" y="14833"/>
                  </a:lnTo>
                  <a:lnTo>
                    <a:pt x="23239" y="14421"/>
                  </a:lnTo>
                  <a:lnTo>
                    <a:pt x="22909" y="14092"/>
                  </a:lnTo>
                  <a:lnTo>
                    <a:pt x="22662" y="13845"/>
                  </a:lnTo>
                  <a:lnTo>
                    <a:pt x="20272" y="12609"/>
                  </a:lnTo>
                  <a:lnTo>
                    <a:pt x="20272" y="11785"/>
                  </a:lnTo>
                  <a:lnTo>
                    <a:pt x="20272" y="10961"/>
                  </a:lnTo>
                  <a:lnTo>
                    <a:pt x="20107" y="10137"/>
                  </a:lnTo>
                  <a:lnTo>
                    <a:pt x="19942" y="9313"/>
                  </a:lnTo>
                  <a:lnTo>
                    <a:pt x="22002" y="7582"/>
                  </a:lnTo>
                  <a:lnTo>
                    <a:pt x="22332" y="7252"/>
                  </a:lnTo>
                  <a:lnTo>
                    <a:pt x="22497" y="6840"/>
                  </a:lnTo>
                  <a:lnTo>
                    <a:pt x="22662" y="6428"/>
                  </a:lnTo>
                  <a:lnTo>
                    <a:pt x="22579" y="6181"/>
                  </a:lnTo>
                  <a:lnTo>
                    <a:pt x="22497" y="6016"/>
                  </a:lnTo>
                  <a:lnTo>
                    <a:pt x="22414" y="5852"/>
                  </a:lnTo>
                  <a:lnTo>
                    <a:pt x="22167" y="5687"/>
                  </a:lnTo>
                  <a:lnTo>
                    <a:pt x="21755" y="5522"/>
                  </a:lnTo>
                  <a:lnTo>
                    <a:pt x="21343" y="5440"/>
                  </a:lnTo>
                  <a:lnTo>
                    <a:pt x="20931" y="5522"/>
                  </a:lnTo>
                  <a:lnTo>
                    <a:pt x="18377" y="6346"/>
                  </a:lnTo>
                  <a:lnTo>
                    <a:pt x="17800" y="5687"/>
                  </a:lnTo>
                  <a:lnTo>
                    <a:pt x="17141" y="5110"/>
                  </a:lnTo>
                  <a:lnTo>
                    <a:pt x="16481" y="4698"/>
                  </a:lnTo>
                  <a:lnTo>
                    <a:pt x="15822" y="4204"/>
                  </a:lnTo>
                  <a:lnTo>
                    <a:pt x="16069" y="1484"/>
                  </a:lnTo>
                  <a:lnTo>
                    <a:pt x="16069" y="1072"/>
                  </a:lnTo>
                  <a:lnTo>
                    <a:pt x="15905" y="660"/>
                  </a:lnTo>
                  <a:lnTo>
                    <a:pt x="15657" y="331"/>
                  </a:lnTo>
                  <a:lnTo>
                    <a:pt x="15493" y="166"/>
                  </a:lnTo>
                  <a:lnTo>
                    <a:pt x="15328" y="83"/>
                  </a:lnTo>
                  <a:lnTo>
                    <a:pt x="150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4"/>
            <p:cNvSpPr/>
            <p:nvPr/>
          </p:nvSpPr>
          <p:spPr>
            <a:xfrm>
              <a:off x="4061325" y="2545375"/>
              <a:ext cx="4125" cy="6225"/>
            </a:xfrm>
            <a:custGeom>
              <a:avLst/>
              <a:gdLst/>
              <a:ahLst/>
              <a:cxnLst/>
              <a:rect l="l" t="t" r="r" b="b"/>
              <a:pathLst>
                <a:path w="165" h="249" fill="none" extrusionOk="0">
                  <a:moveTo>
                    <a:pt x="0" y="1"/>
                  </a:moveTo>
                  <a:lnTo>
                    <a:pt x="165" y="24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4"/>
            <p:cNvSpPr/>
            <p:nvPr/>
          </p:nvSpPr>
          <p:spPr>
            <a:xfrm>
              <a:off x="4110750" y="25886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1" y="0"/>
                  </a:moveTo>
                  <a:lnTo>
                    <a:pt x="248" y="165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4"/>
            <p:cNvSpPr/>
            <p:nvPr/>
          </p:nvSpPr>
          <p:spPr>
            <a:xfrm>
              <a:off x="4164325" y="2623675"/>
              <a:ext cx="8250" cy="6200"/>
            </a:xfrm>
            <a:custGeom>
              <a:avLst/>
              <a:gdLst/>
              <a:ahLst/>
              <a:cxnLst/>
              <a:rect l="l" t="t" r="r" b="b"/>
              <a:pathLst>
                <a:path w="330" h="248" fill="none" extrusionOk="0">
                  <a:moveTo>
                    <a:pt x="0" y="0"/>
                  </a:moveTo>
                  <a:lnTo>
                    <a:pt x="330" y="24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4"/>
            <p:cNvSpPr/>
            <p:nvPr/>
          </p:nvSpPr>
          <p:spPr>
            <a:xfrm>
              <a:off x="4224050" y="2652500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1" y="1"/>
                  </a:moveTo>
                  <a:lnTo>
                    <a:pt x="331" y="166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4"/>
            <p:cNvSpPr/>
            <p:nvPr/>
          </p:nvSpPr>
          <p:spPr>
            <a:xfrm>
              <a:off x="4287925" y="2673100"/>
              <a:ext cx="6200" cy="2100"/>
            </a:xfrm>
            <a:custGeom>
              <a:avLst/>
              <a:gdLst/>
              <a:ahLst/>
              <a:cxnLst/>
              <a:rect l="l" t="t" r="r" b="b"/>
              <a:pathLst>
                <a:path w="248" h="84" fill="none" extrusionOk="0">
                  <a:moveTo>
                    <a:pt x="0" y="1"/>
                  </a:moveTo>
                  <a:lnTo>
                    <a:pt x="248" y="83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4"/>
            <p:cNvSpPr/>
            <p:nvPr/>
          </p:nvSpPr>
          <p:spPr>
            <a:xfrm>
              <a:off x="4351775" y="26854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1" y="0"/>
                  </a:moveTo>
                  <a:lnTo>
                    <a:pt x="248" y="0"/>
                  </a:lnTo>
                  <a:lnTo>
                    <a:pt x="330" y="83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4"/>
            <p:cNvSpPr/>
            <p:nvPr/>
          </p:nvSpPr>
          <p:spPr>
            <a:xfrm>
              <a:off x="5933925" y="3105725"/>
              <a:ext cx="4125" cy="25"/>
            </a:xfrm>
            <a:custGeom>
              <a:avLst/>
              <a:gdLst/>
              <a:ahLst/>
              <a:cxnLst/>
              <a:rect l="l" t="t" r="r" b="b"/>
              <a:pathLst>
                <a:path w="165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4"/>
            <p:cNvSpPr/>
            <p:nvPr/>
          </p:nvSpPr>
          <p:spPr>
            <a:xfrm>
              <a:off x="5995725" y="3101600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0" y="1"/>
                  </a:moveTo>
                  <a:lnTo>
                    <a:pt x="33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4"/>
            <p:cNvSpPr/>
            <p:nvPr/>
          </p:nvSpPr>
          <p:spPr>
            <a:xfrm>
              <a:off x="6061625" y="308925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1" y="83"/>
                  </a:moveTo>
                  <a:lnTo>
                    <a:pt x="33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4"/>
            <p:cNvSpPr/>
            <p:nvPr/>
          </p:nvSpPr>
          <p:spPr>
            <a:xfrm>
              <a:off x="6125500" y="3070700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0" y="165"/>
                  </a:moveTo>
                  <a:lnTo>
                    <a:pt x="33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4"/>
            <p:cNvSpPr/>
            <p:nvPr/>
          </p:nvSpPr>
          <p:spPr>
            <a:xfrm>
              <a:off x="6187300" y="304597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1" y="166"/>
                  </a:moveTo>
                  <a:lnTo>
                    <a:pt x="1" y="166"/>
                  </a:ln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4"/>
            <p:cNvSpPr/>
            <p:nvPr/>
          </p:nvSpPr>
          <p:spPr>
            <a:xfrm>
              <a:off x="6244975" y="3015075"/>
              <a:ext cx="6225" cy="4150"/>
            </a:xfrm>
            <a:custGeom>
              <a:avLst/>
              <a:gdLst/>
              <a:ahLst/>
              <a:cxnLst/>
              <a:rect l="l" t="t" r="r" b="b"/>
              <a:pathLst>
                <a:path w="249" h="166" fill="none" extrusionOk="0">
                  <a:moveTo>
                    <a:pt x="1" y="166"/>
                  </a:move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4"/>
            <p:cNvSpPr/>
            <p:nvPr/>
          </p:nvSpPr>
          <p:spPr>
            <a:xfrm>
              <a:off x="6300600" y="29780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1" y="248"/>
                  </a:moveTo>
                  <a:lnTo>
                    <a:pt x="248" y="1"/>
                  </a:ln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4"/>
            <p:cNvSpPr/>
            <p:nvPr/>
          </p:nvSpPr>
          <p:spPr>
            <a:xfrm>
              <a:off x="6350050" y="29347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0" y="247"/>
                  </a:moveTo>
                  <a:lnTo>
                    <a:pt x="248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4"/>
            <p:cNvSpPr/>
            <p:nvPr/>
          </p:nvSpPr>
          <p:spPr>
            <a:xfrm>
              <a:off x="6395375" y="2887350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0" y="248"/>
                  </a:moveTo>
                  <a:lnTo>
                    <a:pt x="247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4"/>
            <p:cNvSpPr/>
            <p:nvPr/>
          </p:nvSpPr>
          <p:spPr>
            <a:xfrm>
              <a:off x="6436575" y="283585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0" y="248"/>
                  </a:moveTo>
                  <a:lnTo>
                    <a:pt x="83" y="166"/>
                  </a:ln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4"/>
            <p:cNvSpPr/>
            <p:nvPr/>
          </p:nvSpPr>
          <p:spPr>
            <a:xfrm>
              <a:off x="6471600" y="2778175"/>
              <a:ext cx="4125" cy="8275"/>
            </a:xfrm>
            <a:custGeom>
              <a:avLst/>
              <a:gdLst/>
              <a:ahLst/>
              <a:cxnLst/>
              <a:rect l="l" t="t" r="r" b="b"/>
              <a:pathLst>
                <a:path w="165" h="331" fill="none" extrusionOk="0">
                  <a:moveTo>
                    <a:pt x="0" y="330"/>
                  </a:move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4"/>
            <p:cNvSpPr/>
            <p:nvPr/>
          </p:nvSpPr>
          <p:spPr>
            <a:xfrm>
              <a:off x="6500425" y="271842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1" y="330"/>
                  </a:moveTo>
                  <a:lnTo>
                    <a:pt x="83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4"/>
            <p:cNvSpPr/>
            <p:nvPr/>
          </p:nvSpPr>
          <p:spPr>
            <a:xfrm>
              <a:off x="6521025" y="265662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1" y="330"/>
                  </a:moveTo>
                  <a:lnTo>
                    <a:pt x="1" y="330"/>
                  </a:lnTo>
                  <a:lnTo>
                    <a:pt x="83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4"/>
            <p:cNvSpPr/>
            <p:nvPr/>
          </p:nvSpPr>
          <p:spPr>
            <a:xfrm>
              <a:off x="6535450" y="2592775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1" y="330"/>
                  </a:moveTo>
                  <a:lnTo>
                    <a:pt x="83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4"/>
            <p:cNvSpPr/>
            <p:nvPr/>
          </p:nvSpPr>
          <p:spPr>
            <a:xfrm>
              <a:off x="6543700" y="25268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0" y="330"/>
                  </a:moveTo>
                  <a:lnTo>
                    <a:pt x="83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4"/>
            <p:cNvSpPr/>
            <p:nvPr/>
          </p:nvSpPr>
          <p:spPr>
            <a:xfrm>
              <a:off x="6545750" y="2460925"/>
              <a:ext cx="25" cy="8275"/>
            </a:xfrm>
            <a:custGeom>
              <a:avLst/>
              <a:gdLst/>
              <a:ahLst/>
              <a:cxnLst/>
              <a:rect l="l" t="t" r="r" b="b"/>
              <a:pathLst>
                <a:path w="1" h="331" fill="none" extrusionOk="0">
                  <a:moveTo>
                    <a:pt x="1" y="330"/>
                  </a:moveTo>
                  <a:lnTo>
                    <a:pt x="1" y="83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4"/>
            <p:cNvSpPr/>
            <p:nvPr/>
          </p:nvSpPr>
          <p:spPr>
            <a:xfrm>
              <a:off x="6537500" y="2395000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83" y="330"/>
                  </a:moveTo>
                  <a:lnTo>
                    <a:pt x="83" y="330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4"/>
            <p:cNvSpPr/>
            <p:nvPr/>
          </p:nvSpPr>
          <p:spPr>
            <a:xfrm>
              <a:off x="6523100" y="23311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83" y="33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4"/>
            <p:cNvSpPr/>
            <p:nvPr/>
          </p:nvSpPr>
          <p:spPr>
            <a:xfrm>
              <a:off x="6502500" y="2267275"/>
              <a:ext cx="4125" cy="8275"/>
            </a:xfrm>
            <a:custGeom>
              <a:avLst/>
              <a:gdLst/>
              <a:ahLst/>
              <a:cxnLst/>
              <a:rect l="l" t="t" r="r" b="b"/>
              <a:pathLst>
                <a:path w="165" h="331" fill="none" extrusionOk="0">
                  <a:moveTo>
                    <a:pt x="165" y="330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4"/>
            <p:cNvSpPr/>
            <p:nvPr/>
          </p:nvSpPr>
          <p:spPr>
            <a:xfrm>
              <a:off x="6475700" y="2207525"/>
              <a:ext cx="4150" cy="8275"/>
            </a:xfrm>
            <a:custGeom>
              <a:avLst/>
              <a:gdLst/>
              <a:ahLst/>
              <a:cxnLst/>
              <a:rect l="l" t="t" r="r" b="b"/>
              <a:pathLst>
                <a:path w="166" h="331" fill="none" extrusionOk="0">
                  <a:moveTo>
                    <a:pt x="166" y="331"/>
                  </a:moveTo>
                  <a:lnTo>
                    <a:pt x="1" y="83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4"/>
            <p:cNvSpPr/>
            <p:nvPr/>
          </p:nvSpPr>
          <p:spPr>
            <a:xfrm>
              <a:off x="6442750" y="2151925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247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4"/>
            <p:cNvSpPr/>
            <p:nvPr/>
          </p:nvSpPr>
          <p:spPr>
            <a:xfrm>
              <a:off x="6401550" y="2098350"/>
              <a:ext cx="6200" cy="8275"/>
            </a:xfrm>
            <a:custGeom>
              <a:avLst/>
              <a:gdLst/>
              <a:ahLst/>
              <a:cxnLst/>
              <a:rect l="l" t="t" r="r" b="b"/>
              <a:pathLst>
                <a:path w="248" h="331" fill="none" extrusionOk="0">
                  <a:moveTo>
                    <a:pt x="248" y="330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4"/>
            <p:cNvSpPr/>
            <p:nvPr/>
          </p:nvSpPr>
          <p:spPr>
            <a:xfrm>
              <a:off x="6356225" y="20509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83" y="0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4"/>
            <p:cNvSpPr/>
            <p:nvPr/>
          </p:nvSpPr>
          <p:spPr>
            <a:xfrm>
              <a:off x="6306775" y="2007700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fill="none" extrusionOk="0">
                  <a:moveTo>
                    <a:pt x="248" y="248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4"/>
            <p:cNvSpPr/>
            <p:nvPr/>
          </p:nvSpPr>
          <p:spPr>
            <a:xfrm>
              <a:off x="6253225" y="19706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165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4"/>
            <p:cNvSpPr/>
            <p:nvPr/>
          </p:nvSpPr>
          <p:spPr>
            <a:xfrm>
              <a:off x="6195550" y="19397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5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4"/>
            <p:cNvSpPr/>
            <p:nvPr/>
          </p:nvSpPr>
          <p:spPr>
            <a:xfrm>
              <a:off x="6133750" y="191500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83"/>
                  </a:moveTo>
                  <a:lnTo>
                    <a:pt x="247" y="8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4"/>
            <p:cNvSpPr/>
            <p:nvPr/>
          </p:nvSpPr>
          <p:spPr>
            <a:xfrm>
              <a:off x="6069875" y="18964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83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4"/>
            <p:cNvSpPr/>
            <p:nvPr/>
          </p:nvSpPr>
          <p:spPr>
            <a:xfrm>
              <a:off x="6006025" y="18861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4"/>
            <p:cNvSpPr/>
            <p:nvPr/>
          </p:nvSpPr>
          <p:spPr>
            <a:xfrm>
              <a:off x="5933925" y="1882050"/>
              <a:ext cx="4125" cy="25"/>
            </a:xfrm>
            <a:custGeom>
              <a:avLst/>
              <a:gdLst/>
              <a:ahLst/>
              <a:cxnLst/>
              <a:rect l="l" t="t" r="r" b="b"/>
              <a:pathLst>
                <a:path w="165" h="1" fill="none" extrusionOk="0">
                  <a:moveTo>
                    <a:pt x="165" y="0"/>
                  </a:moveTo>
                  <a:lnTo>
                    <a:pt x="165" y="0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4"/>
            <p:cNvSpPr/>
            <p:nvPr/>
          </p:nvSpPr>
          <p:spPr>
            <a:xfrm>
              <a:off x="5886525" y="3056275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896" y="1"/>
                  </a:moveTo>
                  <a:lnTo>
                    <a:pt x="1484" y="83"/>
                  </a:lnTo>
                  <a:lnTo>
                    <a:pt x="1154" y="166"/>
                  </a:lnTo>
                  <a:lnTo>
                    <a:pt x="825" y="330"/>
                  </a:lnTo>
                  <a:lnTo>
                    <a:pt x="578" y="578"/>
                  </a:lnTo>
                  <a:lnTo>
                    <a:pt x="330" y="825"/>
                  </a:lnTo>
                  <a:lnTo>
                    <a:pt x="166" y="1154"/>
                  </a:lnTo>
                  <a:lnTo>
                    <a:pt x="1" y="1567"/>
                  </a:lnTo>
                  <a:lnTo>
                    <a:pt x="1" y="1979"/>
                  </a:lnTo>
                  <a:lnTo>
                    <a:pt x="1" y="2308"/>
                  </a:lnTo>
                  <a:lnTo>
                    <a:pt x="166" y="2720"/>
                  </a:lnTo>
                  <a:lnTo>
                    <a:pt x="330" y="3050"/>
                  </a:lnTo>
                  <a:lnTo>
                    <a:pt x="578" y="3297"/>
                  </a:lnTo>
                  <a:lnTo>
                    <a:pt x="825" y="3544"/>
                  </a:lnTo>
                  <a:lnTo>
                    <a:pt x="1154" y="3709"/>
                  </a:lnTo>
                  <a:lnTo>
                    <a:pt x="1484" y="3791"/>
                  </a:lnTo>
                  <a:lnTo>
                    <a:pt x="1896" y="3874"/>
                  </a:lnTo>
                  <a:lnTo>
                    <a:pt x="2308" y="3791"/>
                  </a:lnTo>
                  <a:lnTo>
                    <a:pt x="2638" y="3709"/>
                  </a:lnTo>
                  <a:lnTo>
                    <a:pt x="2967" y="3544"/>
                  </a:lnTo>
                  <a:lnTo>
                    <a:pt x="3297" y="3297"/>
                  </a:lnTo>
                  <a:lnTo>
                    <a:pt x="3544" y="3050"/>
                  </a:lnTo>
                  <a:lnTo>
                    <a:pt x="3709" y="2720"/>
                  </a:lnTo>
                  <a:lnTo>
                    <a:pt x="3791" y="2308"/>
                  </a:lnTo>
                  <a:lnTo>
                    <a:pt x="3874" y="1979"/>
                  </a:lnTo>
                  <a:lnTo>
                    <a:pt x="3791" y="1567"/>
                  </a:lnTo>
                  <a:lnTo>
                    <a:pt x="3709" y="1154"/>
                  </a:lnTo>
                  <a:lnTo>
                    <a:pt x="3544" y="825"/>
                  </a:lnTo>
                  <a:lnTo>
                    <a:pt x="3297" y="578"/>
                  </a:lnTo>
                  <a:lnTo>
                    <a:pt x="2967" y="330"/>
                  </a:lnTo>
                  <a:lnTo>
                    <a:pt x="2638" y="166"/>
                  </a:lnTo>
                  <a:lnTo>
                    <a:pt x="2308" y="83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rgbClr val="F5F5F3"/>
            </a:solidFill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4"/>
            <p:cNvSpPr/>
            <p:nvPr/>
          </p:nvSpPr>
          <p:spPr>
            <a:xfrm>
              <a:off x="5913325" y="1834675"/>
              <a:ext cx="72125" cy="103025"/>
            </a:xfrm>
            <a:custGeom>
              <a:avLst/>
              <a:gdLst/>
              <a:ahLst/>
              <a:cxnLst/>
              <a:rect l="l" t="t" r="r" b="b"/>
              <a:pathLst>
                <a:path w="2885" h="4121" extrusionOk="0">
                  <a:moveTo>
                    <a:pt x="2884" y="0"/>
                  </a:moveTo>
                  <a:lnTo>
                    <a:pt x="0" y="1978"/>
                  </a:lnTo>
                  <a:lnTo>
                    <a:pt x="2719" y="4120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4"/>
            <p:cNvSpPr/>
            <p:nvPr/>
          </p:nvSpPr>
          <p:spPr>
            <a:xfrm>
              <a:off x="5913325" y="1834675"/>
              <a:ext cx="72125" cy="103025"/>
            </a:xfrm>
            <a:custGeom>
              <a:avLst/>
              <a:gdLst/>
              <a:ahLst/>
              <a:cxnLst/>
              <a:rect l="l" t="t" r="r" b="b"/>
              <a:pathLst>
                <a:path w="2885" h="4121" fill="none" extrusionOk="0">
                  <a:moveTo>
                    <a:pt x="2884" y="0"/>
                  </a:moveTo>
                  <a:lnTo>
                    <a:pt x="0" y="1978"/>
                  </a:lnTo>
                  <a:lnTo>
                    <a:pt x="2719" y="412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4"/>
            <p:cNvSpPr/>
            <p:nvPr/>
          </p:nvSpPr>
          <p:spPr>
            <a:xfrm>
              <a:off x="5999825" y="13855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extrusionOk="0">
                  <a:moveTo>
                    <a:pt x="1" y="0"/>
                  </a:moveTo>
                  <a:lnTo>
                    <a:pt x="1896" y="2884"/>
                  </a:lnTo>
                  <a:lnTo>
                    <a:pt x="4039" y="2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4"/>
            <p:cNvSpPr/>
            <p:nvPr/>
          </p:nvSpPr>
          <p:spPr>
            <a:xfrm>
              <a:off x="5999825" y="13855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fill="none" extrusionOk="0">
                  <a:moveTo>
                    <a:pt x="1" y="0"/>
                  </a:moveTo>
                  <a:lnTo>
                    <a:pt x="1896" y="2884"/>
                  </a:lnTo>
                  <a:lnTo>
                    <a:pt x="4039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4"/>
            <p:cNvSpPr/>
            <p:nvPr/>
          </p:nvSpPr>
          <p:spPr>
            <a:xfrm>
              <a:off x="5233500" y="619225"/>
              <a:ext cx="249275" cy="39175"/>
            </a:xfrm>
            <a:custGeom>
              <a:avLst/>
              <a:gdLst/>
              <a:ahLst/>
              <a:cxnLst/>
              <a:rect l="l" t="t" r="r" b="b"/>
              <a:pathLst>
                <a:path w="9971" h="1567" fill="none" extrusionOk="0">
                  <a:moveTo>
                    <a:pt x="9971" y="1566"/>
                  </a:moveTo>
                  <a:lnTo>
                    <a:pt x="9971" y="1566"/>
                  </a:lnTo>
                  <a:lnTo>
                    <a:pt x="7581" y="907"/>
                  </a:lnTo>
                  <a:lnTo>
                    <a:pt x="5109" y="413"/>
                  </a:lnTo>
                  <a:lnTo>
                    <a:pt x="3873" y="248"/>
                  </a:lnTo>
                  <a:lnTo>
                    <a:pt x="2555" y="83"/>
                  </a:lnTo>
                  <a:lnTo>
                    <a:pt x="1319" y="0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4"/>
            <p:cNvSpPr/>
            <p:nvPr/>
          </p:nvSpPr>
          <p:spPr>
            <a:xfrm>
              <a:off x="5536325" y="676900"/>
              <a:ext cx="24750" cy="10325"/>
            </a:xfrm>
            <a:custGeom>
              <a:avLst/>
              <a:gdLst/>
              <a:ahLst/>
              <a:cxnLst/>
              <a:rect l="l" t="t" r="r" b="b"/>
              <a:pathLst>
                <a:path w="990" h="413" fill="none" extrusionOk="0">
                  <a:moveTo>
                    <a:pt x="989" y="413"/>
                  </a:moveTo>
                  <a:lnTo>
                    <a:pt x="989" y="41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4"/>
            <p:cNvSpPr/>
            <p:nvPr/>
          </p:nvSpPr>
          <p:spPr>
            <a:xfrm>
              <a:off x="5614600" y="711925"/>
              <a:ext cx="436750" cy="723100"/>
            </a:xfrm>
            <a:custGeom>
              <a:avLst/>
              <a:gdLst/>
              <a:ahLst/>
              <a:cxnLst/>
              <a:rect l="l" t="t" r="r" b="b"/>
              <a:pathLst>
                <a:path w="17470" h="28924" fill="none" extrusionOk="0">
                  <a:moveTo>
                    <a:pt x="17470" y="28924"/>
                  </a:moveTo>
                  <a:lnTo>
                    <a:pt x="17470" y="28924"/>
                  </a:lnTo>
                  <a:lnTo>
                    <a:pt x="17388" y="26617"/>
                  </a:lnTo>
                  <a:lnTo>
                    <a:pt x="17140" y="24309"/>
                  </a:lnTo>
                  <a:lnTo>
                    <a:pt x="16728" y="22085"/>
                  </a:lnTo>
                  <a:lnTo>
                    <a:pt x="16152" y="19942"/>
                  </a:lnTo>
                  <a:lnTo>
                    <a:pt x="15492" y="17800"/>
                  </a:lnTo>
                  <a:lnTo>
                    <a:pt x="14668" y="15740"/>
                  </a:lnTo>
                  <a:lnTo>
                    <a:pt x="13679" y="13762"/>
                  </a:lnTo>
                  <a:lnTo>
                    <a:pt x="12608" y="11867"/>
                  </a:lnTo>
                  <a:lnTo>
                    <a:pt x="11372" y="9971"/>
                  </a:lnTo>
                  <a:lnTo>
                    <a:pt x="10054" y="8241"/>
                  </a:lnTo>
                  <a:lnTo>
                    <a:pt x="8653" y="6675"/>
                  </a:lnTo>
                  <a:lnTo>
                    <a:pt x="7087" y="5110"/>
                  </a:lnTo>
                  <a:lnTo>
                    <a:pt x="5439" y="3626"/>
                  </a:lnTo>
                  <a:lnTo>
                    <a:pt x="3709" y="2308"/>
                  </a:lnTo>
                  <a:lnTo>
                    <a:pt x="1896" y="1154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4"/>
            <p:cNvSpPr/>
            <p:nvPr/>
          </p:nvSpPr>
          <p:spPr>
            <a:xfrm>
              <a:off x="3704925" y="5143125"/>
              <a:ext cx="18575" cy="25"/>
            </a:xfrm>
            <a:custGeom>
              <a:avLst/>
              <a:gdLst/>
              <a:ahLst/>
              <a:cxnLst/>
              <a:rect l="l" t="t" r="r" b="b"/>
              <a:pathLst>
                <a:path w="743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42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4"/>
            <p:cNvSpPr/>
            <p:nvPr/>
          </p:nvSpPr>
          <p:spPr>
            <a:xfrm>
              <a:off x="3146650" y="5005100"/>
              <a:ext cx="506800" cy="136000"/>
            </a:xfrm>
            <a:custGeom>
              <a:avLst/>
              <a:gdLst/>
              <a:ahLst/>
              <a:cxnLst/>
              <a:rect l="l" t="t" r="r" b="b"/>
              <a:pathLst>
                <a:path w="20272" h="544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308" y="1072"/>
                  </a:lnTo>
                  <a:lnTo>
                    <a:pt x="4697" y="2143"/>
                  </a:lnTo>
                  <a:lnTo>
                    <a:pt x="7169" y="2967"/>
                  </a:lnTo>
                  <a:lnTo>
                    <a:pt x="9724" y="3791"/>
                  </a:lnTo>
                  <a:lnTo>
                    <a:pt x="12278" y="4368"/>
                  </a:lnTo>
                  <a:lnTo>
                    <a:pt x="14915" y="4863"/>
                  </a:lnTo>
                  <a:lnTo>
                    <a:pt x="17552" y="5275"/>
                  </a:lnTo>
                  <a:lnTo>
                    <a:pt x="20271" y="543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4"/>
            <p:cNvSpPr/>
            <p:nvPr/>
          </p:nvSpPr>
          <p:spPr>
            <a:xfrm>
              <a:off x="3128100" y="4980375"/>
              <a:ext cx="84500" cy="92750"/>
            </a:xfrm>
            <a:custGeom>
              <a:avLst/>
              <a:gdLst/>
              <a:ahLst/>
              <a:cxnLst/>
              <a:rect l="l" t="t" r="r" b="b"/>
              <a:pathLst>
                <a:path w="3380" h="3710" fill="none" extrusionOk="0">
                  <a:moveTo>
                    <a:pt x="3379" y="1"/>
                  </a:moveTo>
                  <a:lnTo>
                    <a:pt x="1" y="660"/>
                  </a:lnTo>
                  <a:lnTo>
                    <a:pt x="1649" y="370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4"/>
            <p:cNvSpPr/>
            <p:nvPr/>
          </p:nvSpPr>
          <p:spPr>
            <a:xfrm>
              <a:off x="3360900" y="66455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248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4"/>
            <p:cNvSpPr/>
            <p:nvPr/>
          </p:nvSpPr>
          <p:spPr>
            <a:xfrm>
              <a:off x="3315575" y="6151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4"/>
            <p:cNvSpPr/>
            <p:nvPr/>
          </p:nvSpPr>
          <p:spPr>
            <a:xfrm>
              <a:off x="3270250" y="56772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4"/>
            <p:cNvSpPr/>
            <p:nvPr/>
          </p:nvSpPr>
          <p:spPr>
            <a:xfrm>
              <a:off x="3218750" y="5265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165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4"/>
            <p:cNvSpPr/>
            <p:nvPr/>
          </p:nvSpPr>
          <p:spPr>
            <a:xfrm>
              <a:off x="3165200" y="487375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66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4"/>
            <p:cNvSpPr/>
            <p:nvPr/>
          </p:nvSpPr>
          <p:spPr>
            <a:xfrm>
              <a:off x="3109575" y="4523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6"/>
                  </a:moveTo>
                  <a:lnTo>
                    <a:pt x="83" y="8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4"/>
            <p:cNvSpPr/>
            <p:nvPr/>
          </p:nvSpPr>
          <p:spPr>
            <a:xfrm>
              <a:off x="3049825" y="423525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330" y="165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4"/>
            <p:cNvSpPr/>
            <p:nvPr/>
          </p:nvSpPr>
          <p:spPr>
            <a:xfrm>
              <a:off x="2990075" y="396750"/>
              <a:ext cx="8275" cy="4125"/>
            </a:xfrm>
            <a:custGeom>
              <a:avLst/>
              <a:gdLst/>
              <a:ahLst/>
              <a:cxnLst/>
              <a:rect l="l" t="t" r="r" b="b"/>
              <a:pathLst>
                <a:path w="331" h="165" fill="none" extrusionOk="0">
                  <a:moveTo>
                    <a:pt x="330" y="165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4"/>
            <p:cNvSpPr/>
            <p:nvPr/>
          </p:nvSpPr>
          <p:spPr>
            <a:xfrm>
              <a:off x="2928275" y="376125"/>
              <a:ext cx="6200" cy="2100"/>
            </a:xfrm>
            <a:custGeom>
              <a:avLst/>
              <a:gdLst/>
              <a:ahLst/>
              <a:cxnLst/>
              <a:rect l="l" t="t" r="r" b="b"/>
              <a:pathLst>
                <a:path w="248" h="84" fill="none" extrusionOk="0">
                  <a:moveTo>
                    <a:pt x="248" y="83"/>
                  </a:moveTo>
                  <a:lnTo>
                    <a:pt x="166" y="83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4"/>
            <p:cNvSpPr/>
            <p:nvPr/>
          </p:nvSpPr>
          <p:spPr>
            <a:xfrm>
              <a:off x="2864425" y="36172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4"/>
            <p:cNvSpPr/>
            <p:nvPr/>
          </p:nvSpPr>
          <p:spPr>
            <a:xfrm>
              <a:off x="2798500" y="34935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83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4"/>
            <p:cNvSpPr/>
            <p:nvPr/>
          </p:nvSpPr>
          <p:spPr>
            <a:xfrm>
              <a:off x="2732575" y="34317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83" y="1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4"/>
            <p:cNvSpPr/>
            <p:nvPr/>
          </p:nvSpPr>
          <p:spPr>
            <a:xfrm>
              <a:off x="2666650" y="34112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4"/>
            <p:cNvSpPr/>
            <p:nvPr/>
          </p:nvSpPr>
          <p:spPr>
            <a:xfrm>
              <a:off x="2600725" y="34522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4"/>
            <p:cNvSpPr/>
            <p:nvPr/>
          </p:nvSpPr>
          <p:spPr>
            <a:xfrm>
              <a:off x="2536875" y="3534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4"/>
            <p:cNvSpPr/>
            <p:nvPr/>
          </p:nvSpPr>
          <p:spPr>
            <a:xfrm>
              <a:off x="2470950" y="365825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1"/>
                  </a:moveTo>
                  <a:lnTo>
                    <a:pt x="248" y="1"/>
                  </a:ln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4"/>
            <p:cNvSpPr/>
            <p:nvPr/>
          </p:nvSpPr>
          <p:spPr>
            <a:xfrm>
              <a:off x="2409150" y="38437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7" y="1"/>
                  </a:moveTo>
                  <a:lnTo>
                    <a:pt x="165" y="1"/>
                  </a:ln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4"/>
            <p:cNvSpPr/>
            <p:nvPr/>
          </p:nvSpPr>
          <p:spPr>
            <a:xfrm>
              <a:off x="2347350" y="407050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7" y="0"/>
                  </a:moveTo>
                  <a:lnTo>
                    <a:pt x="83" y="0"/>
                  </a:lnTo>
                  <a:lnTo>
                    <a:pt x="0" y="82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4"/>
            <p:cNvSpPr/>
            <p:nvPr/>
          </p:nvSpPr>
          <p:spPr>
            <a:xfrm>
              <a:off x="2287600" y="4338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0"/>
                  </a:moveTo>
                  <a:lnTo>
                    <a:pt x="83" y="83"/>
                  </a:ln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4"/>
            <p:cNvSpPr/>
            <p:nvPr/>
          </p:nvSpPr>
          <p:spPr>
            <a:xfrm>
              <a:off x="2229925" y="4647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0"/>
                  </a:moveTo>
                  <a:lnTo>
                    <a:pt x="83" y="83"/>
                  </a:ln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4"/>
            <p:cNvSpPr/>
            <p:nvPr/>
          </p:nvSpPr>
          <p:spPr>
            <a:xfrm>
              <a:off x="2174300" y="4997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83" y="165"/>
                  </a:lnTo>
                  <a:lnTo>
                    <a:pt x="0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4"/>
            <p:cNvSpPr/>
            <p:nvPr/>
          </p:nvSpPr>
          <p:spPr>
            <a:xfrm>
              <a:off x="2122800" y="540950"/>
              <a:ext cx="6200" cy="4125"/>
            </a:xfrm>
            <a:custGeom>
              <a:avLst/>
              <a:gdLst/>
              <a:ahLst/>
              <a:cxnLst/>
              <a:rect l="l" t="t" r="r" b="b"/>
              <a:pathLst>
                <a:path w="248" h="165" fill="none" extrusionOk="0">
                  <a:moveTo>
                    <a:pt x="248" y="0"/>
                  </a:moveTo>
                  <a:lnTo>
                    <a:pt x="83" y="165"/>
                  </a:ln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4"/>
            <p:cNvSpPr/>
            <p:nvPr/>
          </p:nvSpPr>
          <p:spPr>
            <a:xfrm>
              <a:off x="2073350" y="5842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1"/>
                  </a:moveTo>
                  <a:lnTo>
                    <a:pt x="83" y="165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4"/>
            <p:cNvSpPr/>
            <p:nvPr/>
          </p:nvSpPr>
          <p:spPr>
            <a:xfrm>
              <a:off x="2028025" y="631575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248" y="1"/>
                  </a:moveTo>
                  <a:lnTo>
                    <a:pt x="83" y="166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4"/>
            <p:cNvSpPr/>
            <p:nvPr/>
          </p:nvSpPr>
          <p:spPr>
            <a:xfrm>
              <a:off x="1986825" y="683075"/>
              <a:ext cx="4150" cy="6225"/>
            </a:xfrm>
            <a:custGeom>
              <a:avLst/>
              <a:gdLst/>
              <a:ahLst/>
              <a:cxnLst/>
              <a:rect l="l" t="t" r="r" b="b"/>
              <a:pathLst>
                <a:path w="166" h="249" fill="none" extrusionOk="0">
                  <a:moveTo>
                    <a:pt x="166" y="1"/>
                  </a:moveTo>
                  <a:lnTo>
                    <a:pt x="83" y="166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4"/>
            <p:cNvSpPr/>
            <p:nvPr/>
          </p:nvSpPr>
          <p:spPr>
            <a:xfrm>
              <a:off x="1947700" y="7366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7" y="0"/>
                  </a:moveTo>
                  <a:lnTo>
                    <a:pt x="83" y="165"/>
                  </a:ln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4"/>
            <p:cNvSpPr/>
            <p:nvPr/>
          </p:nvSpPr>
          <p:spPr>
            <a:xfrm>
              <a:off x="1914725" y="792275"/>
              <a:ext cx="4150" cy="8250"/>
            </a:xfrm>
            <a:custGeom>
              <a:avLst/>
              <a:gdLst/>
              <a:ahLst/>
              <a:cxnLst/>
              <a:rect l="l" t="t" r="r" b="b"/>
              <a:pathLst>
                <a:path w="166" h="330" fill="none" extrusionOk="0">
                  <a:moveTo>
                    <a:pt x="165" y="0"/>
                  </a:moveTo>
                  <a:lnTo>
                    <a:pt x="83" y="165"/>
                  </a:ln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4"/>
            <p:cNvSpPr/>
            <p:nvPr/>
          </p:nvSpPr>
          <p:spPr>
            <a:xfrm>
              <a:off x="1885900" y="852000"/>
              <a:ext cx="4125" cy="6225"/>
            </a:xfrm>
            <a:custGeom>
              <a:avLst/>
              <a:gdLst/>
              <a:ahLst/>
              <a:cxnLst/>
              <a:rect l="l" t="t" r="r" b="b"/>
              <a:pathLst>
                <a:path w="165" h="249" fill="none" extrusionOk="0">
                  <a:moveTo>
                    <a:pt x="165" y="1"/>
                  </a:moveTo>
                  <a:lnTo>
                    <a:pt x="0" y="166"/>
                  </a:ln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4"/>
            <p:cNvSpPr/>
            <p:nvPr/>
          </p:nvSpPr>
          <p:spPr>
            <a:xfrm>
              <a:off x="1861175" y="911750"/>
              <a:ext cx="2075" cy="6200"/>
            </a:xfrm>
            <a:custGeom>
              <a:avLst/>
              <a:gdLst/>
              <a:ahLst/>
              <a:cxnLst/>
              <a:rect l="l" t="t" r="r" b="b"/>
              <a:pathLst>
                <a:path w="83" h="248" fill="none" extrusionOk="0">
                  <a:moveTo>
                    <a:pt x="83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4"/>
            <p:cNvSpPr/>
            <p:nvPr/>
          </p:nvSpPr>
          <p:spPr>
            <a:xfrm>
              <a:off x="3338225" y="6439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extrusionOk="0">
                  <a:moveTo>
                    <a:pt x="3050" y="0"/>
                  </a:moveTo>
                  <a:lnTo>
                    <a:pt x="1" y="2802"/>
                  </a:lnTo>
                  <a:lnTo>
                    <a:pt x="3379" y="3461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4"/>
            <p:cNvSpPr/>
            <p:nvPr/>
          </p:nvSpPr>
          <p:spPr>
            <a:xfrm>
              <a:off x="3338225" y="6439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fill="none" extrusionOk="0">
                  <a:moveTo>
                    <a:pt x="1" y="2802"/>
                  </a:moveTo>
                  <a:lnTo>
                    <a:pt x="3379" y="3461"/>
                  </a:lnTo>
                  <a:lnTo>
                    <a:pt x="305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4"/>
            <p:cNvSpPr/>
            <p:nvPr/>
          </p:nvSpPr>
          <p:spPr>
            <a:xfrm>
              <a:off x="2674900" y="2504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4"/>
            <p:cNvSpPr/>
            <p:nvPr/>
          </p:nvSpPr>
          <p:spPr>
            <a:xfrm>
              <a:off x="2608975" y="25252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4"/>
            <p:cNvSpPr/>
            <p:nvPr/>
          </p:nvSpPr>
          <p:spPr>
            <a:xfrm>
              <a:off x="2543050" y="25872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0" y="82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4"/>
            <p:cNvSpPr/>
            <p:nvPr/>
          </p:nvSpPr>
          <p:spPr>
            <a:xfrm>
              <a:off x="2479175" y="2710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1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4"/>
            <p:cNvSpPr/>
            <p:nvPr/>
          </p:nvSpPr>
          <p:spPr>
            <a:xfrm>
              <a:off x="2415325" y="2855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4"/>
            <p:cNvSpPr/>
            <p:nvPr/>
          </p:nvSpPr>
          <p:spPr>
            <a:xfrm>
              <a:off x="2351450" y="3061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1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4"/>
            <p:cNvSpPr/>
            <p:nvPr/>
          </p:nvSpPr>
          <p:spPr>
            <a:xfrm>
              <a:off x="2291725" y="33082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8" y="0"/>
                  </a:move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4"/>
            <p:cNvSpPr/>
            <p:nvPr/>
          </p:nvSpPr>
          <p:spPr>
            <a:xfrm>
              <a:off x="2231975" y="35760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0"/>
                  </a:move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4"/>
            <p:cNvSpPr/>
            <p:nvPr/>
          </p:nvSpPr>
          <p:spPr>
            <a:xfrm>
              <a:off x="2174300" y="390550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4"/>
            <p:cNvSpPr/>
            <p:nvPr/>
          </p:nvSpPr>
          <p:spPr>
            <a:xfrm>
              <a:off x="2120725" y="427650"/>
              <a:ext cx="6225" cy="4125"/>
            </a:xfrm>
            <a:custGeom>
              <a:avLst/>
              <a:gdLst/>
              <a:ahLst/>
              <a:cxnLst/>
              <a:rect l="l" t="t" r="r" b="b"/>
              <a:pathLst>
                <a:path w="249" h="165" fill="none" extrusionOk="0">
                  <a:moveTo>
                    <a:pt x="248" y="0"/>
                  </a:moveTo>
                  <a:lnTo>
                    <a:pt x="166" y="0"/>
                  </a:ln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4"/>
            <p:cNvSpPr/>
            <p:nvPr/>
          </p:nvSpPr>
          <p:spPr>
            <a:xfrm>
              <a:off x="2067175" y="4667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4"/>
            <p:cNvSpPr/>
            <p:nvPr/>
          </p:nvSpPr>
          <p:spPr>
            <a:xfrm>
              <a:off x="2017725" y="5100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1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4"/>
            <p:cNvSpPr/>
            <p:nvPr/>
          </p:nvSpPr>
          <p:spPr>
            <a:xfrm>
              <a:off x="1972400" y="557425"/>
              <a:ext cx="6225" cy="6200"/>
            </a:xfrm>
            <a:custGeom>
              <a:avLst/>
              <a:gdLst/>
              <a:ahLst/>
              <a:cxnLst/>
              <a:rect l="l" t="t" r="r" b="b"/>
              <a:pathLst>
                <a:path w="249" h="248" fill="none" extrusionOk="0">
                  <a:moveTo>
                    <a:pt x="248" y="0"/>
                  </a:move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4"/>
            <p:cNvSpPr/>
            <p:nvPr/>
          </p:nvSpPr>
          <p:spPr>
            <a:xfrm>
              <a:off x="1929150" y="6068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0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4"/>
            <p:cNvSpPr/>
            <p:nvPr/>
          </p:nvSpPr>
          <p:spPr>
            <a:xfrm>
              <a:off x="1890000" y="658375"/>
              <a:ext cx="4150" cy="8250"/>
            </a:xfrm>
            <a:custGeom>
              <a:avLst/>
              <a:gdLst/>
              <a:ahLst/>
              <a:cxnLst/>
              <a:rect l="l" t="t" r="r" b="b"/>
              <a:pathLst>
                <a:path w="166" h="330" fill="none" extrusionOk="0">
                  <a:moveTo>
                    <a:pt x="166" y="0"/>
                  </a:move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4"/>
            <p:cNvSpPr/>
            <p:nvPr/>
          </p:nvSpPr>
          <p:spPr>
            <a:xfrm>
              <a:off x="3715225" y="3305550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4"/>
            <p:cNvSpPr/>
            <p:nvPr/>
          </p:nvSpPr>
          <p:spPr>
            <a:xfrm>
              <a:off x="3649300" y="330967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0"/>
                  </a:moveTo>
                  <a:lnTo>
                    <a:pt x="83" y="0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4"/>
            <p:cNvSpPr/>
            <p:nvPr/>
          </p:nvSpPr>
          <p:spPr>
            <a:xfrm>
              <a:off x="3583375" y="33199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4"/>
            <p:cNvSpPr/>
            <p:nvPr/>
          </p:nvSpPr>
          <p:spPr>
            <a:xfrm>
              <a:off x="3521575" y="333852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8" y="0"/>
                  </a:moveTo>
                  <a:lnTo>
                    <a:pt x="1" y="82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4"/>
            <p:cNvSpPr/>
            <p:nvPr/>
          </p:nvSpPr>
          <p:spPr>
            <a:xfrm>
              <a:off x="3459775" y="3363225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330" y="1"/>
                  </a:moveTo>
                  <a:lnTo>
                    <a:pt x="1" y="166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4"/>
            <p:cNvSpPr/>
            <p:nvPr/>
          </p:nvSpPr>
          <p:spPr>
            <a:xfrm>
              <a:off x="3402100" y="3394125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4"/>
            <p:cNvSpPr/>
            <p:nvPr/>
          </p:nvSpPr>
          <p:spPr>
            <a:xfrm>
              <a:off x="3350600" y="343327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"/>
                  </a:move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4"/>
            <p:cNvSpPr/>
            <p:nvPr/>
          </p:nvSpPr>
          <p:spPr>
            <a:xfrm>
              <a:off x="3301150" y="34765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1" y="247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4"/>
            <p:cNvSpPr/>
            <p:nvPr/>
          </p:nvSpPr>
          <p:spPr>
            <a:xfrm>
              <a:off x="3257900" y="3525975"/>
              <a:ext cx="4125" cy="6200"/>
            </a:xfrm>
            <a:custGeom>
              <a:avLst/>
              <a:gdLst/>
              <a:ahLst/>
              <a:cxnLst/>
              <a:rect l="l" t="t" r="r" b="b"/>
              <a:pathLst>
                <a:path w="165" h="248" fill="none" extrusionOk="0">
                  <a:moveTo>
                    <a:pt x="165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4"/>
            <p:cNvSpPr/>
            <p:nvPr/>
          </p:nvSpPr>
          <p:spPr>
            <a:xfrm>
              <a:off x="3711100" y="3254050"/>
              <a:ext cx="74200" cy="103025"/>
            </a:xfrm>
            <a:custGeom>
              <a:avLst/>
              <a:gdLst/>
              <a:ahLst/>
              <a:cxnLst/>
              <a:rect l="l" t="t" r="r" b="b"/>
              <a:pathLst>
                <a:path w="2968" h="4121" fill="none" extrusionOk="0">
                  <a:moveTo>
                    <a:pt x="495" y="4121"/>
                  </a:moveTo>
                  <a:lnTo>
                    <a:pt x="2967" y="1731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4"/>
            <p:cNvSpPr/>
            <p:nvPr/>
          </p:nvSpPr>
          <p:spPr>
            <a:xfrm>
              <a:off x="4209650" y="5149300"/>
              <a:ext cx="82425" cy="84500"/>
            </a:xfrm>
            <a:custGeom>
              <a:avLst/>
              <a:gdLst/>
              <a:ahLst/>
              <a:cxnLst/>
              <a:rect l="l" t="t" r="r" b="b"/>
              <a:pathLst>
                <a:path w="3297" h="3380" fill="none" extrusionOk="0">
                  <a:moveTo>
                    <a:pt x="3296" y="1649"/>
                  </a:moveTo>
                  <a:lnTo>
                    <a:pt x="3296" y="1649"/>
                  </a:lnTo>
                  <a:lnTo>
                    <a:pt x="3296" y="1319"/>
                  </a:lnTo>
                  <a:lnTo>
                    <a:pt x="3214" y="990"/>
                  </a:lnTo>
                  <a:lnTo>
                    <a:pt x="3049" y="743"/>
                  </a:lnTo>
                  <a:lnTo>
                    <a:pt x="2802" y="495"/>
                  </a:lnTo>
                  <a:lnTo>
                    <a:pt x="2555" y="248"/>
                  </a:lnTo>
                  <a:lnTo>
                    <a:pt x="2307" y="166"/>
                  </a:lnTo>
                  <a:lnTo>
                    <a:pt x="1978" y="1"/>
                  </a:lnTo>
                  <a:lnTo>
                    <a:pt x="1648" y="1"/>
                  </a:lnTo>
                  <a:lnTo>
                    <a:pt x="1648" y="1"/>
                  </a:lnTo>
                  <a:lnTo>
                    <a:pt x="1319" y="1"/>
                  </a:lnTo>
                  <a:lnTo>
                    <a:pt x="989" y="166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3"/>
                  </a:lnTo>
                  <a:lnTo>
                    <a:pt x="83" y="990"/>
                  </a:lnTo>
                  <a:lnTo>
                    <a:pt x="0" y="1319"/>
                  </a:lnTo>
                  <a:lnTo>
                    <a:pt x="0" y="1649"/>
                  </a:lnTo>
                  <a:lnTo>
                    <a:pt x="0" y="1649"/>
                  </a:lnTo>
                  <a:lnTo>
                    <a:pt x="0" y="1979"/>
                  </a:lnTo>
                  <a:lnTo>
                    <a:pt x="83" y="2308"/>
                  </a:lnTo>
                  <a:lnTo>
                    <a:pt x="247" y="2638"/>
                  </a:lnTo>
                  <a:lnTo>
                    <a:pt x="495" y="2885"/>
                  </a:lnTo>
                  <a:lnTo>
                    <a:pt x="742" y="3050"/>
                  </a:lnTo>
                  <a:lnTo>
                    <a:pt x="989" y="3215"/>
                  </a:lnTo>
                  <a:lnTo>
                    <a:pt x="1319" y="3297"/>
                  </a:lnTo>
                  <a:lnTo>
                    <a:pt x="1648" y="3379"/>
                  </a:lnTo>
                  <a:lnTo>
                    <a:pt x="1648" y="3379"/>
                  </a:lnTo>
                  <a:lnTo>
                    <a:pt x="1978" y="3297"/>
                  </a:lnTo>
                  <a:lnTo>
                    <a:pt x="2307" y="3215"/>
                  </a:lnTo>
                  <a:lnTo>
                    <a:pt x="2555" y="3050"/>
                  </a:lnTo>
                  <a:lnTo>
                    <a:pt x="2802" y="2885"/>
                  </a:lnTo>
                  <a:lnTo>
                    <a:pt x="3049" y="2638"/>
                  </a:lnTo>
                  <a:lnTo>
                    <a:pt x="3214" y="2308"/>
                  </a:lnTo>
                  <a:lnTo>
                    <a:pt x="3296" y="1979"/>
                  </a:lnTo>
                  <a:lnTo>
                    <a:pt x="3296" y="1649"/>
                  </a:lnTo>
                  <a:lnTo>
                    <a:pt x="3296" y="1649"/>
                  </a:lnTo>
                  <a:close/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4"/>
            <p:cNvSpPr/>
            <p:nvPr/>
          </p:nvSpPr>
          <p:spPr>
            <a:xfrm>
              <a:off x="1074225" y="2382650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fill="none" extrusionOk="0">
                  <a:moveTo>
                    <a:pt x="3379" y="1731"/>
                  </a:moveTo>
                  <a:lnTo>
                    <a:pt x="3379" y="1731"/>
                  </a:lnTo>
                  <a:lnTo>
                    <a:pt x="3379" y="1319"/>
                  </a:lnTo>
                  <a:lnTo>
                    <a:pt x="3214" y="1071"/>
                  </a:lnTo>
                  <a:lnTo>
                    <a:pt x="3049" y="742"/>
                  </a:lnTo>
                  <a:lnTo>
                    <a:pt x="2885" y="495"/>
                  </a:lnTo>
                  <a:lnTo>
                    <a:pt x="2637" y="330"/>
                  </a:lnTo>
                  <a:lnTo>
                    <a:pt x="2308" y="165"/>
                  </a:lnTo>
                  <a:lnTo>
                    <a:pt x="2060" y="83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319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5" y="1071"/>
                  </a:lnTo>
                  <a:lnTo>
                    <a:pt x="83" y="1319"/>
                  </a:lnTo>
                  <a:lnTo>
                    <a:pt x="0" y="1731"/>
                  </a:lnTo>
                  <a:lnTo>
                    <a:pt x="0" y="1731"/>
                  </a:lnTo>
                  <a:lnTo>
                    <a:pt x="83" y="2060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2" y="3214"/>
                  </a:lnTo>
                  <a:lnTo>
                    <a:pt x="1319" y="3379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0" y="3379"/>
                  </a:lnTo>
                  <a:lnTo>
                    <a:pt x="2308" y="3214"/>
                  </a:lnTo>
                  <a:lnTo>
                    <a:pt x="2637" y="3131"/>
                  </a:lnTo>
                  <a:lnTo>
                    <a:pt x="2885" y="2884"/>
                  </a:lnTo>
                  <a:lnTo>
                    <a:pt x="3049" y="2637"/>
                  </a:lnTo>
                  <a:lnTo>
                    <a:pt x="3214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731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4"/>
            <p:cNvSpPr/>
            <p:nvPr/>
          </p:nvSpPr>
          <p:spPr>
            <a:xfrm>
              <a:off x="3103375" y="3155175"/>
              <a:ext cx="84500" cy="84475"/>
            </a:xfrm>
            <a:custGeom>
              <a:avLst/>
              <a:gdLst/>
              <a:ahLst/>
              <a:cxnLst/>
              <a:rect l="l" t="t" r="r" b="b"/>
              <a:pathLst>
                <a:path w="3380" h="3379" fill="none" extrusionOk="0">
                  <a:moveTo>
                    <a:pt x="3379" y="1648"/>
                  </a:moveTo>
                  <a:lnTo>
                    <a:pt x="3379" y="1648"/>
                  </a:lnTo>
                  <a:lnTo>
                    <a:pt x="3379" y="1319"/>
                  </a:lnTo>
                  <a:lnTo>
                    <a:pt x="3215" y="1071"/>
                  </a:lnTo>
                  <a:lnTo>
                    <a:pt x="3132" y="742"/>
                  </a:lnTo>
                  <a:lnTo>
                    <a:pt x="2885" y="495"/>
                  </a:lnTo>
                  <a:lnTo>
                    <a:pt x="2638" y="330"/>
                  </a:lnTo>
                  <a:lnTo>
                    <a:pt x="2391" y="165"/>
                  </a:lnTo>
                  <a:lnTo>
                    <a:pt x="2061" y="0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319" y="0"/>
                  </a:lnTo>
                  <a:lnTo>
                    <a:pt x="1072" y="165"/>
                  </a:lnTo>
                  <a:lnTo>
                    <a:pt x="743" y="330"/>
                  </a:lnTo>
                  <a:lnTo>
                    <a:pt x="495" y="495"/>
                  </a:lnTo>
                  <a:lnTo>
                    <a:pt x="331" y="742"/>
                  </a:lnTo>
                  <a:lnTo>
                    <a:pt x="166" y="1071"/>
                  </a:lnTo>
                  <a:lnTo>
                    <a:pt x="83" y="1319"/>
                  </a:lnTo>
                  <a:lnTo>
                    <a:pt x="1" y="1648"/>
                  </a:lnTo>
                  <a:lnTo>
                    <a:pt x="1" y="1648"/>
                  </a:lnTo>
                  <a:lnTo>
                    <a:pt x="83" y="2060"/>
                  </a:lnTo>
                  <a:lnTo>
                    <a:pt x="166" y="2307"/>
                  </a:lnTo>
                  <a:lnTo>
                    <a:pt x="331" y="2637"/>
                  </a:lnTo>
                  <a:lnTo>
                    <a:pt x="495" y="2884"/>
                  </a:lnTo>
                  <a:lnTo>
                    <a:pt x="743" y="3049"/>
                  </a:lnTo>
                  <a:lnTo>
                    <a:pt x="1072" y="3214"/>
                  </a:lnTo>
                  <a:lnTo>
                    <a:pt x="1319" y="3296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1" y="3296"/>
                  </a:lnTo>
                  <a:lnTo>
                    <a:pt x="2391" y="3214"/>
                  </a:lnTo>
                  <a:lnTo>
                    <a:pt x="2638" y="3049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15" y="2307"/>
                  </a:lnTo>
                  <a:lnTo>
                    <a:pt x="3379" y="2060"/>
                  </a:lnTo>
                  <a:lnTo>
                    <a:pt x="3379" y="1648"/>
                  </a:lnTo>
                  <a:lnTo>
                    <a:pt x="3379" y="1648"/>
                  </a:lnTo>
                  <a:close/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4"/>
            <p:cNvSpPr/>
            <p:nvPr/>
          </p:nvSpPr>
          <p:spPr>
            <a:xfrm>
              <a:off x="2040400" y="5380050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fill="none" extrusionOk="0">
                  <a:moveTo>
                    <a:pt x="3379" y="1731"/>
                  </a:moveTo>
                  <a:lnTo>
                    <a:pt x="3379" y="1731"/>
                  </a:lnTo>
                  <a:lnTo>
                    <a:pt x="3379" y="1401"/>
                  </a:lnTo>
                  <a:lnTo>
                    <a:pt x="3296" y="1071"/>
                  </a:lnTo>
                  <a:lnTo>
                    <a:pt x="3132" y="742"/>
                  </a:lnTo>
                  <a:lnTo>
                    <a:pt x="2884" y="494"/>
                  </a:lnTo>
                  <a:lnTo>
                    <a:pt x="2637" y="330"/>
                  </a:lnTo>
                  <a:lnTo>
                    <a:pt x="2390" y="165"/>
                  </a:lnTo>
                  <a:lnTo>
                    <a:pt x="2060" y="82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401" y="82"/>
                  </a:lnTo>
                  <a:lnTo>
                    <a:pt x="1071" y="165"/>
                  </a:lnTo>
                  <a:lnTo>
                    <a:pt x="742" y="330"/>
                  </a:lnTo>
                  <a:lnTo>
                    <a:pt x="495" y="494"/>
                  </a:lnTo>
                  <a:lnTo>
                    <a:pt x="330" y="742"/>
                  </a:lnTo>
                  <a:lnTo>
                    <a:pt x="165" y="1071"/>
                  </a:lnTo>
                  <a:lnTo>
                    <a:pt x="83" y="1401"/>
                  </a:lnTo>
                  <a:lnTo>
                    <a:pt x="0" y="1731"/>
                  </a:lnTo>
                  <a:lnTo>
                    <a:pt x="0" y="1731"/>
                  </a:lnTo>
                  <a:lnTo>
                    <a:pt x="83" y="2060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1" y="3214"/>
                  </a:lnTo>
                  <a:lnTo>
                    <a:pt x="1401" y="3379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0" y="3379"/>
                  </a:lnTo>
                  <a:lnTo>
                    <a:pt x="2390" y="3214"/>
                  </a:lnTo>
                  <a:lnTo>
                    <a:pt x="2637" y="3131"/>
                  </a:lnTo>
                  <a:lnTo>
                    <a:pt x="2884" y="2884"/>
                  </a:lnTo>
                  <a:lnTo>
                    <a:pt x="3132" y="2637"/>
                  </a:lnTo>
                  <a:lnTo>
                    <a:pt x="3296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731"/>
                  </a:lnTo>
                  <a:close/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4"/>
            <p:cNvSpPr/>
            <p:nvPr/>
          </p:nvSpPr>
          <p:spPr>
            <a:xfrm>
              <a:off x="5892700" y="4504500"/>
              <a:ext cx="84500" cy="84500"/>
            </a:xfrm>
            <a:custGeom>
              <a:avLst/>
              <a:gdLst/>
              <a:ahLst/>
              <a:cxnLst/>
              <a:rect l="l" t="t" r="r" b="b"/>
              <a:pathLst>
                <a:path w="3380" h="3380" fill="none" extrusionOk="0">
                  <a:moveTo>
                    <a:pt x="3379" y="1649"/>
                  </a:moveTo>
                  <a:lnTo>
                    <a:pt x="3379" y="1649"/>
                  </a:lnTo>
                  <a:lnTo>
                    <a:pt x="3297" y="1319"/>
                  </a:lnTo>
                  <a:lnTo>
                    <a:pt x="3215" y="990"/>
                  </a:lnTo>
                  <a:lnTo>
                    <a:pt x="3050" y="743"/>
                  </a:lnTo>
                  <a:lnTo>
                    <a:pt x="2885" y="495"/>
                  </a:lnTo>
                  <a:lnTo>
                    <a:pt x="2638" y="248"/>
                  </a:lnTo>
                  <a:lnTo>
                    <a:pt x="2308" y="166"/>
                  </a:lnTo>
                  <a:lnTo>
                    <a:pt x="1979" y="1"/>
                  </a:lnTo>
                  <a:lnTo>
                    <a:pt x="1649" y="1"/>
                  </a:lnTo>
                  <a:lnTo>
                    <a:pt x="1649" y="1"/>
                  </a:lnTo>
                  <a:lnTo>
                    <a:pt x="1319" y="1"/>
                  </a:lnTo>
                  <a:lnTo>
                    <a:pt x="990" y="166"/>
                  </a:lnTo>
                  <a:lnTo>
                    <a:pt x="743" y="248"/>
                  </a:lnTo>
                  <a:lnTo>
                    <a:pt x="495" y="495"/>
                  </a:lnTo>
                  <a:lnTo>
                    <a:pt x="248" y="743"/>
                  </a:lnTo>
                  <a:lnTo>
                    <a:pt x="83" y="990"/>
                  </a:lnTo>
                  <a:lnTo>
                    <a:pt x="1" y="1319"/>
                  </a:lnTo>
                  <a:lnTo>
                    <a:pt x="1" y="1649"/>
                  </a:lnTo>
                  <a:lnTo>
                    <a:pt x="1" y="1649"/>
                  </a:lnTo>
                  <a:lnTo>
                    <a:pt x="1" y="1979"/>
                  </a:lnTo>
                  <a:lnTo>
                    <a:pt x="83" y="2308"/>
                  </a:lnTo>
                  <a:lnTo>
                    <a:pt x="248" y="2638"/>
                  </a:lnTo>
                  <a:lnTo>
                    <a:pt x="495" y="2885"/>
                  </a:lnTo>
                  <a:lnTo>
                    <a:pt x="743" y="3050"/>
                  </a:lnTo>
                  <a:lnTo>
                    <a:pt x="990" y="3215"/>
                  </a:lnTo>
                  <a:lnTo>
                    <a:pt x="1319" y="3297"/>
                  </a:lnTo>
                  <a:lnTo>
                    <a:pt x="1649" y="3379"/>
                  </a:lnTo>
                  <a:lnTo>
                    <a:pt x="1649" y="3379"/>
                  </a:lnTo>
                  <a:lnTo>
                    <a:pt x="1979" y="3297"/>
                  </a:lnTo>
                  <a:lnTo>
                    <a:pt x="2308" y="3215"/>
                  </a:lnTo>
                  <a:lnTo>
                    <a:pt x="2638" y="3050"/>
                  </a:lnTo>
                  <a:lnTo>
                    <a:pt x="2885" y="2885"/>
                  </a:lnTo>
                  <a:lnTo>
                    <a:pt x="3050" y="2638"/>
                  </a:lnTo>
                  <a:lnTo>
                    <a:pt x="3215" y="2308"/>
                  </a:lnTo>
                  <a:lnTo>
                    <a:pt x="3297" y="1979"/>
                  </a:lnTo>
                  <a:lnTo>
                    <a:pt x="3379" y="1649"/>
                  </a:lnTo>
                  <a:lnTo>
                    <a:pt x="3379" y="1649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4"/>
            <p:cNvSpPr/>
            <p:nvPr/>
          </p:nvSpPr>
          <p:spPr>
            <a:xfrm>
              <a:off x="4133425" y="5270850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1"/>
                  </a:moveTo>
                  <a:lnTo>
                    <a:pt x="0" y="3709"/>
                  </a:lnTo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4"/>
            <p:cNvSpPr/>
            <p:nvPr/>
          </p:nvSpPr>
          <p:spPr>
            <a:xfrm>
              <a:off x="4086025" y="5316175"/>
              <a:ext cx="92750" cy="25"/>
            </a:xfrm>
            <a:custGeom>
              <a:avLst/>
              <a:gdLst/>
              <a:ahLst/>
              <a:cxnLst/>
              <a:rect l="l" t="t" r="r" b="b"/>
              <a:pathLst>
                <a:path w="3710" h="1" fill="none" extrusionOk="0">
                  <a:moveTo>
                    <a:pt x="1" y="1"/>
                  </a:moveTo>
                  <a:lnTo>
                    <a:pt x="3709" y="1"/>
                  </a:lnTo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4"/>
            <p:cNvSpPr/>
            <p:nvPr/>
          </p:nvSpPr>
          <p:spPr>
            <a:xfrm>
              <a:off x="5818550" y="462650"/>
              <a:ext cx="25" cy="94800"/>
            </a:xfrm>
            <a:custGeom>
              <a:avLst/>
              <a:gdLst/>
              <a:ahLst/>
              <a:cxnLst/>
              <a:rect l="l" t="t" r="r" b="b"/>
              <a:pathLst>
                <a:path w="1" h="3792" fill="none" extrusionOk="0">
                  <a:moveTo>
                    <a:pt x="0" y="1"/>
                  </a:moveTo>
                  <a:lnTo>
                    <a:pt x="0" y="379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4"/>
            <p:cNvSpPr/>
            <p:nvPr/>
          </p:nvSpPr>
          <p:spPr>
            <a:xfrm>
              <a:off x="5771175" y="510050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0"/>
                  </a:moveTo>
                  <a:lnTo>
                    <a:pt x="3708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4"/>
            <p:cNvSpPr/>
            <p:nvPr/>
          </p:nvSpPr>
          <p:spPr>
            <a:xfrm>
              <a:off x="1249325" y="2094225"/>
              <a:ext cx="25" cy="94800"/>
            </a:xfrm>
            <a:custGeom>
              <a:avLst/>
              <a:gdLst/>
              <a:ahLst/>
              <a:cxnLst/>
              <a:rect l="l" t="t" r="r" b="b"/>
              <a:pathLst>
                <a:path w="1" h="3792" fill="none" extrusionOk="0">
                  <a:moveTo>
                    <a:pt x="1" y="1"/>
                  </a:moveTo>
                  <a:lnTo>
                    <a:pt x="1" y="379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4"/>
            <p:cNvSpPr/>
            <p:nvPr/>
          </p:nvSpPr>
          <p:spPr>
            <a:xfrm>
              <a:off x="1201950" y="2141625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0"/>
                  </a:moveTo>
                  <a:lnTo>
                    <a:pt x="3708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4"/>
            <p:cNvSpPr/>
            <p:nvPr/>
          </p:nvSpPr>
          <p:spPr>
            <a:xfrm>
              <a:off x="2205200" y="522347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0"/>
                  </a:moveTo>
                  <a:lnTo>
                    <a:pt x="0" y="3709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4"/>
            <p:cNvSpPr/>
            <p:nvPr/>
          </p:nvSpPr>
          <p:spPr>
            <a:xfrm>
              <a:off x="2159875" y="5270850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1" y="1"/>
                  </a:moveTo>
                  <a:lnTo>
                    <a:pt x="3709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4"/>
            <p:cNvSpPr/>
            <p:nvPr/>
          </p:nvSpPr>
          <p:spPr>
            <a:xfrm>
              <a:off x="1375000" y="471052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0"/>
                  </a:moveTo>
                  <a:lnTo>
                    <a:pt x="0" y="3708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4"/>
            <p:cNvSpPr/>
            <p:nvPr/>
          </p:nvSpPr>
          <p:spPr>
            <a:xfrm>
              <a:off x="1327600" y="4755850"/>
              <a:ext cx="94800" cy="25"/>
            </a:xfrm>
            <a:custGeom>
              <a:avLst/>
              <a:gdLst/>
              <a:ahLst/>
              <a:cxnLst/>
              <a:rect l="l" t="t" r="r" b="b"/>
              <a:pathLst>
                <a:path w="3792" h="1" fill="none" extrusionOk="0">
                  <a:moveTo>
                    <a:pt x="1" y="0"/>
                  </a:moveTo>
                  <a:lnTo>
                    <a:pt x="3791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4"/>
            <p:cNvSpPr/>
            <p:nvPr/>
          </p:nvSpPr>
          <p:spPr>
            <a:xfrm>
              <a:off x="5027475" y="2048900"/>
              <a:ext cx="25" cy="92750"/>
            </a:xfrm>
            <a:custGeom>
              <a:avLst/>
              <a:gdLst/>
              <a:ahLst/>
              <a:cxnLst/>
              <a:rect l="l" t="t" r="r" b="b"/>
              <a:pathLst>
                <a:path w="1" h="3710" fill="none" extrusionOk="0">
                  <a:moveTo>
                    <a:pt x="1" y="1"/>
                  </a:moveTo>
                  <a:lnTo>
                    <a:pt x="1" y="370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4"/>
            <p:cNvSpPr/>
            <p:nvPr/>
          </p:nvSpPr>
          <p:spPr>
            <a:xfrm>
              <a:off x="4982175" y="2094225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1"/>
                  </a:moveTo>
                  <a:lnTo>
                    <a:pt x="370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4"/>
            <p:cNvSpPr/>
            <p:nvPr/>
          </p:nvSpPr>
          <p:spPr>
            <a:xfrm>
              <a:off x="6321200" y="316547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1" y="0"/>
                  </a:moveTo>
                  <a:lnTo>
                    <a:pt x="1" y="370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4"/>
            <p:cNvSpPr/>
            <p:nvPr/>
          </p:nvSpPr>
          <p:spPr>
            <a:xfrm>
              <a:off x="6273825" y="3210800"/>
              <a:ext cx="94775" cy="25"/>
            </a:xfrm>
            <a:custGeom>
              <a:avLst/>
              <a:gdLst/>
              <a:ahLst/>
              <a:cxnLst/>
              <a:rect l="l" t="t" r="r" b="b"/>
              <a:pathLst>
                <a:path w="3791" h="1" fill="none" extrusionOk="0">
                  <a:moveTo>
                    <a:pt x="0" y="0"/>
                  </a:moveTo>
                  <a:lnTo>
                    <a:pt x="3791" y="0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4" name="Google Shape;5224;p44"/>
          <p:cNvSpPr txBox="1"/>
          <p:nvPr/>
        </p:nvSpPr>
        <p:spPr>
          <a:xfrm>
            <a:off x="4931682" y="1686753"/>
            <a:ext cx="3563390" cy="224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Nosso produto processa alimentos selecionados trasformando em uma barra proteica comprimida contendo os nutrientes necessarios para uma refeicao completa.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28"/>
          <p:cNvSpPr txBox="1">
            <a:spLocks noGrp="1"/>
          </p:cNvSpPr>
          <p:nvPr>
            <p:ph type="title"/>
          </p:nvPr>
        </p:nvSpPr>
        <p:spPr>
          <a:xfrm>
            <a:off x="457200" y="205263"/>
            <a:ext cx="8229600" cy="6877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Como funciona?</a:t>
            </a:r>
            <a:endParaRPr dirty="0"/>
          </a:p>
        </p:txBody>
      </p:sp>
      <p:sp>
        <p:nvSpPr>
          <p:cNvPr id="1677" name="Google Shape;1677;p28"/>
          <p:cNvSpPr txBox="1"/>
          <p:nvPr/>
        </p:nvSpPr>
        <p:spPr>
          <a:xfrm>
            <a:off x="4572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Identifica 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78" name="Google Shape;1678;p28"/>
          <p:cNvSpPr txBox="1"/>
          <p:nvPr/>
        </p:nvSpPr>
        <p:spPr>
          <a:xfrm>
            <a:off x="457200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Processa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79" name="Google Shape;1679;p28"/>
          <p:cNvSpPr txBox="1"/>
          <p:nvPr/>
        </p:nvSpPr>
        <p:spPr>
          <a:xfrm>
            <a:off x="68573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Comprime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8"/>
          <p:cNvSpPr txBox="1"/>
          <p:nvPr/>
        </p:nvSpPr>
        <p:spPr>
          <a:xfrm>
            <a:off x="6857388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Finalizacao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1" name="Google Shape;1681;p28"/>
          <p:cNvSpPr txBox="1"/>
          <p:nvPr/>
        </p:nvSpPr>
        <p:spPr>
          <a:xfrm>
            <a:off x="457200" y="1744575"/>
            <a:ext cx="2085422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Através de sensores, os alimentos são identificados e selecionados.</a:t>
            </a:r>
          </a:p>
        </p:txBody>
      </p:sp>
      <p:sp>
        <p:nvSpPr>
          <p:cNvPr id="1682" name="Google Shape;1682;p28"/>
          <p:cNvSpPr txBox="1"/>
          <p:nvPr/>
        </p:nvSpPr>
        <p:spPr>
          <a:xfrm>
            <a:off x="6681321" y="1744575"/>
            <a:ext cx="200547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meio de vácuo compreensão o conteúdo e reduzido e minimizado.</a:t>
            </a:r>
          </a:p>
        </p:txBody>
      </p:sp>
      <p:sp>
        <p:nvSpPr>
          <p:cNvPr id="1683" name="Google Shape;1683;p28"/>
          <p:cNvSpPr txBox="1"/>
          <p:nvPr/>
        </p:nvSpPr>
        <p:spPr>
          <a:xfrm>
            <a:off x="68571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fim, através de um software automatizado, o conteúdo esta pronto.</a:t>
            </a:r>
          </a:p>
        </p:txBody>
      </p:sp>
      <p:sp>
        <p:nvSpPr>
          <p:cNvPr id="1684" name="Google Shape;1684;p28"/>
          <p:cNvSpPr txBox="1"/>
          <p:nvPr/>
        </p:nvSpPr>
        <p:spPr>
          <a:xfrm>
            <a:off x="464600" y="11624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5" name="Google Shape;1685;p28"/>
          <p:cNvSpPr txBox="1"/>
          <p:nvPr/>
        </p:nvSpPr>
        <p:spPr>
          <a:xfrm>
            <a:off x="8071500" y="11624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8"/>
          <p:cNvSpPr txBox="1"/>
          <p:nvPr/>
        </p:nvSpPr>
        <p:spPr>
          <a:xfrm>
            <a:off x="4646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7" name="Google Shape;1687;p28"/>
          <p:cNvSpPr txBox="1"/>
          <p:nvPr/>
        </p:nvSpPr>
        <p:spPr>
          <a:xfrm>
            <a:off x="80715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8" name="Google Shape;1688;p28"/>
          <p:cNvSpPr txBox="1"/>
          <p:nvPr/>
        </p:nvSpPr>
        <p:spPr>
          <a:xfrm>
            <a:off x="457199" y="3943850"/>
            <a:ext cx="2126717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meio de nano robôs o conteúdo e delicadamente processado e harmonizado.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8D4789F-2477-D9B1-ED10-2DE3562BF7D9}"/>
              </a:ext>
            </a:extLst>
          </p:cNvPr>
          <p:cNvGrpSpPr/>
          <p:nvPr/>
        </p:nvGrpSpPr>
        <p:grpSpPr>
          <a:xfrm>
            <a:off x="2024816" y="1162463"/>
            <a:ext cx="5094367" cy="3462626"/>
            <a:chOff x="2018655" y="1162468"/>
            <a:chExt cx="5203895" cy="3568790"/>
          </a:xfrm>
        </p:grpSpPr>
        <p:grpSp>
          <p:nvGrpSpPr>
            <p:cNvPr id="251" name="Google Shape;251;p28"/>
            <p:cNvGrpSpPr/>
            <p:nvPr/>
          </p:nvGrpSpPr>
          <p:grpSpPr>
            <a:xfrm>
              <a:off x="2018655" y="1470483"/>
              <a:ext cx="5114091" cy="3260775"/>
              <a:chOff x="2075150" y="1124000"/>
              <a:chExt cx="5306725" cy="3383600"/>
            </a:xfrm>
          </p:grpSpPr>
          <p:sp>
            <p:nvSpPr>
              <p:cNvPr id="252" name="Google Shape;252;p28"/>
              <p:cNvSpPr/>
              <p:nvPr/>
            </p:nvSpPr>
            <p:spPr>
              <a:xfrm>
                <a:off x="2075150" y="1382200"/>
                <a:ext cx="2770375" cy="1517000"/>
              </a:xfrm>
              <a:custGeom>
                <a:avLst/>
                <a:gdLst/>
                <a:ahLst/>
                <a:cxnLst/>
                <a:rect l="l" t="t" r="r" b="b"/>
                <a:pathLst>
                  <a:path w="110815" h="60680" extrusionOk="0">
                    <a:moveTo>
                      <a:pt x="62831" y="0"/>
                    </a:moveTo>
                    <a:lnTo>
                      <a:pt x="62186" y="108"/>
                    </a:lnTo>
                    <a:lnTo>
                      <a:pt x="61540" y="323"/>
                    </a:lnTo>
                    <a:lnTo>
                      <a:pt x="22917" y="22916"/>
                    </a:lnTo>
                    <a:lnTo>
                      <a:pt x="22379" y="23347"/>
                    </a:lnTo>
                    <a:lnTo>
                      <a:pt x="22056" y="23885"/>
                    </a:lnTo>
                    <a:lnTo>
                      <a:pt x="21841" y="24530"/>
                    </a:lnTo>
                    <a:lnTo>
                      <a:pt x="21733" y="25068"/>
                    </a:lnTo>
                    <a:lnTo>
                      <a:pt x="21733" y="25713"/>
                    </a:lnTo>
                    <a:lnTo>
                      <a:pt x="22056" y="26251"/>
                    </a:lnTo>
                    <a:lnTo>
                      <a:pt x="22379" y="26789"/>
                    </a:lnTo>
                    <a:lnTo>
                      <a:pt x="22917" y="27220"/>
                    </a:lnTo>
                    <a:lnTo>
                      <a:pt x="23455" y="27650"/>
                    </a:lnTo>
                    <a:lnTo>
                      <a:pt x="23885" y="28188"/>
                    </a:lnTo>
                    <a:lnTo>
                      <a:pt x="24100" y="28726"/>
                    </a:lnTo>
                    <a:lnTo>
                      <a:pt x="24208" y="29371"/>
                    </a:lnTo>
                    <a:lnTo>
                      <a:pt x="24100" y="30017"/>
                    </a:lnTo>
                    <a:lnTo>
                      <a:pt x="23885" y="30555"/>
                    </a:lnTo>
                    <a:lnTo>
                      <a:pt x="23455" y="31093"/>
                    </a:lnTo>
                    <a:lnTo>
                      <a:pt x="22917" y="31523"/>
                    </a:lnTo>
                    <a:lnTo>
                      <a:pt x="1292" y="44111"/>
                    </a:lnTo>
                    <a:lnTo>
                      <a:pt x="754" y="44541"/>
                    </a:lnTo>
                    <a:lnTo>
                      <a:pt x="323" y="45079"/>
                    </a:lnTo>
                    <a:lnTo>
                      <a:pt x="108" y="45617"/>
                    </a:lnTo>
                    <a:lnTo>
                      <a:pt x="1" y="46263"/>
                    </a:lnTo>
                    <a:lnTo>
                      <a:pt x="108" y="46908"/>
                    </a:lnTo>
                    <a:lnTo>
                      <a:pt x="323" y="47446"/>
                    </a:lnTo>
                    <a:lnTo>
                      <a:pt x="754" y="47984"/>
                    </a:lnTo>
                    <a:lnTo>
                      <a:pt x="1292" y="48414"/>
                    </a:lnTo>
                    <a:lnTo>
                      <a:pt x="21733" y="60356"/>
                    </a:lnTo>
                    <a:lnTo>
                      <a:pt x="22379" y="60572"/>
                    </a:lnTo>
                    <a:lnTo>
                      <a:pt x="23024" y="60679"/>
                    </a:lnTo>
                    <a:lnTo>
                      <a:pt x="23670" y="60572"/>
                    </a:lnTo>
                    <a:lnTo>
                      <a:pt x="24315" y="60356"/>
                    </a:lnTo>
                    <a:lnTo>
                      <a:pt x="50566" y="44864"/>
                    </a:lnTo>
                    <a:lnTo>
                      <a:pt x="51104" y="44649"/>
                    </a:lnTo>
                    <a:lnTo>
                      <a:pt x="51750" y="44541"/>
                    </a:lnTo>
                    <a:lnTo>
                      <a:pt x="52395" y="44649"/>
                    </a:lnTo>
                    <a:lnTo>
                      <a:pt x="53041" y="44864"/>
                    </a:lnTo>
                    <a:lnTo>
                      <a:pt x="68748" y="54116"/>
                    </a:lnTo>
                    <a:lnTo>
                      <a:pt x="69394" y="54331"/>
                    </a:lnTo>
                    <a:lnTo>
                      <a:pt x="70040" y="54439"/>
                    </a:lnTo>
                    <a:lnTo>
                      <a:pt x="70685" y="54331"/>
                    </a:lnTo>
                    <a:lnTo>
                      <a:pt x="71331" y="54116"/>
                    </a:lnTo>
                    <a:lnTo>
                      <a:pt x="109631" y="31416"/>
                    </a:lnTo>
                    <a:lnTo>
                      <a:pt x="110169" y="30985"/>
                    </a:lnTo>
                    <a:lnTo>
                      <a:pt x="110492" y="30447"/>
                    </a:lnTo>
                    <a:lnTo>
                      <a:pt x="110815" y="29909"/>
                    </a:lnTo>
                    <a:lnTo>
                      <a:pt x="110815" y="29264"/>
                    </a:lnTo>
                    <a:lnTo>
                      <a:pt x="110707" y="28618"/>
                    </a:lnTo>
                    <a:lnTo>
                      <a:pt x="110492" y="28080"/>
                    </a:lnTo>
                    <a:lnTo>
                      <a:pt x="110169" y="27542"/>
                    </a:lnTo>
                    <a:lnTo>
                      <a:pt x="109631" y="27112"/>
                    </a:lnTo>
                    <a:lnTo>
                      <a:pt x="64015" y="323"/>
                    </a:lnTo>
                    <a:lnTo>
                      <a:pt x="63477" y="108"/>
                    </a:lnTo>
                    <a:lnTo>
                      <a:pt x="62831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8"/>
              <p:cNvSpPr/>
              <p:nvPr/>
            </p:nvSpPr>
            <p:spPr>
              <a:xfrm>
                <a:off x="2075150" y="1382200"/>
                <a:ext cx="2770375" cy="1517000"/>
              </a:xfrm>
              <a:custGeom>
                <a:avLst/>
                <a:gdLst/>
                <a:ahLst/>
                <a:cxnLst/>
                <a:rect l="l" t="t" r="r" b="b"/>
                <a:pathLst>
                  <a:path w="110815" h="60680" fill="none" extrusionOk="0">
                    <a:moveTo>
                      <a:pt x="62831" y="0"/>
                    </a:moveTo>
                    <a:lnTo>
                      <a:pt x="62831" y="0"/>
                    </a:lnTo>
                    <a:lnTo>
                      <a:pt x="62186" y="108"/>
                    </a:lnTo>
                    <a:lnTo>
                      <a:pt x="61540" y="323"/>
                    </a:lnTo>
                    <a:lnTo>
                      <a:pt x="22917" y="22916"/>
                    </a:lnTo>
                    <a:lnTo>
                      <a:pt x="22917" y="22916"/>
                    </a:lnTo>
                    <a:lnTo>
                      <a:pt x="22379" y="23347"/>
                    </a:lnTo>
                    <a:lnTo>
                      <a:pt x="22056" y="23885"/>
                    </a:lnTo>
                    <a:lnTo>
                      <a:pt x="21841" y="24530"/>
                    </a:lnTo>
                    <a:lnTo>
                      <a:pt x="21733" y="25068"/>
                    </a:lnTo>
                    <a:lnTo>
                      <a:pt x="21733" y="25713"/>
                    </a:lnTo>
                    <a:lnTo>
                      <a:pt x="22056" y="26251"/>
                    </a:lnTo>
                    <a:lnTo>
                      <a:pt x="22379" y="26789"/>
                    </a:lnTo>
                    <a:lnTo>
                      <a:pt x="22917" y="27220"/>
                    </a:lnTo>
                    <a:lnTo>
                      <a:pt x="22917" y="27220"/>
                    </a:lnTo>
                    <a:lnTo>
                      <a:pt x="23455" y="27650"/>
                    </a:lnTo>
                    <a:lnTo>
                      <a:pt x="23885" y="28188"/>
                    </a:lnTo>
                    <a:lnTo>
                      <a:pt x="24100" y="28726"/>
                    </a:lnTo>
                    <a:lnTo>
                      <a:pt x="24208" y="29371"/>
                    </a:lnTo>
                    <a:lnTo>
                      <a:pt x="24100" y="30017"/>
                    </a:lnTo>
                    <a:lnTo>
                      <a:pt x="23885" y="30555"/>
                    </a:lnTo>
                    <a:lnTo>
                      <a:pt x="23455" y="31093"/>
                    </a:lnTo>
                    <a:lnTo>
                      <a:pt x="22917" y="31523"/>
                    </a:lnTo>
                    <a:lnTo>
                      <a:pt x="1292" y="44111"/>
                    </a:lnTo>
                    <a:lnTo>
                      <a:pt x="1292" y="44111"/>
                    </a:lnTo>
                    <a:lnTo>
                      <a:pt x="754" y="44541"/>
                    </a:lnTo>
                    <a:lnTo>
                      <a:pt x="323" y="45079"/>
                    </a:lnTo>
                    <a:lnTo>
                      <a:pt x="108" y="45617"/>
                    </a:lnTo>
                    <a:lnTo>
                      <a:pt x="1" y="46263"/>
                    </a:lnTo>
                    <a:lnTo>
                      <a:pt x="108" y="46908"/>
                    </a:lnTo>
                    <a:lnTo>
                      <a:pt x="323" y="47446"/>
                    </a:lnTo>
                    <a:lnTo>
                      <a:pt x="754" y="47984"/>
                    </a:lnTo>
                    <a:lnTo>
                      <a:pt x="1292" y="48414"/>
                    </a:lnTo>
                    <a:lnTo>
                      <a:pt x="21733" y="60356"/>
                    </a:lnTo>
                    <a:lnTo>
                      <a:pt x="21733" y="60356"/>
                    </a:lnTo>
                    <a:lnTo>
                      <a:pt x="22379" y="60572"/>
                    </a:lnTo>
                    <a:lnTo>
                      <a:pt x="23024" y="60679"/>
                    </a:lnTo>
                    <a:lnTo>
                      <a:pt x="23024" y="60679"/>
                    </a:lnTo>
                    <a:lnTo>
                      <a:pt x="23670" y="60572"/>
                    </a:lnTo>
                    <a:lnTo>
                      <a:pt x="24315" y="60356"/>
                    </a:lnTo>
                    <a:lnTo>
                      <a:pt x="50566" y="44864"/>
                    </a:lnTo>
                    <a:lnTo>
                      <a:pt x="50566" y="44864"/>
                    </a:lnTo>
                    <a:lnTo>
                      <a:pt x="51104" y="44649"/>
                    </a:lnTo>
                    <a:lnTo>
                      <a:pt x="51750" y="44541"/>
                    </a:lnTo>
                    <a:lnTo>
                      <a:pt x="51750" y="44541"/>
                    </a:lnTo>
                    <a:lnTo>
                      <a:pt x="52395" y="44649"/>
                    </a:lnTo>
                    <a:lnTo>
                      <a:pt x="53041" y="44864"/>
                    </a:lnTo>
                    <a:lnTo>
                      <a:pt x="68748" y="54116"/>
                    </a:lnTo>
                    <a:lnTo>
                      <a:pt x="68748" y="54116"/>
                    </a:lnTo>
                    <a:lnTo>
                      <a:pt x="69394" y="54331"/>
                    </a:lnTo>
                    <a:lnTo>
                      <a:pt x="70040" y="54439"/>
                    </a:lnTo>
                    <a:lnTo>
                      <a:pt x="70040" y="54439"/>
                    </a:lnTo>
                    <a:lnTo>
                      <a:pt x="70685" y="54331"/>
                    </a:lnTo>
                    <a:lnTo>
                      <a:pt x="71331" y="54116"/>
                    </a:lnTo>
                    <a:lnTo>
                      <a:pt x="109631" y="31416"/>
                    </a:lnTo>
                    <a:lnTo>
                      <a:pt x="109631" y="31416"/>
                    </a:lnTo>
                    <a:lnTo>
                      <a:pt x="110169" y="30985"/>
                    </a:lnTo>
                    <a:lnTo>
                      <a:pt x="110492" y="30447"/>
                    </a:lnTo>
                    <a:lnTo>
                      <a:pt x="110815" y="29909"/>
                    </a:lnTo>
                    <a:lnTo>
                      <a:pt x="110815" y="29264"/>
                    </a:lnTo>
                    <a:lnTo>
                      <a:pt x="110707" y="28618"/>
                    </a:lnTo>
                    <a:lnTo>
                      <a:pt x="110492" y="28080"/>
                    </a:lnTo>
                    <a:lnTo>
                      <a:pt x="110169" y="27542"/>
                    </a:lnTo>
                    <a:lnTo>
                      <a:pt x="109631" y="27112"/>
                    </a:lnTo>
                    <a:lnTo>
                      <a:pt x="64015" y="323"/>
                    </a:lnTo>
                    <a:lnTo>
                      <a:pt x="64015" y="323"/>
                    </a:lnTo>
                    <a:lnTo>
                      <a:pt x="63477" y="108"/>
                    </a:lnTo>
                    <a:lnTo>
                      <a:pt x="6283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8"/>
              <p:cNvSpPr/>
              <p:nvPr/>
            </p:nvSpPr>
            <p:spPr>
              <a:xfrm>
                <a:off x="2860525" y="1452125"/>
                <a:ext cx="1807500" cy="1062450"/>
              </a:xfrm>
              <a:custGeom>
                <a:avLst/>
                <a:gdLst/>
                <a:ahLst/>
                <a:cxnLst/>
                <a:rect l="l" t="t" r="r" b="b"/>
                <a:pathLst>
                  <a:path w="72300" h="42498" extrusionOk="0">
                    <a:moveTo>
                      <a:pt x="32492" y="1"/>
                    </a:moveTo>
                    <a:lnTo>
                      <a:pt x="1" y="19043"/>
                    </a:lnTo>
                    <a:lnTo>
                      <a:pt x="39593" y="42497"/>
                    </a:lnTo>
                    <a:lnTo>
                      <a:pt x="72299" y="23347"/>
                    </a:lnTo>
                    <a:lnTo>
                      <a:pt x="3249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>
                <a:off x="2857850" y="1446750"/>
                <a:ext cx="1815550" cy="1073200"/>
              </a:xfrm>
              <a:custGeom>
                <a:avLst/>
                <a:gdLst/>
                <a:ahLst/>
                <a:cxnLst/>
                <a:rect l="l" t="t" r="r" b="b"/>
                <a:pathLst>
                  <a:path w="72622" h="42928" extrusionOk="0">
                    <a:moveTo>
                      <a:pt x="32599" y="431"/>
                    </a:moveTo>
                    <a:lnTo>
                      <a:pt x="72083" y="23562"/>
                    </a:lnTo>
                    <a:lnTo>
                      <a:pt x="39701" y="42541"/>
                    </a:lnTo>
                    <a:lnTo>
                      <a:pt x="39701" y="42541"/>
                    </a:lnTo>
                    <a:lnTo>
                      <a:pt x="538" y="19258"/>
                    </a:lnTo>
                    <a:lnTo>
                      <a:pt x="32599" y="431"/>
                    </a:lnTo>
                    <a:close/>
                    <a:moveTo>
                      <a:pt x="32492" y="0"/>
                    </a:moveTo>
                    <a:lnTo>
                      <a:pt x="108" y="19151"/>
                    </a:lnTo>
                    <a:lnTo>
                      <a:pt x="0" y="19258"/>
                    </a:lnTo>
                    <a:lnTo>
                      <a:pt x="108" y="19474"/>
                    </a:lnTo>
                    <a:lnTo>
                      <a:pt x="39592" y="42927"/>
                    </a:lnTo>
                    <a:lnTo>
                      <a:pt x="39807" y="42927"/>
                    </a:lnTo>
                    <a:lnTo>
                      <a:pt x="72514" y="23777"/>
                    </a:lnTo>
                    <a:lnTo>
                      <a:pt x="72621" y="23562"/>
                    </a:lnTo>
                    <a:lnTo>
                      <a:pt x="72514" y="23454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>
                <a:off x="3850325" y="2035775"/>
                <a:ext cx="8177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32708" h="23348" extrusionOk="0">
                    <a:moveTo>
                      <a:pt x="32707" y="1"/>
                    </a:moveTo>
                    <a:lnTo>
                      <a:pt x="1" y="19151"/>
                    </a:lnTo>
                    <a:lnTo>
                      <a:pt x="1" y="23347"/>
                    </a:lnTo>
                    <a:lnTo>
                      <a:pt x="32707" y="4304"/>
                    </a:lnTo>
                    <a:lnTo>
                      <a:pt x="327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8"/>
              <p:cNvSpPr/>
              <p:nvPr/>
            </p:nvSpPr>
            <p:spPr>
              <a:xfrm>
                <a:off x="3844950" y="2033100"/>
                <a:ext cx="8284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3138" h="23562" extrusionOk="0">
                    <a:moveTo>
                      <a:pt x="32707" y="431"/>
                    </a:moveTo>
                    <a:lnTo>
                      <a:pt x="32707" y="4304"/>
                    </a:lnTo>
                    <a:lnTo>
                      <a:pt x="431" y="23131"/>
                    </a:lnTo>
                    <a:lnTo>
                      <a:pt x="431" y="19410"/>
                    </a:lnTo>
                    <a:lnTo>
                      <a:pt x="32707" y="431"/>
                    </a:lnTo>
                    <a:close/>
                    <a:moveTo>
                      <a:pt x="32815" y="0"/>
                    </a:moveTo>
                    <a:lnTo>
                      <a:pt x="108" y="19151"/>
                    </a:lnTo>
                    <a:lnTo>
                      <a:pt x="1" y="19258"/>
                    </a:lnTo>
                    <a:lnTo>
                      <a:pt x="1" y="23454"/>
                    </a:lnTo>
                    <a:lnTo>
                      <a:pt x="108" y="23562"/>
                    </a:lnTo>
                    <a:lnTo>
                      <a:pt x="323" y="23562"/>
                    </a:lnTo>
                    <a:lnTo>
                      <a:pt x="32922" y="4626"/>
                    </a:lnTo>
                    <a:lnTo>
                      <a:pt x="33030" y="4411"/>
                    </a:lnTo>
                    <a:lnTo>
                      <a:pt x="33137" y="215"/>
                    </a:lnTo>
                    <a:lnTo>
                      <a:pt x="330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8"/>
              <p:cNvSpPr/>
              <p:nvPr/>
            </p:nvSpPr>
            <p:spPr>
              <a:xfrm>
                <a:off x="2860525" y="1928200"/>
                <a:ext cx="989825" cy="691275"/>
              </a:xfrm>
              <a:custGeom>
                <a:avLst/>
                <a:gdLst/>
                <a:ahLst/>
                <a:cxnLst/>
                <a:rect l="l" t="t" r="r" b="b"/>
                <a:pathLst>
                  <a:path w="39593" h="27651" extrusionOk="0">
                    <a:moveTo>
                      <a:pt x="1" y="0"/>
                    </a:moveTo>
                    <a:lnTo>
                      <a:pt x="1" y="4304"/>
                    </a:lnTo>
                    <a:lnTo>
                      <a:pt x="39593" y="27650"/>
                    </a:lnTo>
                    <a:lnTo>
                      <a:pt x="39593" y="234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8"/>
              <p:cNvSpPr/>
              <p:nvPr/>
            </p:nvSpPr>
            <p:spPr>
              <a:xfrm>
                <a:off x="2857850" y="1925500"/>
                <a:ext cx="997875" cy="696650"/>
              </a:xfrm>
              <a:custGeom>
                <a:avLst/>
                <a:gdLst/>
                <a:ahLst/>
                <a:cxnLst/>
                <a:rect l="l" t="t" r="r" b="b"/>
                <a:pathLst>
                  <a:path w="39915" h="27866" extrusionOk="0">
                    <a:moveTo>
                      <a:pt x="323" y="451"/>
                    </a:moveTo>
                    <a:lnTo>
                      <a:pt x="39485" y="23670"/>
                    </a:lnTo>
                    <a:lnTo>
                      <a:pt x="39485" y="27435"/>
                    </a:lnTo>
                    <a:lnTo>
                      <a:pt x="323" y="4304"/>
                    </a:lnTo>
                    <a:lnTo>
                      <a:pt x="323" y="45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519"/>
                    </a:lnTo>
                    <a:lnTo>
                      <a:pt x="39592" y="27866"/>
                    </a:lnTo>
                    <a:lnTo>
                      <a:pt x="39807" y="27866"/>
                    </a:lnTo>
                    <a:lnTo>
                      <a:pt x="39915" y="27758"/>
                    </a:lnTo>
                    <a:lnTo>
                      <a:pt x="39915" y="23562"/>
                    </a:lnTo>
                    <a:lnTo>
                      <a:pt x="39807" y="234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8"/>
              <p:cNvSpPr/>
              <p:nvPr/>
            </p:nvSpPr>
            <p:spPr>
              <a:xfrm>
                <a:off x="3207500" y="1739925"/>
                <a:ext cx="8123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670" extrusionOk="0">
                    <a:moveTo>
                      <a:pt x="1" y="0"/>
                    </a:moveTo>
                    <a:lnTo>
                      <a:pt x="1" y="4411"/>
                    </a:lnTo>
                    <a:lnTo>
                      <a:pt x="32492" y="23669"/>
                    </a:lnTo>
                    <a:lnTo>
                      <a:pt x="32492" y="193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8"/>
              <p:cNvSpPr/>
              <p:nvPr/>
            </p:nvSpPr>
            <p:spPr>
              <a:xfrm>
                <a:off x="3204825" y="1737225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" y="431"/>
                    </a:moveTo>
                    <a:lnTo>
                      <a:pt x="32384" y="19581"/>
                    </a:lnTo>
                    <a:lnTo>
                      <a:pt x="32384" y="23435"/>
                    </a:lnTo>
                    <a:lnTo>
                      <a:pt x="323" y="4412"/>
                    </a:lnTo>
                    <a:lnTo>
                      <a:pt x="323" y="431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4519"/>
                    </a:lnTo>
                    <a:lnTo>
                      <a:pt x="0" y="4627"/>
                    </a:lnTo>
                    <a:lnTo>
                      <a:pt x="32491" y="23885"/>
                    </a:lnTo>
                    <a:lnTo>
                      <a:pt x="32599" y="23885"/>
                    </a:lnTo>
                    <a:lnTo>
                      <a:pt x="32706" y="23777"/>
                    </a:lnTo>
                    <a:lnTo>
                      <a:pt x="32706" y="19474"/>
                    </a:lnTo>
                    <a:lnTo>
                      <a:pt x="32599" y="19366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8"/>
              <p:cNvSpPr/>
              <p:nvPr/>
            </p:nvSpPr>
            <p:spPr>
              <a:xfrm>
                <a:off x="4019775" y="2170275"/>
                <a:ext cx="888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6456" extrusionOk="0">
                    <a:moveTo>
                      <a:pt x="3551" y="0"/>
                    </a:moveTo>
                    <a:lnTo>
                      <a:pt x="1" y="2152"/>
                    </a:lnTo>
                    <a:lnTo>
                      <a:pt x="1" y="6455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8"/>
              <p:cNvSpPr/>
              <p:nvPr/>
            </p:nvSpPr>
            <p:spPr>
              <a:xfrm>
                <a:off x="4046675" y="2186400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399" y="1"/>
                    </a:moveTo>
                    <a:lnTo>
                      <a:pt x="1" y="861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8"/>
              <p:cNvSpPr/>
              <p:nvPr/>
            </p:nvSpPr>
            <p:spPr>
              <a:xfrm>
                <a:off x="4014400" y="2164875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659" y="539"/>
                    </a:moveTo>
                    <a:lnTo>
                      <a:pt x="3659" y="4412"/>
                    </a:lnTo>
                    <a:lnTo>
                      <a:pt x="323" y="6349"/>
                    </a:lnTo>
                    <a:lnTo>
                      <a:pt x="323" y="2519"/>
                    </a:lnTo>
                    <a:lnTo>
                      <a:pt x="323" y="2519"/>
                    </a:lnTo>
                    <a:lnTo>
                      <a:pt x="3659" y="539"/>
                    </a:lnTo>
                    <a:close/>
                    <a:moveTo>
                      <a:pt x="3659" y="1"/>
                    </a:moveTo>
                    <a:lnTo>
                      <a:pt x="108" y="2260"/>
                    </a:lnTo>
                    <a:lnTo>
                      <a:pt x="1" y="2368"/>
                    </a:lnTo>
                    <a:lnTo>
                      <a:pt x="1" y="6671"/>
                    </a:lnTo>
                    <a:lnTo>
                      <a:pt x="108" y="6779"/>
                    </a:lnTo>
                    <a:lnTo>
                      <a:pt x="216" y="6779"/>
                    </a:lnTo>
                    <a:lnTo>
                      <a:pt x="3874" y="4627"/>
                    </a:lnTo>
                    <a:lnTo>
                      <a:pt x="3981" y="4520"/>
                    </a:lnTo>
                    <a:lnTo>
                      <a:pt x="3981" y="21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8"/>
              <p:cNvSpPr/>
              <p:nvPr/>
            </p:nvSpPr>
            <p:spPr>
              <a:xfrm>
                <a:off x="3207500" y="1688825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659" y="0"/>
                    </a:moveTo>
                    <a:lnTo>
                      <a:pt x="1" y="2044"/>
                    </a:lnTo>
                    <a:lnTo>
                      <a:pt x="32492" y="21410"/>
                    </a:lnTo>
                    <a:lnTo>
                      <a:pt x="36042" y="19258"/>
                    </a:lnTo>
                    <a:lnTo>
                      <a:pt x="3659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8"/>
              <p:cNvSpPr/>
              <p:nvPr/>
            </p:nvSpPr>
            <p:spPr>
              <a:xfrm>
                <a:off x="3239775" y="1704950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119"/>
                    </a:lnTo>
                    <a:lnTo>
                      <a:pt x="33675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8"/>
              <p:cNvSpPr/>
              <p:nvPr/>
            </p:nvSpPr>
            <p:spPr>
              <a:xfrm>
                <a:off x="3239775" y="1704950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119"/>
                    </a:lnTo>
                    <a:lnTo>
                      <a:pt x="33675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8"/>
              <p:cNvSpPr/>
              <p:nvPr/>
            </p:nvSpPr>
            <p:spPr>
              <a:xfrm>
                <a:off x="3204825" y="1683425"/>
                <a:ext cx="909125" cy="5460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842" extrusionOk="0">
                    <a:moveTo>
                      <a:pt x="3766" y="431"/>
                    </a:moveTo>
                    <a:lnTo>
                      <a:pt x="35772" y="19422"/>
                    </a:lnTo>
                    <a:lnTo>
                      <a:pt x="32491" y="21411"/>
                    </a:lnTo>
                    <a:lnTo>
                      <a:pt x="538" y="2260"/>
                    </a:lnTo>
                    <a:lnTo>
                      <a:pt x="3766" y="431"/>
                    </a:lnTo>
                    <a:close/>
                    <a:moveTo>
                      <a:pt x="3658" y="1"/>
                    </a:moveTo>
                    <a:lnTo>
                      <a:pt x="0" y="2153"/>
                    </a:lnTo>
                    <a:lnTo>
                      <a:pt x="0" y="2260"/>
                    </a:lnTo>
                    <a:lnTo>
                      <a:pt x="0" y="2475"/>
                    </a:lnTo>
                    <a:lnTo>
                      <a:pt x="32491" y="21841"/>
                    </a:lnTo>
                    <a:lnTo>
                      <a:pt x="32599" y="21841"/>
                    </a:lnTo>
                    <a:lnTo>
                      <a:pt x="36257" y="19582"/>
                    </a:lnTo>
                    <a:lnTo>
                      <a:pt x="36364" y="19474"/>
                    </a:lnTo>
                    <a:lnTo>
                      <a:pt x="36257" y="19259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8"/>
              <p:cNvSpPr/>
              <p:nvPr/>
            </p:nvSpPr>
            <p:spPr>
              <a:xfrm>
                <a:off x="3029975" y="1844825"/>
                <a:ext cx="812325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2493" h="23562" extrusionOk="0">
                    <a:moveTo>
                      <a:pt x="1" y="0"/>
                    </a:moveTo>
                    <a:lnTo>
                      <a:pt x="1" y="4304"/>
                    </a:lnTo>
                    <a:lnTo>
                      <a:pt x="32492" y="23562"/>
                    </a:lnTo>
                    <a:lnTo>
                      <a:pt x="32492" y="193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8"/>
              <p:cNvSpPr/>
              <p:nvPr/>
            </p:nvSpPr>
            <p:spPr>
              <a:xfrm>
                <a:off x="3027300" y="1842125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" y="431"/>
                    </a:moveTo>
                    <a:lnTo>
                      <a:pt x="32384" y="19581"/>
                    </a:lnTo>
                    <a:lnTo>
                      <a:pt x="32384" y="23370"/>
                    </a:lnTo>
                    <a:lnTo>
                      <a:pt x="323" y="430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627"/>
                    </a:lnTo>
                    <a:lnTo>
                      <a:pt x="32491" y="23885"/>
                    </a:lnTo>
                    <a:lnTo>
                      <a:pt x="32707" y="23885"/>
                    </a:lnTo>
                    <a:lnTo>
                      <a:pt x="32707" y="23670"/>
                    </a:lnTo>
                    <a:lnTo>
                      <a:pt x="32707" y="19474"/>
                    </a:lnTo>
                    <a:lnTo>
                      <a:pt x="32707" y="19259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8"/>
              <p:cNvSpPr/>
              <p:nvPr/>
            </p:nvSpPr>
            <p:spPr>
              <a:xfrm>
                <a:off x="3842275" y="2272475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0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0" y="4304"/>
                    </a:lnTo>
                    <a:lnTo>
                      <a:pt x="355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8"/>
              <p:cNvSpPr/>
              <p:nvPr/>
            </p:nvSpPr>
            <p:spPr>
              <a:xfrm>
                <a:off x="3869150" y="2291300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400" y="1"/>
                    </a:moveTo>
                    <a:lnTo>
                      <a:pt x="1" y="754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40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8"/>
              <p:cNvSpPr/>
              <p:nvPr/>
            </p:nvSpPr>
            <p:spPr>
              <a:xfrm>
                <a:off x="3836875" y="2269775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659" y="431"/>
                    </a:moveTo>
                    <a:lnTo>
                      <a:pt x="3659" y="4304"/>
                    </a:lnTo>
                    <a:lnTo>
                      <a:pt x="324" y="6241"/>
                    </a:lnTo>
                    <a:lnTo>
                      <a:pt x="324" y="2475"/>
                    </a:lnTo>
                    <a:lnTo>
                      <a:pt x="3659" y="431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1" y="2368"/>
                    </a:lnTo>
                    <a:lnTo>
                      <a:pt x="1" y="6564"/>
                    </a:lnTo>
                    <a:lnTo>
                      <a:pt x="108" y="6779"/>
                    </a:lnTo>
                    <a:lnTo>
                      <a:pt x="324" y="6779"/>
                    </a:lnTo>
                    <a:lnTo>
                      <a:pt x="3874" y="4627"/>
                    </a:lnTo>
                    <a:lnTo>
                      <a:pt x="3982" y="4412"/>
                    </a:lnTo>
                    <a:lnTo>
                      <a:pt x="3982" y="108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8"/>
              <p:cNvSpPr/>
              <p:nvPr/>
            </p:nvSpPr>
            <p:spPr>
              <a:xfrm>
                <a:off x="3029975" y="1793725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659" y="0"/>
                    </a:moveTo>
                    <a:lnTo>
                      <a:pt x="1" y="2044"/>
                    </a:lnTo>
                    <a:lnTo>
                      <a:pt x="32492" y="21410"/>
                    </a:lnTo>
                    <a:lnTo>
                      <a:pt x="36042" y="19150"/>
                    </a:lnTo>
                    <a:lnTo>
                      <a:pt x="3659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8"/>
              <p:cNvSpPr/>
              <p:nvPr/>
            </p:nvSpPr>
            <p:spPr>
              <a:xfrm>
                <a:off x="3062250" y="1809850"/>
                <a:ext cx="841900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01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012"/>
                    </a:lnTo>
                    <a:lnTo>
                      <a:pt x="33676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8"/>
              <p:cNvSpPr/>
              <p:nvPr/>
            </p:nvSpPr>
            <p:spPr>
              <a:xfrm>
                <a:off x="3062250" y="1809850"/>
                <a:ext cx="841900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01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012"/>
                    </a:lnTo>
                    <a:lnTo>
                      <a:pt x="33676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8"/>
              <p:cNvSpPr/>
              <p:nvPr/>
            </p:nvSpPr>
            <p:spPr>
              <a:xfrm>
                <a:off x="3027300" y="1788325"/>
                <a:ext cx="909125" cy="5433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4" extrusionOk="0">
                    <a:moveTo>
                      <a:pt x="3766" y="324"/>
                    </a:moveTo>
                    <a:lnTo>
                      <a:pt x="35881" y="19422"/>
                    </a:lnTo>
                    <a:lnTo>
                      <a:pt x="35881" y="19422"/>
                    </a:lnTo>
                    <a:lnTo>
                      <a:pt x="32599" y="21411"/>
                    </a:lnTo>
                    <a:lnTo>
                      <a:pt x="538" y="2260"/>
                    </a:lnTo>
                    <a:lnTo>
                      <a:pt x="3766" y="324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108" y="2368"/>
                    </a:lnTo>
                    <a:lnTo>
                      <a:pt x="32491" y="21733"/>
                    </a:lnTo>
                    <a:lnTo>
                      <a:pt x="32707" y="21733"/>
                    </a:lnTo>
                    <a:lnTo>
                      <a:pt x="36257" y="19582"/>
                    </a:lnTo>
                    <a:lnTo>
                      <a:pt x="36365" y="19366"/>
                    </a:lnTo>
                    <a:lnTo>
                      <a:pt x="36257" y="19259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8"/>
              <p:cNvSpPr/>
              <p:nvPr/>
            </p:nvSpPr>
            <p:spPr>
              <a:xfrm>
                <a:off x="3562550" y="1532825"/>
                <a:ext cx="546025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21841" h="17107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21840" y="17106"/>
                    </a:lnTo>
                    <a:lnTo>
                      <a:pt x="21840" y="128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8"/>
              <p:cNvSpPr/>
              <p:nvPr/>
            </p:nvSpPr>
            <p:spPr>
              <a:xfrm>
                <a:off x="3559850" y="1527425"/>
                <a:ext cx="554100" cy="435750"/>
              </a:xfrm>
              <a:custGeom>
                <a:avLst/>
                <a:gdLst/>
                <a:ahLst/>
                <a:cxnLst/>
                <a:rect l="l" t="t" r="r" b="b"/>
                <a:pathLst>
                  <a:path w="22164" h="17430" extrusionOk="0">
                    <a:moveTo>
                      <a:pt x="323" y="539"/>
                    </a:moveTo>
                    <a:lnTo>
                      <a:pt x="21841" y="13127"/>
                    </a:lnTo>
                    <a:lnTo>
                      <a:pt x="21841" y="16982"/>
                    </a:lnTo>
                    <a:lnTo>
                      <a:pt x="21841" y="16982"/>
                    </a:lnTo>
                    <a:lnTo>
                      <a:pt x="323" y="4412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520"/>
                    </a:lnTo>
                    <a:lnTo>
                      <a:pt x="108" y="4627"/>
                    </a:lnTo>
                    <a:lnTo>
                      <a:pt x="21948" y="17430"/>
                    </a:lnTo>
                    <a:lnTo>
                      <a:pt x="22056" y="17430"/>
                    </a:lnTo>
                    <a:lnTo>
                      <a:pt x="22163" y="17322"/>
                    </a:lnTo>
                    <a:lnTo>
                      <a:pt x="22163" y="13019"/>
                    </a:lnTo>
                    <a:lnTo>
                      <a:pt x="22056" y="1291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8"/>
              <p:cNvSpPr/>
              <p:nvPr/>
            </p:nvSpPr>
            <p:spPr>
              <a:xfrm>
                <a:off x="4108550" y="1799100"/>
                <a:ext cx="914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6456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0" y="6455"/>
                    </a:lnTo>
                    <a:lnTo>
                      <a:pt x="3658" y="4304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8"/>
              <p:cNvSpPr/>
              <p:nvPr/>
            </p:nvSpPr>
            <p:spPr>
              <a:xfrm>
                <a:off x="4138125" y="1815225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399" y="1"/>
                    </a:moveTo>
                    <a:lnTo>
                      <a:pt x="1" y="861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8"/>
              <p:cNvSpPr/>
              <p:nvPr/>
            </p:nvSpPr>
            <p:spPr>
              <a:xfrm>
                <a:off x="4105850" y="1793725"/>
                <a:ext cx="99550" cy="1694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8" extrusionOk="0">
                    <a:moveTo>
                      <a:pt x="3658" y="538"/>
                    </a:moveTo>
                    <a:lnTo>
                      <a:pt x="3658" y="4411"/>
                    </a:lnTo>
                    <a:lnTo>
                      <a:pt x="323" y="6348"/>
                    </a:lnTo>
                    <a:lnTo>
                      <a:pt x="323" y="2518"/>
                    </a:lnTo>
                    <a:lnTo>
                      <a:pt x="323" y="2518"/>
                    </a:lnTo>
                    <a:lnTo>
                      <a:pt x="3658" y="538"/>
                    </a:lnTo>
                    <a:close/>
                    <a:moveTo>
                      <a:pt x="3658" y="0"/>
                    </a:moveTo>
                    <a:lnTo>
                      <a:pt x="108" y="2259"/>
                    </a:lnTo>
                    <a:lnTo>
                      <a:pt x="1" y="2367"/>
                    </a:lnTo>
                    <a:lnTo>
                      <a:pt x="1" y="6670"/>
                    </a:lnTo>
                    <a:lnTo>
                      <a:pt x="108" y="6778"/>
                    </a:lnTo>
                    <a:lnTo>
                      <a:pt x="216" y="6778"/>
                    </a:lnTo>
                    <a:lnTo>
                      <a:pt x="3874" y="4626"/>
                    </a:lnTo>
                    <a:lnTo>
                      <a:pt x="3981" y="4519"/>
                    </a:lnTo>
                    <a:lnTo>
                      <a:pt x="3981" y="215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8"/>
              <p:cNvSpPr/>
              <p:nvPr/>
            </p:nvSpPr>
            <p:spPr>
              <a:xfrm>
                <a:off x="3562550" y="1479025"/>
                <a:ext cx="637475" cy="373875"/>
              </a:xfrm>
              <a:custGeom>
                <a:avLst/>
                <a:gdLst/>
                <a:ahLst/>
                <a:cxnLst/>
                <a:rect l="l" t="t" r="r" b="b"/>
                <a:pathLst>
                  <a:path w="25499" h="14955" extrusionOk="0">
                    <a:moveTo>
                      <a:pt x="3766" y="0"/>
                    </a:moveTo>
                    <a:lnTo>
                      <a:pt x="0" y="2152"/>
                    </a:lnTo>
                    <a:lnTo>
                      <a:pt x="21840" y="14955"/>
                    </a:lnTo>
                    <a:lnTo>
                      <a:pt x="25498" y="12803"/>
                    </a:lnTo>
                    <a:lnTo>
                      <a:pt x="376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8"/>
              <p:cNvSpPr/>
              <p:nvPr/>
            </p:nvSpPr>
            <p:spPr>
              <a:xfrm>
                <a:off x="3594825" y="1495150"/>
                <a:ext cx="578300" cy="341625"/>
              </a:xfrm>
              <a:custGeom>
                <a:avLst/>
                <a:gdLst/>
                <a:ahLst/>
                <a:cxnLst/>
                <a:rect l="l" t="t" r="r" b="b"/>
                <a:pathLst>
                  <a:path w="23132" h="13665" extrusionOk="0">
                    <a:moveTo>
                      <a:pt x="1291" y="1"/>
                    </a:moveTo>
                    <a:lnTo>
                      <a:pt x="0" y="754"/>
                    </a:lnTo>
                    <a:lnTo>
                      <a:pt x="21733" y="13664"/>
                    </a:lnTo>
                    <a:lnTo>
                      <a:pt x="23131" y="12804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8"/>
              <p:cNvSpPr/>
              <p:nvPr/>
            </p:nvSpPr>
            <p:spPr>
              <a:xfrm>
                <a:off x="3594825" y="1495150"/>
                <a:ext cx="578300" cy="341625"/>
              </a:xfrm>
              <a:custGeom>
                <a:avLst/>
                <a:gdLst/>
                <a:ahLst/>
                <a:cxnLst/>
                <a:rect l="l" t="t" r="r" b="b"/>
                <a:pathLst>
                  <a:path w="23132" h="13665" extrusionOk="0">
                    <a:moveTo>
                      <a:pt x="1291" y="1"/>
                    </a:moveTo>
                    <a:lnTo>
                      <a:pt x="0" y="754"/>
                    </a:lnTo>
                    <a:lnTo>
                      <a:pt x="21733" y="13664"/>
                    </a:lnTo>
                    <a:lnTo>
                      <a:pt x="23131" y="12804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8"/>
              <p:cNvSpPr/>
              <p:nvPr/>
            </p:nvSpPr>
            <p:spPr>
              <a:xfrm>
                <a:off x="3559850" y="1476325"/>
                <a:ext cx="645550" cy="381975"/>
              </a:xfrm>
              <a:custGeom>
                <a:avLst/>
                <a:gdLst/>
                <a:ahLst/>
                <a:cxnLst/>
                <a:rect l="l" t="t" r="r" b="b"/>
                <a:pathLst>
                  <a:path w="25822" h="15279" extrusionOk="0">
                    <a:moveTo>
                      <a:pt x="3874" y="324"/>
                    </a:moveTo>
                    <a:lnTo>
                      <a:pt x="25228" y="12860"/>
                    </a:lnTo>
                    <a:lnTo>
                      <a:pt x="25228" y="12860"/>
                    </a:lnTo>
                    <a:lnTo>
                      <a:pt x="21948" y="14848"/>
                    </a:lnTo>
                    <a:lnTo>
                      <a:pt x="538" y="2260"/>
                    </a:lnTo>
                    <a:lnTo>
                      <a:pt x="3874" y="324"/>
                    </a:lnTo>
                    <a:close/>
                    <a:moveTo>
                      <a:pt x="3766" y="1"/>
                    </a:moveTo>
                    <a:lnTo>
                      <a:pt x="108" y="2045"/>
                    </a:lnTo>
                    <a:lnTo>
                      <a:pt x="0" y="2260"/>
                    </a:lnTo>
                    <a:lnTo>
                      <a:pt x="108" y="2368"/>
                    </a:lnTo>
                    <a:lnTo>
                      <a:pt x="21948" y="15278"/>
                    </a:lnTo>
                    <a:lnTo>
                      <a:pt x="22056" y="15278"/>
                    </a:lnTo>
                    <a:lnTo>
                      <a:pt x="25714" y="13019"/>
                    </a:lnTo>
                    <a:lnTo>
                      <a:pt x="25821" y="12911"/>
                    </a:lnTo>
                    <a:lnTo>
                      <a:pt x="25714" y="1269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8"/>
              <p:cNvSpPr/>
              <p:nvPr/>
            </p:nvSpPr>
            <p:spPr>
              <a:xfrm>
                <a:off x="3393100" y="1635025"/>
                <a:ext cx="80960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2384" h="23562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32384" y="23562"/>
                    </a:lnTo>
                    <a:lnTo>
                      <a:pt x="32384" y="193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8"/>
              <p:cNvSpPr/>
              <p:nvPr/>
            </p:nvSpPr>
            <p:spPr>
              <a:xfrm>
                <a:off x="3387700" y="1629650"/>
                <a:ext cx="8203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23885" extrusionOk="0">
                    <a:moveTo>
                      <a:pt x="431" y="538"/>
                    </a:moveTo>
                    <a:lnTo>
                      <a:pt x="32384" y="19689"/>
                    </a:lnTo>
                    <a:lnTo>
                      <a:pt x="32384" y="23370"/>
                    </a:lnTo>
                    <a:lnTo>
                      <a:pt x="431" y="441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" y="4519"/>
                    </a:lnTo>
                    <a:lnTo>
                      <a:pt x="108" y="4626"/>
                    </a:lnTo>
                    <a:lnTo>
                      <a:pt x="32492" y="23884"/>
                    </a:lnTo>
                    <a:lnTo>
                      <a:pt x="32707" y="23884"/>
                    </a:lnTo>
                    <a:lnTo>
                      <a:pt x="32815" y="23777"/>
                    </a:lnTo>
                    <a:lnTo>
                      <a:pt x="32815" y="19581"/>
                    </a:lnTo>
                    <a:lnTo>
                      <a:pt x="32707" y="19366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8"/>
              <p:cNvSpPr/>
              <p:nvPr/>
            </p:nvSpPr>
            <p:spPr>
              <a:xfrm>
                <a:off x="4202675" y="2062675"/>
                <a:ext cx="914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6456" extrusionOk="0">
                    <a:moveTo>
                      <a:pt x="3659" y="1"/>
                    </a:moveTo>
                    <a:lnTo>
                      <a:pt x="1" y="2260"/>
                    </a:lnTo>
                    <a:lnTo>
                      <a:pt x="1" y="6456"/>
                    </a:lnTo>
                    <a:lnTo>
                      <a:pt x="3659" y="4304"/>
                    </a:lnTo>
                    <a:lnTo>
                      <a:pt x="365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8"/>
              <p:cNvSpPr/>
              <p:nvPr/>
            </p:nvSpPr>
            <p:spPr>
              <a:xfrm>
                <a:off x="4232275" y="2078825"/>
                <a:ext cx="3230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5165" extrusionOk="0">
                    <a:moveTo>
                      <a:pt x="1291" y="0"/>
                    </a:moveTo>
                    <a:lnTo>
                      <a:pt x="0" y="861"/>
                    </a:lnTo>
                    <a:lnTo>
                      <a:pt x="0" y="5164"/>
                    </a:lnTo>
                    <a:lnTo>
                      <a:pt x="1291" y="4411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8"/>
              <p:cNvSpPr/>
              <p:nvPr/>
            </p:nvSpPr>
            <p:spPr>
              <a:xfrm>
                <a:off x="4197300" y="2060000"/>
                <a:ext cx="10222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6671" extrusionOk="0">
                    <a:moveTo>
                      <a:pt x="3658" y="430"/>
                    </a:moveTo>
                    <a:lnTo>
                      <a:pt x="3658" y="4304"/>
                    </a:lnTo>
                    <a:lnTo>
                      <a:pt x="431" y="6240"/>
                    </a:lnTo>
                    <a:lnTo>
                      <a:pt x="431" y="2409"/>
                    </a:lnTo>
                    <a:lnTo>
                      <a:pt x="3658" y="430"/>
                    </a:lnTo>
                    <a:close/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367"/>
                    </a:lnTo>
                    <a:lnTo>
                      <a:pt x="0" y="6563"/>
                    </a:lnTo>
                    <a:lnTo>
                      <a:pt x="108" y="6670"/>
                    </a:lnTo>
                    <a:lnTo>
                      <a:pt x="323" y="6670"/>
                    </a:lnTo>
                    <a:lnTo>
                      <a:pt x="3981" y="4626"/>
                    </a:lnTo>
                    <a:lnTo>
                      <a:pt x="4089" y="4411"/>
                    </a:lnTo>
                    <a:lnTo>
                      <a:pt x="4089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8"/>
              <p:cNvSpPr/>
              <p:nvPr/>
            </p:nvSpPr>
            <p:spPr>
              <a:xfrm>
                <a:off x="3393100" y="1581225"/>
                <a:ext cx="901050" cy="537975"/>
              </a:xfrm>
              <a:custGeom>
                <a:avLst/>
                <a:gdLst/>
                <a:ahLst/>
                <a:cxnLst/>
                <a:rect l="l" t="t" r="r" b="b"/>
                <a:pathLst>
                  <a:path w="36042" h="21519" extrusionOk="0">
                    <a:moveTo>
                      <a:pt x="3658" y="1"/>
                    </a:moveTo>
                    <a:lnTo>
                      <a:pt x="0" y="2152"/>
                    </a:lnTo>
                    <a:lnTo>
                      <a:pt x="32384" y="21518"/>
                    </a:lnTo>
                    <a:lnTo>
                      <a:pt x="36042" y="19259"/>
                    </a:lnTo>
                    <a:lnTo>
                      <a:pt x="3658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8"/>
              <p:cNvSpPr/>
              <p:nvPr/>
            </p:nvSpPr>
            <p:spPr>
              <a:xfrm>
                <a:off x="3422675" y="1597375"/>
                <a:ext cx="84190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19" extrusionOk="0">
                    <a:moveTo>
                      <a:pt x="1292" y="0"/>
                    </a:moveTo>
                    <a:lnTo>
                      <a:pt x="1" y="753"/>
                    </a:lnTo>
                    <a:lnTo>
                      <a:pt x="32384" y="20119"/>
                    </a:lnTo>
                    <a:lnTo>
                      <a:pt x="33675" y="1925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8"/>
              <p:cNvSpPr/>
              <p:nvPr/>
            </p:nvSpPr>
            <p:spPr>
              <a:xfrm>
                <a:off x="3422675" y="1597375"/>
                <a:ext cx="84190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19" extrusionOk="0">
                    <a:moveTo>
                      <a:pt x="1292" y="0"/>
                    </a:moveTo>
                    <a:lnTo>
                      <a:pt x="1" y="753"/>
                    </a:lnTo>
                    <a:lnTo>
                      <a:pt x="32384" y="20119"/>
                    </a:lnTo>
                    <a:lnTo>
                      <a:pt x="33675" y="1925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8"/>
              <p:cNvSpPr/>
              <p:nvPr/>
            </p:nvSpPr>
            <p:spPr>
              <a:xfrm>
                <a:off x="3387700" y="1578550"/>
                <a:ext cx="911825" cy="543325"/>
              </a:xfrm>
              <a:custGeom>
                <a:avLst/>
                <a:gdLst/>
                <a:ahLst/>
                <a:cxnLst/>
                <a:rect l="l" t="t" r="r" b="b"/>
                <a:pathLst>
                  <a:path w="36473" h="21733" extrusionOk="0">
                    <a:moveTo>
                      <a:pt x="3874" y="323"/>
                    </a:moveTo>
                    <a:lnTo>
                      <a:pt x="35971" y="19367"/>
                    </a:lnTo>
                    <a:lnTo>
                      <a:pt x="35971" y="19367"/>
                    </a:lnTo>
                    <a:lnTo>
                      <a:pt x="32600" y="21410"/>
                    </a:lnTo>
                    <a:lnTo>
                      <a:pt x="539" y="2259"/>
                    </a:lnTo>
                    <a:lnTo>
                      <a:pt x="3874" y="323"/>
                    </a:lnTo>
                    <a:close/>
                    <a:moveTo>
                      <a:pt x="3766" y="0"/>
                    </a:moveTo>
                    <a:lnTo>
                      <a:pt x="108" y="2044"/>
                    </a:lnTo>
                    <a:lnTo>
                      <a:pt x="1" y="2259"/>
                    </a:lnTo>
                    <a:lnTo>
                      <a:pt x="108" y="2367"/>
                    </a:lnTo>
                    <a:lnTo>
                      <a:pt x="32492" y="21733"/>
                    </a:lnTo>
                    <a:lnTo>
                      <a:pt x="32707" y="21733"/>
                    </a:lnTo>
                    <a:lnTo>
                      <a:pt x="36365" y="19473"/>
                    </a:lnTo>
                    <a:lnTo>
                      <a:pt x="36473" y="19366"/>
                    </a:lnTo>
                    <a:lnTo>
                      <a:pt x="36365" y="19258"/>
                    </a:lnTo>
                    <a:lnTo>
                      <a:pt x="39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8"/>
              <p:cNvSpPr/>
              <p:nvPr/>
            </p:nvSpPr>
            <p:spPr>
              <a:xfrm>
                <a:off x="4181150" y="1925500"/>
                <a:ext cx="1614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121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184"/>
                    </a:lnTo>
                    <a:lnTo>
                      <a:pt x="1" y="1615"/>
                    </a:lnTo>
                    <a:lnTo>
                      <a:pt x="216" y="1937"/>
                    </a:lnTo>
                    <a:lnTo>
                      <a:pt x="539" y="2260"/>
                    </a:lnTo>
                    <a:lnTo>
                      <a:pt x="862" y="2583"/>
                    </a:lnTo>
                    <a:lnTo>
                      <a:pt x="1400" y="2798"/>
                    </a:lnTo>
                    <a:lnTo>
                      <a:pt x="1938" y="3013"/>
                    </a:lnTo>
                    <a:lnTo>
                      <a:pt x="2583" y="3121"/>
                    </a:lnTo>
                    <a:lnTo>
                      <a:pt x="3874" y="3121"/>
                    </a:lnTo>
                    <a:lnTo>
                      <a:pt x="4412" y="3013"/>
                    </a:lnTo>
                    <a:lnTo>
                      <a:pt x="4950" y="2798"/>
                    </a:lnTo>
                    <a:lnTo>
                      <a:pt x="5488" y="2583"/>
                    </a:lnTo>
                    <a:lnTo>
                      <a:pt x="5918" y="2260"/>
                    </a:lnTo>
                    <a:lnTo>
                      <a:pt x="6133" y="1937"/>
                    </a:lnTo>
                    <a:lnTo>
                      <a:pt x="6349" y="1615"/>
                    </a:lnTo>
                    <a:lnTo>
                      <a:pt x="6456" y="1184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8"/>
              <p:cNvSpPr/>
              <p:nvPr/>
            </p:nvSpPr>
            <p:spPr>
              <a:xfrm>
                <a:off x="4181150" y="1925500"/>
                <a:ext cx="1614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121" fill="none" extrusionOk="0">
                    <a:moveTo>
                      <a:pt x="6456" y="1"/>
                    </a:moveTo>
                    <a:lnTo>
                      <a:pt x="6456" y="1184"/>
                    </a:lnTo>
                    <a:lnTo>
                      <a:pt x="6456" y="1184"/>
                    </a:lnTo>
                    <a:lnTo>
                      <a:pt x="6349" y="1615"/>
                    </a:lnTo>
                    <a:lnTo>
                      <a:pt x="6133" y="1937"/>
                    </a:lnTo>
                    <a:lnTo>
                      <a:pt x="5918" y="2260"/>
                    </a:lnTo>
                    <a:lnTo>
                      <a:pt x="5488" y="2583"/>
                    </a:lnTo>
                    <a:lnTo>
                      <a:pt x="4950" y="2798"/>
                    </a:lnTo>
                    <a:lnTo>
                      <a:pt x="4412" y="3013"/>
                    </a:lnTo>
                    <a:lnTo>
                      <a:pt x="3874" y="3121"/>
                    </a:lnTo>
                    <a:lnTo>
                      <a:pt x="3229" y="3121"/>
                    </a:lnTo>
                    <a:lnTo>
                      <a:pt x="3229" y="3121"/>
                    </a:lnTo>
                    <a:lnTo>
                      <a:pt x="2583" y="3121"/>
                    </a:lnTo>
                    <a:lnTo>
                      <a:pt x="1938" y="3013"/>
                    </a:lnTo>
                    <a:lnTo>
                      <a:pt x="1400" y="2798"/>
                    </a:lnTo>
                    <a:lnTo>
                      <a:pt x="862" y="2583"/>
                    </a:lnTo>
                    <a:lnTo>
                      <a:pt x="539" y="2260"/>
                    </a:lnTo>
                    <a:lnTo>
                      <a:pt x="216" y="1937"/>
                    </a:lnTo>
                    <a:lnTo>
                      <a:pt x="1" y="1615"/>
                    </a:lnTo>
                    <a:lnTo>
                      <a:pt x="1" y="1184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8"/>
              <p:cNvSpPr/>
              <p:nvPr/>
            </p:nvSpPr>
            <p:spPr>
              <a:xfrm>
                <a:off x="4175775" y="1920125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1184"/>
                    </a:lnTo>
                    <a:lnTo>
                      <a:pt x="1" y="1507"/>
                    </a:lnTo>
                    <a:lnTo>
                      <a:pt x="20" y="1497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646" y="2690"/>
                    </a:lnTo>
                    <a:lnTo>
                      <a:pt x="1077" y="2905"/>
                    </a:lnTo>
                    <a:lnTo>
                      <a:pt x="1507" y="3228"/>
                    </a:lnTo>
                    <a:lnTo>
                      <a:pt x="2153" y="3443"/>
                    </a:lnTo>
                    <a:lnTo>
                      <a:pt x="2690" y="3551"/>
                    </a:lnTo>
                    <a:lnTo>
                      <a:pt x="4089" y="3551"/>
                    </a:lnTo>
                    <a:lnTo>
                      <a:pt x="4735" y="3443"/>
                    </a:lnTo>
                    <a:lnTo>
                      <a:pt x="5273" y="3228"/>
                    </a:lnTo>
                    <a:lnTo>
                      <a:pt x="5810" y="3013"/>
                    </a:lnTo>
                    <a:lnTo>
                      <a:pt x="6241" y="2690"/>
                    </a:lnTo>
                    <a:lnTo>
                      <a:pt x="6564" y="2260"/>
                    </a:lnTo>
                    <a:lnTo>
                      <a:pt x="6779" y="1937"/>
                    </a:lnTo>
                    <a:lnTo>
                      <a:pt x="6779" y="1399"/>
                    </a:lnTo>
                    <a:lnTo>
                      <a:pt x="6779" y="216"/>
                    </a:lnTo>
                    <a:lnTo>
                      <a:pt x="6779" y="108"/>
                    </a:lnTo>
                    <a:lnTo>
                      <a:pt x="6671" y="1"/>
                    </a:lnTo>
                    <a:lnTo>
                      <a:pt x="6456" y="108"/>
                    </a:lnTo>
                    <a:lnTo>
                      <a:pt x="6456" y="216"/>
                    </a:lnTo>
                    <a:lnTo>
                      <a:pt x="6456" y="1399"/>
                    </a:lnTo>
                    <a:lnTo>
                      <a:pt x="6456" y="1722"/>
                    </a:lnTo>
                    <a:lnTo>
                      <a:pt x="6241" y="2045"/>
                    </a:lnTo>
                    <a:lnTo>
                      <a:pt x="5810" y="2475"/>
                    </a:lnTo>
                    <a:lnTo>
                      <a:pt x="5165" y="2905"/>
                    </a:lnTo>
                    <a:lnTo>
                      <a:pt x="4304" y="3121"/>
                    </a:lnTo>
                    <a:lnTo>
                      <a:pt x="3444" y="3228"/>
                    </a:lnTo>
                    <a:lnTo>
                      <a:pt x="2798" y="3121"/>
                    </a:lnTo>
                    <a:lnTo>
                      <a:pt x="2153" y="3013"/>
                    </a:lnTo>
                    <a:lnTo>
                      <a:pt x="1722" y="2905"/>
                    </a:lnTo>
                    <a:lnTo>
                      <a:pt x="1184" y="2690"/>
                    </a:lnTo>
                    <a:lnTo>
                      <a:pt x="861" y="2368"/>
                    </a:lnTo>
                    <a:lnTo>
                      <a:pt x="646" y="2045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324" y="1184"/>
                    </a:lnTo>
                    <a:lnTo>
                      <a:pt x="324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8"/>
              <p:cNvSpPr/>
              <p:nvPr/>
            </p:nvSpPr>
            <p:spPr>
              <a:xfrm>
                <a:off x="4178475" y="1874400"/>
                <a:ext cx="1641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3767" extrusionOk="0">
                    <a:moveTo>
                      <a:pt x="2690" y="1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9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507"/>
                    </a:lnTo>
                    <a:lnTo>
                      <a:pt x="0" y="1937"/>
                    </a:lnTo>
                    <a:lnTo>
                      <a:pt x="108" y="2260"/>
                    </a:lnTo>
                    <a:lnTo>
                      <a:pt x="323" y="2583"/>
                    </a:lnTo>
                    <a:lnTo>
                      <a:pt x="646" y="3013"/>
                    </a:lnTo>
                    <a:lnTo>
                      <a:pt x="969" y="3228"/>
                    </a:lnTo>
                    <a:lnTo>
                      <a:pt x="1507" y="3443"/>
                    </a:lnTo>
                    <a:lnTo>
                      <a:pt x="2045" y="3659"/>
                    </a:lnTo>
                    <a:lnTo>
                      <a:pt x="2690" y="3766"/>
                    </a:lnTo>
                    <a:lnTo>
                      <a:pt x="3981" y="3766"/>
                    </a:lnTo>
                    <a:lnTo>
                      <a:pt x="4519" y="3659"/>
                    </a:lnTo>
                    <a:lnTo>
                      <a:pt x="5057" y="3443"/>
                    </a:lnTo>
                    <a:lnTo>
                      <a:pt x="5595" y="3228"/>
                    </a:lnTo>
                    <a:lnTo>
                      <a:pt x="6025" y="3013"/>
                    </a:lnTo>
                    <a:lnTo>
                      <a:pt x="6240" y="2583"/>
                    </a:lnTo>
                    <a:lnTo>
                      <a:pt x="6456" y="2260"/>
                    </a:lnTo>
                    <a:lnTo>
                      <a:pt x="6563" y="1937"/>
                    </a:lnTo>
                    <a:lnTo>
                      <a:pt x="6456" y="1507"/>
                    </a:lnTo>
                    <a:lnTo>
                      <a:pt x="6240" y="1184"/>
                    </a:lnTo>
                    <a:lnTo>
                      <a:pt x="6025" y="861"/>
                    </a:lnTo>
                    <a:lnTo>
                      <a:pt x="5595" y="539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8"/>
              <p:cNvSpPr/>
              <p:nvPr/>
            </p:nvSpPr>
            <p:spPr>
              <a:xfrm>
                <a:off x="4175775" y="1869025"/>
                <a:ext cx="1694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197" extrusionOk="0">
                    <a:moveTo>
                      <a:pt x="3444" y="323"/>
                    </a:moveTo>
                    <a:lnTo>
                      <a:pt x="3981" y="431"/>
                    </a:lnTo>
                    <a:lnTo>
                      <a:pt x="4627" y="538"/>
                    </a:lnTo>
                    <a:lnTo>
                      <a:pt x="5165" y="646"/>
                    </a:lnTo>
                    <a:lnTo>
                      <a:pt x="5595" y="861"/>
                    </a:lnTo>
                    <a:lnTo>
                      <a:pt x="5918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690"/>
                    </a:lnTo>
                    <a:lnTo>
                      <a:pt x="5810" y="3120"/>
                    </a:lnTo>
                    <a:lnTo>
                      <a:pt x="5165" y="3551"/>
                    </a:lnTo>
                    <a:lnTo>
                      <a:pt x="4304" y="3766"/>
                    </a:lnTo>
                    <a:lnTo>
                      <a:pt x="3444" y="3874"/>
                    </a:lnTo>
                    <a:lnTo>
                      <a:pt x="2798" y="3766"/>
                    </a:lnTo>
                    <a:lnTo>
                      <a:pt x="2153" y="3658"/>
                    </a:lnTo>
                    <a:lnTo>
                      <a:pt x="1615" y="3551"/>
                    </a:lnTo>
                    <a:lnTo>
                      <a:pt x="1184" y="3336"/>
                    </a:lnTo>
                    <a:lnTo>
                      <a:pt x="861" y="3013"/>
                    </a:lnTo>
                    <a:lnTo>
                      <a:pt x="539" y="2690"/>
                    </a:lnTo>
                    <a:lnTo>
                      <a:pt x="431" y="2475"/>
                    </a:lnTo>
                    <a:lnTo>
                      <a:pt x="324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969" y="1076"/>
                    </a:lnTo>
                    <a:lnTo>
                      <a:pt x="1615" y="646"/>
                    </a:lnTo>
                    <a:lnTo>
                      <a:pt x="2475" y="431"/>
                    </a:lnTo>
                    <a:lnTo>
                      <a:pt x="3444" y="323"/>
                    </a:lnTo>
                    <a:close/>
                    <a:moveTo>
                      <a:pt x="2690" y="0"/>
                    </a:moveTo>
                    <a:lnTo>
                      <a:pt x="2045" y="216"/>
                    </a:lnTo>
                    <a:lnTo>
                      <a:pt x="1507" y="323"/>
                    </a:lnTo>
                    <a:lnTo>
                      <a:pt x="969" y="646"/>
                    </a:lnTo>
                    <a:lnTo>
                      <a:pt x="539" y="861"/>
                    </a:lnTo>
                    <a:lnTo>
                      <a:pt x="216" y="1292"/>
                    </a:lnTo>
                    <a:lnTo>
                      <a:pt x="1" y="1614"/>
                    </a:lnTo>
                    <a:lnTo>
                      <a:pt x="1" y="2152"/>
                    </a:lnTo>
                    <a:lnTo>
                      <a:pt x="1" y="2583"/>
                    </a:lnTo>
                    <a:lnTo>
                      <a:pt x="216" y="2905"/>
                    </a:lnTo>
                    <a:lnTo>
                      <a:pt x="754" y="3443"/>
                    </a:lnTo>
                    <a:lnTo>
                      <a:pt x="1507" y="3874"/>
                    </a:lnTo>
                    <a:lnTo>
                      <a:pt x="2368" y="4089"/>
                    </a:lnTo>
                    <a:lnTo>
                      <a:pt x="3444" y="4196"/>
                    </a:lnTo>
                    <a:lnTo>
                      <a:pt x="4089" y="4196"/>
                    </a:lnTo>
                    <a:lnTo>
                      <a:pt x="4735" y="4089"/>
                    </a:lnTo>
                    <a:lnTo>
                      <a:pt x="5273" y="3874"/>
                    </a:lnTo>
                    <a:lnTo>
                      <a:pt x="5810" y="3658"/>
                    </a:lnTo>
                    <a:lnTo>
                      <a:pt x="6241" y="3336"/>
                    </a:lnTo>
                    <a:lnTo>
                      <a:pt x="6564" y="2905"/>
                    </a:lnTo>
                    <a:lnTo>
                      <a:pt x="6779" y="2583"/>
                    </a:lnTo>
                    <a:lnTo>
                      <a:pt x="6779" y="2152"/>
                    </a:lnTo>
                    <a:lnTo>
                      <a:pt x="6779" y="1614"/>
                    </a:lnTo>
                    <a:lnTo>
                      <a:pt x="6564" y="1292"/>
                    </a:lnTo>
                    <a:lnTo>
                      <a:pt x="6026" y="754"/>
                    </a:lnTo>
                    <a:lnTo>
                      <a:pt x="5273" y="323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8"/>
              <p:cNvSpPr/>
              <p:nvPr/>
            </p:nvSpPr>
            <p:spPr>
              <a:xfrm>
                <a:off x="4307575" y="2025025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108" y="1184"/>
                    </a:lnTo>
                    <a:lnTo>
                      <a:pt x="108" y="1614"/>
                    </a:lnTo>
                    <a:lnTo>
                      <a:pt x="323" y="1937"/>
                    </a:lnTo>
                    <a:lnTo>
                      <a:pt x="646" y="2260"/>
                    </a:lnTo>
                    <a:lnTo>
                      <a:pt x="969" y="2583"/>
                    </a:lnTo>
                    <a:lnTo>
                      <a:pt x="1507" y="2798"/>
                    </a:lnTo>
                    <a:lnTo>
                      <a:pt x="2045" y="2905"/>
                    </a:lnTo>
                    <a:lnTo>
                      <a:pt x="2583" y="3013"/>
                    </a:lnTo>
                    <a:lnTo>
                      <a:pt x="3228" y="3120"/>
                    </a:lnTo>
                    <a:lnTo>
                      <a:pt x="3874" y="3013"/>
                    </a:lnTo>
                    <a:lnTo>
                      <a:pt x="4519" y="2905"/>
                    </a:lnTo>
                    <a:lnTo>
                      <a:pt x="5057" y="2798"/>
                    </a:lnTo>
                    <a:lnTo>
                      <a:pt x="5595" y="2583"/>
                    </a:lnTo>
                    <a:lnTo>
                      <a:pt x="5918" y="2260"/>
                    </a:lnTo>
                    <a:lnTo>
                      <a:pt x="6241" y="1937"/>
                    </a:lnTo>
                    <a:lnTo>
                      <a:pt x="6456" y="1614"/>
                    </a:lnTo>
                    <a:lnTo>
                      <a:pt x="6456" y="1184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8"/>
              <p:cNvSpPr/>
              <p:nvPr/>
            </p:nvSpPr>
            <p:spPr>
              <a:xfrm>
                <a:off x="4307575" y="2025025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6" y="0"/>
                    </a:moveTo>
                    <a:lnTo>
                      <a:pt x="6456" y="1184"/>
                    </a:lnTo>
                    <a:lnTo>
                      <a:pt x="6456" y="1184"/>
                    </a:lnTo>
                    <a:lnTo>
                      <a:pt x="6456" y="1614"/>
                    </a:lnTo>
                    <a:lnTo>
                      <a:pt x="6241" y="1937"/>
                    </a:lnTo>
                    <a:lnTo>
                      <a:pt x="5918" y="2260"/>
                    </a:lnTo>
                    <a:lnTo>
                      <a:pt x="5595" y="2583"/>
                    </a:lnTo>
                    <a:lnTo>
                      <a:pt x="5057" y="2798"/>
                    </a:lnTo>
                    <a:lnTo>
                      <a:pt x="4519" y="2905"/>
                    </a:lnTo>
                    <a:lnTo>
                      <a:pt x="3874" y="3013"/>
                    </a:lnTo>
                    <a:lnTo>
                      <a:pt x="3228" y="3120"/>
                    </a:lnTo>
                    <a:lnTo>
                      <a:pt x="3228" y="3120"/>
                    </a:lnTo>
                    <a:lnTo>
                      <a:pt x="2583" y="3013"/>
                    </a:lnTo>
                    <a:lnTo>
                      <a:pt x="2045" y="2905"/>
                    </a:lnTo>
                    <a:lnTo>
                      <a:pt x="1507" y="2798"/>
                    </a:lnTo>
                    <a:lnTo>
                      <a:pt x="969" y="2583"/>
                    </a:lnTo>
                    <a:lnTo>
                      <a:pt x="646" y="2260"/>
                    </a:lnTo>
                    <a:lnTo>
                      <a:pt x="323" y="1937"/>
                    </a:lnTo>
                    <a:lnTo>
                      <a:pt x="108" y="1614"/>
                    </a:lnTo>
                    <a:lnTo>
                      <a:pt x="108" y="1184"/>
                    </a:lnTo>
                    <a:lnTo>
                      <a:pt x="1" y="861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8"/>
              <p:cNvSpPr/>
              <p:nvPr/>
            </p:nvSpPr>
            <p:spPr>
              <a:xfrm>
                <a:off x="4304875" y="2019650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9" y="1829"/>
                    </a:lnTo>
                    <a:lnTo>
                      <a:pt x="216" y="2260"/>
                    </a:lnTo>
                    <a:lnTo>
                      <a:pt x="539" y="2582"/>
                    </a:lnTo>
                    <a:lnTo>
                      <a:pt x="969" y="2905"/>
                    </a:lnTo>
                    <a:lnTo>
                      <a:pt x="1507" y="3120"/>
                    </a:lnTo>
                    <a:lnTo>
                      <a:pt x="2045" y="3335"/>
                    </a:lnTo>
                    <a:lnTo>
                      <a:pt x="2691" y="3443"/>
                    </a:lnTo>
                    <a:lnTo>
                      <a:pt x="3336" y="3551"/>
                    </a:lnTo>
                    <a:lnTo>
                      <a:pt x="4089" y="3443"/>
                    </a:lnTo>
                    <a:lnTo>
                      <a:pt x="4627" y="3335"/>
                    </a:lnTo>
                    <a:lnTo>
                      <a:pt x="5273" y="3120"/>
                    </a:lnTo>
                    <a:lnTo>
                      <a:pt x="5703" y="2905"/>
                    </a:lnTo>
                    <a:lnTo>
                      <a:pt x="6133" y="2582"/>
                    </a:lnTo>
                    <a:lnTo>
                      <a:pt x="6456" y="2260"/>
                    </a:lnTo>
                    <a:lnTo>
                      <a:pt x="6671" y="1829"/>
                    </a:lnTo>
                    <a:lnTo>
                      <a:pt x="6779" y="1399"/>
                    </a:lnTo>
                    <a:lnTo>
                      <a:pt x="6779" y="215"/>
                    </a:lnTo>
                    <a:lnTo>
                      <a:pt x="6671" y="0"/>
                    </a:lnTo>
                    <a:lnTo>
                      <a:pt x="6456" y="0"/>
                    </a:lnTo>
                    <a:lnTo>
                      <a:pt x="6456" y="215"/>
                    </a:lnTo>
                    <a:lnTo>
                      <a:pt x="6456" y="1399"/>
                    </a:lnTo>
                    <a:lnTo>
                      <a:pt x="6349" y="1722"/>
                    </a:lnTo>
                    <a:lnTo>
                      <a:pt x="6241" y="2044"/>
                    </a:lnTo>
                    <a:lnTo>
                      <a:pt x="5811" y="2475"/>
                    </a:lnTo>
                    <a:lnTo>
                      <a:pt x="5058" y="2798"/>
                    </a:lnTo>
                    <a:lnTo>
                      <a:pt x="4304" y="3013"/>
                    </a:lnTo>
                    <a:lnTo>
                      <a:pt x="3336" y="3120"/>
                    </a:lnTo>
                    <a:lnTo>
                      <a:pt x="2691" y="3120"/>
                    </a:lnTo>
                    <a:lnTo>
                      <a:pt x="2153" y="3013"/>
                    </a:lnTo>
                    <a:lnTo>
                      <a:pt x="1615" y="2798"/>
                    </a:lnTo>
                    <a:lnTo>
                      <a:pt x="1184" y="2582"/>
                    </a:lnTo>
                    <a:lnTo>
                      <a:pt x="862" y="2367"/>
                    </a:lnTo>
                    <a:lnTo>
                      <a:pt x="539" y="2044"/>
                    </a:lnTo>
                    <a:lnTo>
                      <a:pt x="431" y="1722"/>
                    </a:lnTo>
                    <a:lnTo>
                      <a:pt x="324" y="1399"/>
                    </a:lnTo>
                    <a:lnTo>
                      <a:pt x="324" y="1076"/>
                    </a:lnTo>
                    <a:lnTo>
                      <a:pt x="324" y="21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8"/>
              <p:cNvSpPr/>
              <p:nvPr/>
            </p:nvSpPr>
            <p:spPr>
              <a:xfrm>
                <a:off x="4307575" y="1971225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3228" y="1"/>
                    </a:moveTo>
                    <a:lnTo>
                      <a:pt x="2583" y="108"/>
                    </a:lnTo>
                    <a:lnTo>
                      <a:pt x="2045" y="216"/>
                    </a:lnTo>
                    <a:lnTo>
                      <a:pt x="1399" y="324"/>
                    </a:lnTo>
                    <a:lnTo>
                      <a:pt x="969" y="646"/>
                    </a:lnTo>
                    <a:lnTo>
                      <a:pt x="538" y="861"/>
                    </a:lnTo>
                    <a:lnTo>
                      <a:pt x="216" y="1184"/>
                    </a:lnTo>
                    <a:lnTo>
                      <a:pt x="108" y="1615"/>
                    </a:lnTo>
                    <a:lnTo>
                      <a:pt x="1" y="1937"/>
                    </a:lnTo>
                    <a:lnTo>
                      <a:pt x="108" y="2368"/>
                    </a:lnTo>
                    <a:lnTo>
                      <a:pt x="216" y="2690"/>
                    </a:lnTo>
                    <a:lnTo>
                      <a:pt x="538" y="3013"/>
                    </a:lnTo>
                    <a:lnTo>
                      <a:pt x="969" y="3336"/>
                    </a:lnTo>
                    <a:lnTo>
                      <a:pt x="1399" y="3551"/>
                    </a:lnTo>
                    <a:lnTo>
                      <a:pt x="2045" y="3766"/>
                    </a:lnTo>
                    <a:lnTo>
                      <a:pt x="2583" y="3874"/>
                    </a:lnTo>
                    <a:lnTo>
                      <a:pt x="3874" y="3874"/>
                    </a:lnTo>
                    <a:lnTo>
                      <a:pt x="4519" y="3766"/>
                    </a:lnTo>
                    <a:lnTo>
                      <a:pt x="5057" y="3551"/>
                    </a:lnTo>
                    <a:lnTo>
                      <a:pt x="5595" y="3336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456" y="2368"/>
                    </a:lnTo>
                    <a:lnTo>
                      <a:pt x="6456" y="1937"/>
                    </a:lnTo>
                    <a:lnTo>
                      <a:pt x="6456" y="1615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595" y="646"/>
                    </a:lnTo>
                    <a:lnTo>
                      <a:pt x="5057" y="324"/>
                    </a:lnTo>
                    <a:lnTo>
                      <a:pt x="4519" y="216"/>
                    </a:lnTo>
                    <a:lnTo>
                      <a:pt x="3874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>
                <a:off x="4302200" y="1968550"/>
                <a:ext cx="172150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4197" extrusionOk="0">
                    <a:moveTo>
                      <a:pt x="4089" y="323"/>
                    </a:moveTo>
                    <a:lnTo>
                      <a:pt x="4734" y="431"/>
                    </a:lnTo>
                    <a:lnTo>
                      <a:pt x="5272" y="646"/>
                    </a:lnTo>
                    <a:lnTo>
                      <a:pt x="5702" y="861"/>
                    </a:lnTo>
                    <a:lnTo>
                      <a:pt x="6025" y="1184"/>
                    </a:lnTo>
                    <a:lnTo>
                      <a:pt x="6348" y="1399"/>
                    </a:lnTo>
                    <a:lnTo>
                      <a:pt x="6456" y="1722"/>
                    </a:lnTo>
                    <a:lnTo>
                      <a:pt x="6563" y="2044"/>
                    </a:lnTo>
                    <a:lnTo>
                      <a:pt x="6456" y="2367"/>
                    </a:lnTo>
                    <a:lnTo>
                      <a:pt x="6348" y="2690"/>
                    </a:lnTo>
                    <a:lnTo>
                      <a:pt x="5918" y="3120"/>
                    </a:lnTo>
                    <a:lnTo>
                      <a:pt x="5165" y="3443"/>
                    </a:lnTo>
                    <a:lnTo>
                      <a:pt x="4411" y="3658"/>
                    </a:lnTo>
                    <a:lnTo>
                      <a:pt x="3443" y="3766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443"/>
                    </a:lnTo>
                    <a:lnTo>
                      <a:pt x="1291" y="3228"/>
                    </a:lnTo>
                    <a:lnTo>
                      <a:pt x="861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431" y="2044"/>
                    </a:lnTo>
                    <a:lnTo>
                      <a:pt x="431" y="1722"/>
                    </a:lnTo>
                    <a:lnTo>
                      <a:pt x="646" y="1399"/>
                    </a:lnTo>
                    <a:lnTo>
                      <a:pt x="1076" y="968"/>
                    </a:lnTo>
                    <a:lnTo>
                      <a:pt x="1722" y="646"/>
                    </a:lnTo>
                    <a:lnTo>
                      <a:pt x="2582" y="431"/>
                    </a:lnTo>
                    <a:lnTo>
                      <a:pt x="3443" y="323"/>
                    </a:lnTo>
                    <a:close/>
                    <a:moveTo>
                      <a:pt x="2798" y="0"/>
                    </a:moveTo>
                    <a:lnTo>
                      <a:pt x="2152" y="108"/>
                    </a:lnTo>
                    <a:lnTo>
                      <a:pt x="1614" y="323"/>
                    </a:lnTo>
                    <a:lnTo>
                      <a:pt x="1076" y="538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614"/>
                    </a:lnTo>
                    <a:lnTo>
                      <a:pt x="0" y="2044"/>
                    </a:lnTo>
                    <a:lnTo>
                      <a:pt x="108" y="2475"/>
                    </a:lnTo>
                    <a:lnTo>
                      <a:pt x="323" y="2905"/>
                    </a:lnTo>
                    <a:lnTo>
                      <a:pt x="861" y="3443"/>
                    </a:lnTo>
                    <a:lnTo>
                      <a:pt x="1614" y="3873"/>
                    </a:lnTo>
                    <a:lnTo>
                      <a:pt x="2475" y="4088"/>
                    </a:lnTo>
                    <a:lnTo>
                      <a:pt x="3443" y="4196"/>
                    </a:lnTo>
                    <a:lnTo>
                      <a:pt x="4196" y="4088"/>
                    </a:lnTo>
                    <a:lnTo>
                      <a:pt x="4734" y="3981"/>
                    </a:lnTo>
                    <a:lnTo>
                      <a:pt x="5380" y="3766"/>
                    </a:lnTo>
                    <a:lnTo>
                      <a:pt x="5810" y="3551"/>
                    </a:lnTo>
                    <a:lnTo>
                      <a:pt x="6240" y="3228"/>
                    </a:lnTo>
                    <a:lnTo>
                      <a:pt x="6563" y="2905"/>
                    </a:lnTo>
                    <a:lnTo>
                      <a:pt x="6778" y="2475"/>
                    </a:lnTo>
                    <a:lnTo>
                      <a:pt x="6886" y="2044"/>
                    </a:lnTo>
                    <a:lnTo>
                      <a:pt x="6778" y="1614"/>
                    </a:lnTo>
                    <a:lnTo>
                      <a:pt x="6563" y="1184"/>
                    </a:lnTo>
                    <a:lnTo>
                      <a:pt x="6133" y="646"/>
                    </a:lnTo>
                    <a:lnTo>
                      <a:pt x="5380" y="323"/>
                    </a:lnTo>
                    <a:lnTo>
                      <a:pt x="4519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8"/>
              <p:cNvSpPr/>
              <p:nvPr/>
            </p:nvSpPr>
            <p:spPr>
              <a:xfrm>
                <a:off x="2311850" y="2275175"/>
                <a:ext cx="720850" cy="422300"/>
              </a:xfrm>
              <a:custGeom>
                <a:avLst/>
                <a:gdLst/>
                <a:ahLst/>
                <a:cxnLst/>
                <a:rect l="l" t="t" r="r" b="b"/>
                <a:pathLst>
                  <a:path w="28834" h="16892" extrusionOk="0">
                    <a:moveTo>
                      <a:pt x="14524" y="0"/>
                    </a:moveTo>
                    <a:lnTo>
                      <a:pt x="0" y="8284"/>
                    </a:lnTo>
                    <a:lnTo>
                      <a:pt x="14524" y="16891"/>
                    </a:lnTo>
                    <a:lnTo>
                      <a:pt x="28833" y="8499"/>
                    </a:lnTo>
                    <a:lnTo>
                      <a:pt x="1452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>
                <a:off x="2309150" y="2269775"/>
                <a:ext cx="72892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29157" h="17215" extrusionOk="0">
                    <a:moveTo>
                      <a:pt x="14632" y="431"/>
                    </a:moveTo>
                    <a:lnTo>
                      <a:pt x="28619" y="8715"/>
                    </a:lnTo>
                    <a:lnTo>
                      <a:pt x="14632" y="16892"/>
                    </a:lnTo>
                    <a:lnTo>
                      <a:pt x="493" y="8556"/>
                    </a:lnTo>
                    <a:lnTo>
                      <a:pt x="493" y="8556"/>
                    </a:lnTo>
                    <a:lnTo>
                      <a:pt x="14632" y="431"/>
                    </a:lnTo>
                    <a:close/>
                    <a:moveTo>
                      <a:pt x="14632" y="1"/>
                    </a:moveTo>
                    <a:lnTo>
                      <a:pt x="108" y="8393"/>
                    </a:lnTo>
                    <a:lnTo>
                      <a:pt x="1" y="8500"/>
                    </a:lnTo>
                    <a:lnTo>
                      <a:pt x="108" y="8715"/>
                    </a:lnTo>
                    <a:lnTo>
                      <a:pt x="14525" y="17215"/>
                    </a:lnTo>
                    <a:lnTo>
                      <a:pt x="14740" y="17215"/>
                    </a:lnTo>
                    <a:lnTo>
                      <a:pt x="29049" y="8931"/>
                    </a:lnTo>
                    <a:lnTo>
                      <a:pt x="29157" y="8715"/>
                    </a:lnTo>
                    <a:lnTo>
                      <a:pt x="29049" y="8608"/>
                    </a:lnTo>
                    <a:lnTo>
                      <a:pt x="1474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>
                <a:off x="2438250" y="2452675"/>
                <a:ext cx="161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229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292"/>
                    </a:lnTo>
                    <a:lnTo>
                      <a:pt x="108" y="1615"/>
                    </a:lnTo>
                    <a:lnTo>
                      <a:pt x="216" y="2045"/>
                    </a:lnTo>
                    <a:lnTo>
                      <a:pt x="539" y="2368"/>
                    </a:lnTo>
                    <a:lnTo>
                      <a:pt x="969" y="2583"/>
                    </a:lnTo>
                    <a:lnTo>
                      <a:pt x="1399" y="2906"/>
                    </a:lnTo>
                    <a:lnTo>
                      <a:pt x="1937" y="3013"/>
                    </a:lnTo>
                    <a:lnTo>
                      <a:pt x="2583" y="3121"/>
                    </a:lnTo>
                    <a:lnTo>
                      <a:pt x="3228" y="3228"/>
                    </a:lnTo>
                    <a:lnTo>
                      <a:pt x="3874" y="3121"/>
                    </a:lnTo>
                    <a:lnTo>
                      <a:pt x="4519" y="3013"/>
                    </a:lnTo>
                    <a:lnTo>
                      <a:pt x="5057" y="2906"/>
                    </a:lnTo>
                    <a:lnTo>
                      <a:pt x="5488" y="2583"/>
                    </a:lnTo>
                    <a:lnTo>
                      <a:pt x="5918" y="2368"/>
                    </a:lnTo>
                    <a:lnTo>
                      <a:pt x="6241" y="2045"/>
                    </a:lnTo>
                    <a:lnTo>
                      <a:pt x="6348" y="1615"/>
                    </a:lnTo>
                    <a:lnTo>
                      <a:pt x="6456" y="1292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8"/>
              <p:cNvSpPr/>
              <p:nvPr/>
            </p:nvSpPr>
            <p:spPr>
              <a:xfrm>
                <a:off x="2438250" y="2452675"/>
                <a:ext cx="161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229" fill="none" extrusionOk="0">
                    <a:moveTo>
                      <a:pt x="6456" y="1"/>
                    </a:moveTo>
                    <a:lnTo>
                      <a:pt x="6456" y="1292"/>
                    </a:lnTo>
                    <a:lnTo>
                      <a:pt x="6456" y="1292"/>
                    </a:lnTo>
                    <a:lnTo>
                      <a:pt x="6348" y="1615"/>
                    </a:lnTo>
                    <a:lnTo>
                      <a:pt x="6241" y="2045"/>
                    </a:lnTo>
                    <a:lnTo>
                      <a:pt x="5918" y="2368"/>
                    </a:lnTo>
                    <a:lnTo>
                      <a:pt x="5488" y="2583"/>
                    </a:lnTo>
                    <a:lnTo>
                      <a:pt x="5057" y="2906"/>
                    </a:lnTo>
                    <a:lnTo>
                      <a:pt x="4519" y="3013"/>
                    </a:lnTo>
                    <a:lnTo>
                      <a:pt x="3874" y="3121"/>
                    </a:lnTo>
                    <a:lnTo>
                      <a:pt x="3228" y="3228"/>
                    </a:lnTo>
                    <a:lnTo>
                      <a:pt x="3228" y="3228"/>
                    </a:lnTo>
                    <a:lnTo>
                      <a:pt x="2583" y="3121"/>
                    </a:lnTo>
                    <a:lnTo>
                      <a:pt x="1937" y="3013"/>
                    </a:lnTo>
                    <a:lnTo>
                      <a:pt x="1399" y="2906"/>
                    </a:lnTo>
                    <a:lnTo>
                      <a:pt x="969" y="2583"/>
                    </a:lnTo>
                    <a:lnTo>
                      <a:pt x="539" y="2368"/>
                    </a:lnTo>
                    <a:lnTo>
                      <a:pt x="216" y="2045"/>
                    </a:lnTo>
                    <a:lnTo>
                      <a:pt x="108" y="1615"/>
                    </a:lnTo>
                    <a:lnTo>
                      <a:pt x="1" y="1292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8"/>
              <p:cNvSpPr/>
              <p:nvPr/>
            </p:nvSpPr>
            <p:spPr>
              <a:xfrm>
                <a:off x="2432875" y="2450000"/>
                <a:ext cx="1721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443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8" y="1829"/>
                    </a:lnTo>
                    <a:lnTo>
                      <a:pt x="323" y="2259"/>
                    </a:lnTo>
                    <a:lnTo>
                      <a:pt x="646" y="2582"/>
                    </a:lnTo>
                    <a:lnTo>
                      <a:pt x="1077" y="2905"/>
                    </a:lnTo>
                    <a:lnTo>
                      <a:pt x="1507" y="3120"/>
                    </a:lnTo>
                    <a:lnTo>
                      <a:pt x="2152" y="3335"/>
                    </a:lnTo>
                    <a:lnTo>
                      <a:pt x="2798" y="3443"/>
                    </a:lnTo>
                    <a:lnTo>
                      <a:pt x="4089" y="3443"/>
                    </a:lnTo>
                    <a:lnTo>
                      <a:pt x="4734" y="3335"/>
                    </a:lnTo>
                    <a:lnTo>
                      <a:pt x="5272" y="3120"/>
                    </a:lnTo>
                    <a:lnTo>
                      <a:pt x="5810" y="2905"/>
                    </a:lnTo>
                    <a:lnTo>
                      <a:pt x="6241" y="2582"/>
                    </a:lnTo>
                    <a:lnTo>
                      <a:pt x="6563" y="2259"/>
                    </a:lnTo>
                    <a:lnTo>
                      <a:pt x="6779" y="1829"/>
                    </a:lnTo>
                    <a:lnTo>
                      <a:pt x="6886" y="1399"/>
                    </a:lnTo>
                    <a:lnTo>
                      <a:pt x="6779" y="108"/>
                    </a:lnTo>
                    <a:lnTo>
                      <a:pt x="6779" y="0"/>
                    </a:lnTo>
                    <a:lnTo>
                      <a:pt x="6563" y="0"/>
                    </a:lnTo>
                    <a:lnTo>
                      <a:pt x="6456" y="108"/>
                    </a:lnTo>
                    <a:lnTo>
                      <a:pt x="6456" y="1399"/>
                    </a:lnTo>
                    <a:lnTo>
                      <a:pt x="6456" y="1722"/>
                    </a:lnTo>
                    <a:lnTo>
                      <a:pt x="6241" y="2044"/>
                    </a:lnTo>
                    <a:lnTo>
                      <a:pt x="5810" y="2475"/>
                    </a:lnTo>
                    <a:lnTo>
                      <a:pt x="5165" y="2797"/>
                    </a:lnTo>
                    <a:lnTo>
                      <a:pt x="4304" y="3013"/>
                    </a:lnTo>
                    <a:lnTo>
                      <a:pt x="3443" y="3120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797"/>
                    </a:lnTo>
                    <a:lnTo>
                      <a:pt x="1292" y="2582"/>
                    </a:lnTo>
                    <a:lnTo>
                      <a:pt x="861" y="2259"/>
                    </a:lnTo>
                    <a:lnTo>
                      <a:pt x="646" y="2044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431" y="1076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8"/>
              <p:cNvSpPr/>
              <p:nvPr/>
            </p:nvSpPr>
            <p:spPr>
              <a:xfrm>
                <a:off x="2438250" y="2401575"/>
                <a:ext cx="1614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874" extrusionOk="0">
                    <a:moveTo>
                      <a:pt x="2583" y="1"/>
                    </a:moveTo>
                    <a:lnTo>
                      <a:pt x="1937" y="216"/>
                    </a:lnTo>
                    <a:lnTo>
                      <a:pt x="1399" y="323"/>
                    </a:lnTo>
                    <a:lnTo>
                      <a:pt x="862" y="539"/>
                    </a:lnTo>
                    <a:lnTo>
                      <a:pt x="539" y="861"/>
                    </a:lnTo>
                    <a:lnTo>
                      <a:pt x="216" y="1184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" y="2260"/>
                    </a:lnTo>
                    <a:lnTo>
                      <a:pt x="216" y="2690"/>
                    </a:lnTo>
                    <a:lnTo>
                      <a:pt x="539" y="3013"/>
                    </a:lnTo>
                    <a:lnTo>
                      <a:pt x="862" y="3228"/>
                    </a:lnTo>
                    <a:lnTo>
                      <a:pt x="1399" y="3551"/>
                    </a:lnTo>
                    <a:lnTo>
                      <a:pt x="1937" y="3659"/>
                    </a:lnTo>
                    <a:lnTo>
                      <a:pt x="2583" y="3766"/>
                    </a:lnTo>
                    <a:lnTo>
                      <a:pt x="3228" y="3874"/>
                    </a:lnTo>
                    <a:lnTo>
                      <a:pt x="3874" y="3766"/>
                    </a:lnTo>
                    <a:lnTo>
                      <a:pt x="4519" y="3659"/>
                    </a:lnTo>
                    <a:lnTo>
                      <a:pt x="5057" y="3551"/>
                    </a:lnTo>
                    <a:lnTo>
                      <a:pt x="5488" y="3228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348" y="2260"/>
                    </a:lnTo>
                    <a:lnTo>
                      <a:pt x="6456" y="1937"/>
                    </a:lnTo>
                    <a:lnTo>
                      <a:pt x="6348" y="1507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488" y="539"/>
                    </a:lnTo>
                    <a:lnTo>
                      <a:pt x="5057" y="323"/>
                    </a:lnTo>
                    <a:lnTo>
                      <a:pt x="4519" y="21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8"/>
              <p:cNvSpPr/>
              <p:nvPr/>
            </p:nvSpPr>
            <p:spPr>
              <a:xfrm>
                <a:off x="2432875" y="2396200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4"/>
                    </a:lnTo>
                    <a:lnTo>
                      <a:pt x="5595" y="969"/>
                    </a:lnTo>
                    <a:lnTo>
                      <a:pt x="6026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798"/>
                    </a:lnTo>
                    <a:lnTo>
                      <a:pt x="5810" y="3228"/>
                    </a:lnTo>
                    <a:lnTo>
                      <a:pt x="5165" y="3551"/>
                    </a:lnTo>
                    <a:lnTo>
                      <a:pt x="4304" y="3766"/>
                    </a:lnTo>
                    <a:lnTo>
                      <a:pt x="3443" y="3874"/>
                    </a:lnTo>
                    <a:lnTo>
                      <a:pt x="2798" y="3874"/>
                    </a:lnTo>
                    <a:lnTo>
                      <a:pt x="2152" y="3766"/>
                    </a:lnTo>
                    <a:lnTo>
                      <a:pt x="1722" y="3551"/>
                    </a:lnTo>
                    <a:lnTo>
                      <a:pt x="1184" y="3336"/>
                    </a:lnTo>
                    <a:lnTo>
                      <a:pt x="861" y="3120"/>
                    </a:lnTo>
                    <a:lnTo>
                      <a:pt x="539" y="2798"/>
                    </a:lnTo>
                    <a:lnTo>
                      <a:pt x="431" y="2475"/>
                    </a:lnTo>
                    <a:lnTo>
                      <a:pt x="323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1077" y="1076"/>
                    </a:lnTo>
                    <a:lnTo>
                      <a:pt x="1722" y="754"/>
                    </a:lnTo>
                    <a:lnTo>
                      <a:pt x="2475" y="538"/>
                    </a:lnTo>
                    <a:lnTo>
                      <a:pt x="3443" y="431"/>
                    </a:lnTo>
                    <a:close/>
                    <a:moveTo>
                      <a:pt x="3443" y="0"/>
                    </a:moveTo>
                    <a:lnTo>
                      <a:pt x="2798" y="108"/>
                    </a:lnTo>
                    <a:lnTo>
                      <a:pt x="2152" y="216"/>
                    </a:lnTo>
                    <a:lnTo>
                      <a:pt x="1507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3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3" y="3013"/>
                    </a:lnTo>
                    <a:lnTo>
                      <a:pt x="861" y="3551"/>
                    </a:lnTo>
                    <a:lnTo>
                      <a:pt x="1507" y="3874"/>
                    </a:lnTo>
                    <a:lnTo>
                      <a:pt x="2475" y="4196"/>
                    </a:lnTo>
                    <a:lnTo>
                      <a:pt x="4089" y="4196"/>
                    </a:lnTo>
                    <a:lnTo>
                      <a:pt x="4734" y="4089"/>
                    </a:lnTo>
                    <a:lnTo>
                      <a:pt x="5272" y="3874"/>
                    </a:lnTo>
                    <a:lnTo>
                      <a:pt x="5810" y="3658"/>
                    </a:lnTo>
                    <a:lnTo>
                      <a:pt x="6241" y="3336"/>
                    </a:lnTo>
                    <a:lnTo>
                      <a:pt x="6563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3" y="1291"/>
                    </a:lnTo>
                    <a:lnTo>
                      <a:pt x="6026" y="754"/>
                    </a:lnTo>
                    <a:lnTo>
                      <a:pt x="5272" y="431"/>
                    </a:lnTo>
                    <a:lnTo>
                      <a:pt x="4412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8"/>
              <p:cNvSpPr/>
              <p:nvPr/>
            </p:nvSpPr>
            <p:spPr>
              <a:xfrm>
                <a:off x="2586200" y="2544125"/>
                <a:ext cx="1614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229" extrusionOk="0">
                    <a:moveTo>
                      <a:pt x="0" y="1"/>
                    </a:move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614"/>
                    </a:lnTo>
                    <a:lnTo>
                      <a:pt x="215" y="2045"/>
                    </a:lnTo>
                    <a:lnTo>
                      <a:pt x="538" y="2368"/>
                    </a:lnTo>
                    <a:lnTo>
                      <a:pt x="968" y="2583"/>
                    </a:lnTo>
                    <a:lnTo>
                      <a:pt x="1399" y="2906"/>
                    </a:lnTo>
                    <a:lnTo>
                      <a:pt x="1937" y="3013"/>
                    </a:lnTo>
                    <a:lnTo>
                      <a:pt x="2582" y="3121"/>
                    </a:lnTo>
                    <a:lnTo>
                      <a:pt x="3228" y="3228"/>
                    </a:lnTo>
                    <a:lnTo>
                      <a:pt x="3873" y="3121"/>
                    </a:lnTo>
                    <a:lnTo>
                      <a:pt x="4519" y="3013"/>
                    </a:lnTo>
                    <a:lnTo>
                      <a:pt x="5057" y="2906"/>
                    </a:lnTo>
                    <a:lnTo>
                      <a:pt x="5487" y="2583"/>
                    </a:lnTo>
                    <a:lnTo>
                      <a:pt x="5917" y="2368"/>
                    </a:lnTo>
                    <a:lnTo>
                      <a:pt x="6240" y="2045"/>
                    </a:lnTo>
                    <a:lnTo>
                      <a:pt x="6348" y="1614"/>
                    </a:lnTo>
                    <a:lnTo>
                      <a:pt x="6455" y="1292"/>
                    </a:lnTo>
                    <a:lnTo>
                      <a:pt x="64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8"/>
              <p:cNvSpPr/>
              <p:nvPr/>
            </p:nvSpPr>
            <p:spPr>
              <a:xfrm>
                <a:off x="2586200" y="2544125"/>
                <a:ext cx="1614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229" fill="none" extrusionOk="0">
                    <a:moveTo>
                      <a:pt x="6455" y="1"/>
                    </a:moveTo>
                    <a:lnTo>
                      <a:pt x="6455" y="1292"/>
                    </a:lnTo>
                    <a:lnTo>
                      <a:pt x="6455" y="1292"/>
                    </a:lnTo>
                    <a:lnTo>
                      <a:pt x="6348" y="1614"/>
                    </a:lnTo>
                    <a:lnTo>
                      <a:pt x="6240" y="2045"/>
                    </a:lnTo>
                    <a:lnTo>
                      <a:pt x="5917" y="2368"/>
                    </a:lnTo>
                    <a:lnTo>
                      <a:pt x="5487" y="2583"/>
                    </a:lnTo>
                    <a:lnTo>
                      <a:pt x="5057" y="2906"/>
                    </a:lnTo>
                    <a:lnTo>
                      <a:pt x="4519" y="3013"/>
                    </a:lnTo>
                    <a:lnTo>
                      <a:pt x="3873" y="3121"/>
                    </a:lnTo>
                    <a:lnTo>
                      <a:pt x="3228" y="3228"/>
                    </a:lnTo>
                    <a:lnTo>
                      <a:pt x="3228" y="3228"/>
                    </a:lnTo>
                    <a:lnTo>
                      <a:pt x="2582" y="3121"/>
                    </a:lnTo>
                    <a:lnTo>
                      <a:pt x="1937" y="3013"/>
                    </a:lnTo>
                    <a:lnTo>
                      <a:pt x="1399" y="2906"/>
                    </a:lnTo>
                    <a:lnTo>
                      <a:pt x="968" y="2583"/>
                    </a:lnTo>
                    <a:lnTo>
                      <a:pt x="538" y="2368"/>
                    </a:lnTo>
                    <a:lnTo>
                      <a:pt x="215" y="2045"/>
                    </a:lnTo>
                    <a:lnTo>
                      <a:pt x="108" y="1614"/>
                    </a:lnTo>
                    <a:lnTo>
                      <a:pt x="0" y="1292"/>
                    </a:lnTo>
                    <a:lnTo>
                      <a:pt x="0" y="96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8"/>
              <p:cNvSpPr/>
              <p:nvPr/>
            </p:nvSpPr>
            <p:spPr>
              <a:xfrm>
                <a:off x="2580800" y="2541450"/>
                <a:ext cx="1721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443" extrusionOk="0">
                    <a:moveTo>
                      <a:pt x="109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9" y="1829"/>
                    </a:lnTo>
                    <a:lnTo>
                      <a:pt x="324" y="2259"/>
                    </a:lnTo>
                    <a:lnTo>
                      <a:pt x="646" y="2582"/>
                    </a:lnTo>
                    <a:lnTo>
                      <a:pt x="1077" y="2905"/>
                    </a:lnTo>
                    <a:lnTo>
                      <a:pt x="1507" y="3120"/>
                    </a:lnTo>
                    <a:lnTo>
                      <a:pt x="2153" y="3335"/>
                    </a:lnTo>
                    <a:lnTo>
                      <a:pt x="2798" y="3443"/>
                    </a:lnTo>
                    <a:lnTo>
                      <a:pt x="4089" y="3443"/>
                    </a:lnTo>
                    <a:lnTo>
                      <a:pt x="4735" y="3335"/>
                    </a:lnTo>
                    <a:lnTo>
                      <a:pt x="5273" y="3120"/>
                    </a:lnTo>
                    <a:lnTo>
                      <a:pt x="5811" y="2905"/>
                    </a:lnTo>
                    <a:lnTo>
                      <a:pt x="6241" y="2582"/>
                    </a:lnTo>
                    <a:lnTo>
                      <a:pt x="6564" y="2259"/>
                    </a:lnTo>
                    <a:lnTo>
                      <a:pt x="6779" y="1829"/>
                    </a:lnTo>
                    <a:lnTo>
                      <a:pt x="6886" y="1399"/>
                    </a:lnTo>
                    <a:lnTo>
                      <a:pt x="6886" y="108"/>
                    </a:lnTo>
                    <a:lnTo>
                      <a:pt x="6779" y="0"/>
                    </a:lnTo>
                    <a:lnTo>
                      <a:pt x="6564" y="0"/>
                    </a:lnTo>
                    <a:lnTo>
                      <a:pt x="6456" y="108"/>
                    </a:lnTo>
                    <a:lnTo>
                      <a:pt x="6456" y="1399"/>
                    </a:lnTo>
                    <a:lnTo>
                      <a:pt x="6456" y="1721"/>
                    </a:lnTo>
                    <a:lnTo>
                      <a:pt x="6241" y="2044"/>
                    </a:lnTo>
                    <a:lnTo>
                      <a:pt x="5811" y="2475"/>
                    </a:lnTo>
                    <a:lnTo>
                      <a:pt x="5165" y="2797"/>
                    </a:lnTo>
                    <a:lnTo>
                      <a:pt x="4412" y="3013"/>
                    </a:lnTo>
                    <a:lnTo>
                      <a:pt x="3444" y="3120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797"/>
                    </a:lnTo>
                    <a:lnTo>
                      <a:pt x="1292" y="2582"/>
                    </a:lnTo>
                    <a:lnTo>
                      <a:pt x="862" y="2367"/>
                    </a:lnTo>
                    <a:lnTo>
                      <a:pt x="646" y="2044"/>
                    </a:lnTo>
                    <a:lnTo>
                      <a:pt x="431" y="1721"/>
                    </a:lnTo>
                    <a:lnTo>
                      <a:pt x="431" y="1399"/>
                    </a:lnTo>
                    <a:lnTo>
                      <a:pt x="431" y="1076"/>
                    </a:lnTo>
                    <a:lnTo>
                      <a:pt x="431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8"/>
              <p:cNvSpPr/>
              <p:nvPr/>
            </p:nvSpPr>
            <p:spPr>
              <a:xfrm>
                <a:off x="2586200" y="2493025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3228" y="1"/>
                    </a:moveTo>
                    <a:lnTo>
                      <a:pt x="2582" y="108"/>
                    </a:lnTo>
                    <a:lnTo>
                      <a:pt x="1937" y="216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4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0" y="2367"/>
                    </a:lnTo>
                    <a:lnTo>
                      <a:pt x="215" y="2690"/>
                    </a:lnTo>
                    <a:lnTo>
                      <a:pt x="538" y="3013"/>
                    </a:lnTo>
                    <a:lnTo>
                      <a:pt x="968" y="3336"/>
                    </a:lnTo>
                    <a:lnTo>
                      <a:pt x="1399" y="3551"/>
                    </a:lnTo>
                    <a:lnTo>
                      <a:pt x="1937" y="3658"/>
                    </a:lnTo>
                    <a:lnTo>
                      <a:pt x="2582" y="3766"/>
                    </a:lnTo>
                    <a:lnTo>
                      <a:pt x="3228" y="3874"/>
                    </a:lnTo>
                    <a:lnTo>
                      <a:pt x="3873" y="3766"/>
                    </a:lnTo>
                    <a:lnTo>
                      <a:pt x="4519" y="3658"/>
                    </a:lnTo>
                    <a:lnTo>
                      <a:pt x="5057" y="3551"/>
                    </a:lnTo>
                    <a:lnTo>
                      <a:pt x="5487" y="3336"/>
                    </a:lnTo>
                    <a:lnTo>
                      <a:pt x="5917" y="3013"/>
                    </a:lnTo>
                    <a:lnTo>
                      <a:pt x="6240" y="2690"/>
                    </a:lnTo>
                    <a:lnTo>
                      <a:pt x="6348" y="2367"/>
                    </a:lnTo>
                    <a:lnTo>
                      <a:pt x="6455" y="1937"/>
                    </a:lnTo>
                    <a:lnTo>
                      <a:pt x="6348" y="1507"/>
                    </a:lnTo>
                    <a:lnTo>
                      <a:pt x="6240" y="1184"/>
                    </a:lnTo>
                    <a:lnTo>
                      <a:pt x="5917" y="861"/>
                    </a:lnTo>
                    <a:lnTo>
                      <a:pt x="5487" y="538"/>
                    </a:lnTo>
                    <a:lnTo>
                      <a:pt x="5057" y="323"/>
                    </a:lnTo>
                    <a:lnTo>
                      <a:pt x="4519" y="216"/>
                    </a:lnTo>
                    <a:lnTo>
                      <a:pt x="3873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8"/>
              <p:cNvSpPr/>
              <p:nvPr/>
            </p:nvSpPr>
            <p:spPr>
              <a:xfrm>
                <a:off x="2580800" y="2487650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595" y="969"/>
                    </a:lnTo>
                    <a:lnTo>
                      <a:pt x="6026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798"/>
                    </a:lnTo>
                    <a:lnTo>
                      <a:pt x="5811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4" y="3873"/>
                    </a:lnTo>
                    <a:lnTo>
                      <a:pt x="2798" y="3873"/>
                    </a:lnTo>
                    <a:lnTo>
                      <a:pt x="2260" y="3766"/>
                    </a:lnTo>
                    <a:lnTo>
                      <a:pt x="1722" y="3551"/>
                    </a:lnTo>
                    <a:lnTo>
                      <a:pt x="1184" y="3336"/>
                    </a:lnTo>
                    <a:lnTo>
                      <a:pt x="862" y="3120"/>
                    </a:lnTo>
                    <a:lnTo>
                      <a:pt x="539" y="2798"/>
                    </a:lnTo>
                    <a:lnTo>
                      <a:pt x="431" y="2475"/>
                    </a:lnTo>
                    <a:lnTo>
                      <a:pt x="324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2475" y="538"/>
                    </a:lnTo>
                    <a:lnTo>
                      <a:pt x="3444" y="431"/>
                    </a:lnTo>
                    <a:close/>
                    <a:moveTo>
                      <a:pt x="3444" y="0"/>
                    </a:moveTo>
                    <a:lnTo>
                      <a:pt x="2798" y="108"/>
                    </a:lnTo>
                    <a:lnTo>
                      <a:pt x="2153" y="216"/>
                    </a:lnTo>
                    <a:lnTo>
                      <a:pt x="1507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1"/>
                    </a:lnTo>
                    <a:lnTo>
                      <a:pt x="109" y="1722"/>
                    </a:lnTo>
                    <a:lnTo>
                      <a:pt x="1" y="2152"/>
                    </a:lnTo>
                    <a:lnTo>
                      <a:pt x="109" y="2582"/>
                    </a:lnTo>
                    <a:lnTo>
                      <a:pt x="324" y="3013"/>
                    </a:lnTo>
                    <a:lnTo>
                      <a:pt x="862" y="3551"/>
                    </a:lnTo>
                    <a:lnTo>
                      <a:pt x="1507" y="3873"/>
                    </a:lnTo>
                    <a:lnTo>
                      <a:pt x="2475" y="4196"/>
                    </a:lnTo>
                    <a:lnTo>
                      <a:pt x="4089" y="4196"/>
                    </a:lnTo>
                    <a:lnTo>
                      <a:pt x="4735" y="4089"/>
                    </a:lnTo>
                    <a:lnTo>
                      <a:pt x="5273" y="3873"/>
                    </a:lnTo>
                    <a:lnTo>
                      <a:pt x="5811" y="3658"/>
                    </a:lnTo>
                    <a:lnTo>
                      <a:pt x="6241" y="3336"/>
                    </a:lnTo>
                    <a:lnTo>
                      <a:pt x="6564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4" y="1291"/>
                    </a:lnTo>
                    <a:lnTo>
                      <a:pt x="6026" y="753"/>
                    </a:lnTo>
                    <a:lnTo>
                      <a:pt x="5273" y="431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8"/>
              <p:cNvSpPr/>
              <p:nvPr/>
            </p:nvSpPr>
            <p:spPr>
              <a:xfrm>
                <a:off x="2607700" y="236930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292"/>
                    </a:lnTo>
                    <a:lnTo>
                      <a:pt x="108" y="1614"/>
                    </a:lnTo>
                    <a:lnTo>
                      <a:pt x="324" y="2045"/>
                    </a:lnTo>
                    <a:lnTo>
                      <a:pt x="539" y="2367"/>
                    </a:lnTo>
                    <a:lnTo>
                      <a:pt x="969" y="2583"/>
                    </a:lnTo>
                    <a:lnTo>
                      <a:pt x="1399" y="2798"/>
                    </a:lnTo>
                    <a:lnTo>
                      <a:pt x="1937" y="3013"/>
                    </a:lnTo>
                    <a:lnTo>
                      <a:pt x="2583" y="3121"/>
                    </a:lnTo>
                    <a:lnTo>
                      <a:pt x="3874" y="3121"/>
                    </a:lnTo>
                    <a:lnTo>
                      <a:pt x="4519" y="3013"/>
                    </a:lnTo>
                    <a:lnTo>
                      <a:pt x="5057" y="2798"/>
                    </a:lnTo>
                    <a:lnTo>
                      <a:pt x="5488" y="2583"/>
                    </a:lnTo>
                    <a:lnTo>
                      <a:pt x="5918" y="2367"/>
                    </a:lnTo>
                    <a:lnTo>
                      <a:pt x="6241" y="2045"/>
                    </a:lnTo>
                    <a:lnTo>
                      <a:pt x="6456" y="1614"/>
                    </a:lnTo>
                    <a:lnTo>
                      <a:pt x="6456" y="1292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8"/>
              <p:cNvSpPr/>
              <p:nvPr/>
            </p:nvSpPr>
            <p:spPr>
              <a:xfrm>
                <a:off x="2607700" y="236930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6" y="1"/>
                    </a:moveTo>
                    <a:lnTo>
                      <a:pt x="6456" y="1292"/>
                    </a:lnTo>
                    <a:lnTo>
                      <a:pt x="6456" y="1292"/>
                    </a:lnTo>
                    <a:lnTo>
                      <a:pt x="6456" y="1614"/>
                    </a:lnTo>
                    <a:lnTo>
                      <a:pt x="6241" y="2045"/>
                    </a:lnTo>
                    <a:lnTo>
                      <a:pt x="5918" y="2367"/>
                    </a:lnTo>
                    <a:lnTo>
                      <a:pt x="5488" y="2583"/>
                    </a:lnTo>
                    <a:lnTo>
                      <a:pt x="5057" y="2798"/>
                    </a:lnTo>
                    <a:lnTo>
                      <a:pt x="4519" y="3013"/>
                    </a:lnTo>
                    <a:lnTo>
                      <a:pt x="3874" y="3121"/>
                    </a:lnTo>
                    <a:lnTo>
                      <a:pt x="3228" y="3121"/>
                    </a:lnTo>
                    <a:lnTo>
                      <a:pt x="3228" y="3121"/>
                    </a:lnTo>
                    <a:lnTo>
                      <a:pt x="2583" y="3121"/>
                    </a:lnTo>
                    <a:lnTo>
                      <a:pt x="1937" y="3013"/>
                    </a:lnTo>
                    <a:lnTo>
                      <a:pt x="1399" y="2798"/>
                    </a:lnTo>
                    <a:lnTo>
                      <a:pt x="969" y="2583"/>
                    </a:lnTo>
                    <a:lnTo>
                      <a:pt x="539" y="2367"/>
                    </a:lnTo>
                    <a:lnTo>
                      <a:pt x="324" y="2045"/>
                    </a:lnTo>
                    <a:lnTo>
                      <a:pt x="108" y="1614"/>
                    </a:lnTo>
                    <a:lnTo>
                      <a:pt x="1" y="1292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8"/>
              <p:cNvSpPr/>
              <p:nvPr/>
            </p:nvSpPr>
            <p:spPr>
              <a:xfrm>
                <a:off x="2602325" y="2363925"/>
                <a:ext cx="1721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551" extrusionOk="0"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1184"/>
                    </a:lnTo>
                    <a:lnTo>
                      <a:pt x="108" y="1507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690"/>
                    </a:lnTo>
                    <a:lnTo>
                      <a:pt x="1076" y="3013"/>
                    </a:lnTo>
                    <a:lnTo>
                      <a:pt x="1614" y="3228"/>
                    </a:lnTo>
                    <a:lnTo>
                      <a:pt x="2152" y="3443"/>
                    </a:lnTo>
                    <a:lnTo>
                      <a:pt x="2798" y="3551"/>
                    </a:lnTo>
                    <a:lnTo>
                      <a:pt x="4089" y="3551"/>
                    </a:lnTo>
                    <a:lnTo>
                      <a:pt x="4734" y="3443"/>
                    </a:lnTo>
                    <a:lnTo>
                      <a:pt x="5380" y="3228"/>
                    </a:lnTo>
                    <a:lnTo>
                      <a:pt x="5810" y="3013"/>
                    </a:lnTo>
                    <a:lnTo>
                      <a:pt x="6241" y="2690"/>
                    </a:lnTo>
                    <a:lnTo>
                      <a:pt x="6563" y="2367"/>
                    </a:lnTo>
                    <a:lnTo>
                      <a:pt x="6779" y="1937"/>
                    </a:lnTo>
                    <a:lnTo>
                      <a:pt x="6886" y="1507"/>
                    </a:lnTo>
                    <a:lnTo>
                      <a:pt x="6886" y="216"/>
                    </a:lnTo>
                    <a:lnTo>
                      <a:pt x="6779" y="108"/>
                    </a:lnTo>
                    <a:lnTo>
                      <a:pt x="6671" y="0"/>
                    </a:lnTo>
                    <a:lnTo>
                      <a:pt x="6563" y="108"/>
                    </a:lnTo>
                    <a:lnTo>
                      <a:pt x="6456" y="216"/>
                    </a:lnTo>
                    <a:lnTo>
                      <a:pt x="6563" y="1507"/>
                    </a:lnTo>
                    <a:lnTo>
                      <a:pt x="6456" y="1829"/>
                    </a:lnTo>
                    <a:lnTo>
                      <a:pt x="6241" y="2152"/>
                    </a:lnTo>
                    <a:lnTo>
                      <a:pt x="5810" y="2582"/>
                    </a:lnTo>
                    <a:lnTo>
                      <a:pt x="5165" y="2905"/>
                    </a:lnTo>
                    <a:lnTo>
                      <a:pt x="4412" y="3120"/>
                    </a:lnTo>
                    <a:lnTo>
                      <a:pt x="3443" y="3228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905"/>
                    </a:lnTo>
                    <a:lnTo>
                      <a:pt x="1292" y="2690"/>
                    </a:lnTo>
                    <a:lnTo>
                      <a:pt x="861" y="2367"/>
                    </a:lnTo>
                    <a:lnTo>
                      <a:pt x="646" y="2152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1184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8"/>
              <p:cNvSpPr/>
              <p:nvPr/>
            </p:nvSpPr>
            <p:spPr>
              <a:xfrm>
                <a:off x="2607700" y="2318200"/>
                <a:ext cx="1614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766" extrusionOk="0">
                    <a:moveTo>
                      <a:pt x="2583" y="0"/>
                    </a:moveTo>
                    <a:lnTo>
                      <a:pt x="1937" y="108"/>
                    </a:lnTo>
                    <a:lnTo>
                      <a:pt x="1399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216" y="1184"/>
                    </a:lnTo>
                    <a:lnTo>
                      <a:pt x="108" y="1507"/>
                    </a:lnTo>
                    <a:lnTo>
                      <a:pt x="1" y="1937"/>
                    </a:lnTo>
                    <a:lnTo>
                      <a:pt x="108" y="2260"/>
                    </a:lnTo>
                    <a:lnTo>
                      <a:pt x="216" y="2690"/>
                    </a:lnTo>
                    <a:lnTo>
                      <a:pt x="539" y="3013"/>
                    </a:lnTo>
                    <a:lnTo>
                      <a:pt x="969" y="3228"/>
                    </a:lnTo>
                    <a:lnTo>
                      <a:pt x="1399" y="3443"/>
                    </a:lnTo>
                    <a:lnTo>
                      <a:pt x="1937" y="3658"/>
                    </a:lnTo>
                    <a:lnTo>
                      <a:pt x="2583" y="3766"/>
                    </a:lnTo>
                    <a:lnTo>
                      <a:pt x="3874" y="3766"/>
                    </a:lnTo>
                    <a:lnTo>
                      <a:pt x="4519" y="3658"/>
                    </a:lnTo>
                    <a:lnTo>
                      <a:pt x="5057" y="3443"/>
                    </a:lnTo>
                    <a:lnTo>
                      <a:pt x="5488" y="3228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456" y="2260"/>
                    </a:lnTo>
                    <a:lnTo>
                      <a:pt x="6456" y="1937"/>
                    </a:lnTo>
                    <a:lnTo>
                      <a:pt x="6456" y="1507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488" y="538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8"/>
              <p:cNvSpPr/>
              <p:nvPr/>
            </p:nvSpPr>
            <p:spPr>
              <a:xfrm>
                <a:off x="2602325" y="2312825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703" y="969"/>
                    </a:lnTo>
                    <a:lnTo>
                      <a:pt x="6025" y="1184"/>
                    </a:lnTo>
                    <a:lnTo>
                      <a:pt x="6241" y="1506"/>
                    </a:lnTo>
                    <a:lnTo>
                      <a:pt x="6456" y="1829"/>
                    </a:lnTo>
                    <a:lnTo>
                      <a:pt x="6563" y="2152"/>
                    </a:lnTo>
                    <a:lnTo>
                      <a:pt x="6456" y="2475"/>
                    </a:lnTo>
                    <a:lnTo>
                      <a:pt x="6241" y="2797"/>
                    </a:lnTo>
                    <a:lnTo>
                      <a:pt x="5810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3" y="3873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551"/>
                    </a:lnTo>
                    <a:lnTo>
                      <a:pt x="1292" y="3335"/>
                    </a:lnTo>
                    <a:lnTo>
                      <a:pt x="861" y="3013"/>
                    </a:lnTo>
                    <a:lnTo>
                      <a:pt x="646" y="2797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6"/>
                    </a:lnTo>
                    <a:lnTo>
                      <a:pt x="1076" y="1076"/>
                    </a:lnTo>
                    <a:lnTo>
                      <a:pt x="1722" y="753"/>
                    </a:lnTo>
                    <a:lnTo>
                      <a:pt x="2475" y="431"/>
                    </a:lnTo>
                    <a:close/>
                    <a:moveTo>
                      <a:pt x="3443" y="0"/>
                    </a:moveTo>
                    <a:lnTo>
                      <a:pt x="2798" y="108"/>
                    </a:lnTo>
                    <a:lnTo>
                      <a:pt x="2152" y="215"/>
                    </a:lnTo>
                    <a:lnTo>
                      <a:pt x="1614" y="323"/>
                    </a:lnTo>
                    <a:lnTo>
                      <a:pt x="1076" y="646"/>
                    </a:lnTo>
                    <a:lnTo>
                      <a:pt x="646" y="861"/>
                    </a:lnTo>
                    <a:lnTo>
                      <a:pt x="323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3" y="3013"/>
                    </a:lnTo>
                    <a:lnTo>
                      <a:pt x="861" y="3443"/>
                    </a:lnTo>
                    <a:lnTo>
                      <a:pt x="1614" y="3873"/>
                    </a:lnTo>
                    <a:lnTo>
                      <a:pt x="2475" y="4089"/>
                    </a:lnTo>
                    <a:lnTo>
                      <a:pt x="3443" y="4196"/>
                    </a:lnTo>
                    <a:lnTo>
                      <a:pt x="4089" y="4196"/>
                    </a:lnTo>
                    <a:lnTo>
                      <a:pt x="4734" y="4089"/>
                    </a:lnTo>
                    <a:lnTo>
                      <a:pt x="5380" y="3873"/>
                    </a:lnTo>
                    <a:lnTo>
                      <a:pt x="5810" y="3658"/>
                    </a:lnTo>
                    <a:lnTo>
                      <a:pt x="6241" y="3335"/>
                    </a:lnTo>
                    <a:lnTo>
                      <a:pt x="6563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3" y="1291"/>
                    </a:lnTo>
                    <a:lnTo>
                      <a:pt x="6025" y="753"/>
                    </a:lnTo>
                    <a:lnTo>
                      <a:pt x="5380" y="323"/>
                    </a:lnTo>
                    <a:lnTo>
                      <a:pt x="4412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8"/>
              <p:cNvSpPr/>
              <p:nvPr/>
            </p:nvSpPr>
            <p:spPr>
              <a:xfrm>
                <a:off x="2755650" y="246075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0" y="0"/>
                    </a:move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614"/>
                    </a:lnTo>
                    <a:lnTo>
                      <a:pt x="323" y="2045"/>
                    </a:lnTo>
                    <a:lnTo>
                      <a:pt x="538" y="2367"/>
                    </a:lnTo>
                    <a:lnTo>
                      <a:pt x="968" y="2583"/>
                    </a:lnTo>
                    <a:lnTo>
                      <a:pt x="1399" y="2798"/>
                    </a:lnTo>
                    <a:lnTo>
                      <a:pt x="1937" y="3013"/>
                    </a:lnTo>
                    <a:lnTo>
                      <a:pt x="2582" y="3121"/>
                    </a:lnTo>
                    <a:lnTo>
                      <a:pt x="3873" y="3121"/>
                    </a:lnTo>
                    <a:lnTo>
                      <a:pt x="4519" y="3013"/>
                    </a:lnTo>
                    <a:lnTo>
                      <a:pt x="5057" y="2798"/>
                    </a:lnTo>
                    <a:lnTo>
                      <a:pt x="5487" y="2583"/>
                    </a:lnTo>
                    <a:lnTo>
                      <a:pt x="5917" y="2367"/>
                    </a:lnTo>
                    <a:lnTo>
                      <a:pt x="6240" y="2045"/>
                    </a:lnTo>
                    <a:lnTo>
                      <a:pt x="6455" y="1614"/>
                    </a:lnTo>
                    <a:lnTo>
                      <a:pt x="6455" y="1292"/>
                    </a:lnTo>
                    <a:lnTo>
                      <a:pt x="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8"/>
              <p:cNvSpPr/>
              <p:nvPr/>
            </p:nvSpPr>
            <p:spPr>
              <a:xfrm>
                <a:off x="2755650" y="246075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5" y="0"/>
                    </a:moveTo>
                    <a:lnTo>
                      <a:pt x="6455" y="1292"/>
                    </a:lnTo>
                    <a:lnTo>
                      <a:pt x="6455" y="1292"/>
                    </a:lnTo>
                    <a:lnTo>
                      <a:pt x="6455" y="1614"/>
                    </a:lnTo>
                    <a:lnTo>
                      <a:pt x="6240" y="2045"/>
                    </a:lnTo>
                    <a:lnTo>
                      <a:pt x="5917" y="2367"/>
                    </a:lnTo>
                    <a:lnTo>
                      <a:pt x="5487" y="2583"/>
                    </a:lnTo>
                    <a:lnTo>
                      <a:pt x="5057" y="2798"/>
                    </a:lnTo>
                    <a:lnTo>
                      <a:pt x="4519" y="3013"/>
                    </a:lnTo>
                    <a:lnTo>
                      <a:pt x="3873" y="3121"/>
                    </a:lnTo>
                    <a:lnTo>
                      <a:pt x="3228" y="3121"/>
                    </a:lnTo>
                    <a:lnTo>
                      <a:pt x="3228" y="3121"/>
                    </a:lnTo>
                    <a:lnTo>
                      <a:pt x="2582" y="3121"/>
                    </a:lnTo>
                    <a:lnTo>
                      <a:pt x="1937" y="3013"/>
                    </a:lnTo>
                    <a:lnTo>
                      <a:pt x="1399" y="2798"/>
                    </a:lnTo>
                    <a:lnTo>
                      <a:pt x="968" y="2583"/>
                    </a:lnTo>
                    <a:lnTo>
                      <a:pt x="538" y="2367"/>
                    </a:lnTo>
                    <a:lnTo>
                      <a:pt x="323" y="2045"/>
                    </a:lnTo>
                    <a:lnTo>
                      <a:pt x="108" y="1614"/>
                    </a:lnTo>
                    <a:lnTo>
                      <a:pt x="0" y="1292"/>
                    </a:lnTo>
                    <a:lnTo>
                      <a:pt x="0" y="96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8"/>
              <p:cNvSpPr/>
              <p:nvPr/>
            </p:nvSpPr>
            <p:spPr>
              <a:xfrm>
                <a:off x="2752950" y="2455375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216" y="2367"/>
                    </a:lnTo>
                    <a:lnTo>
                      <a:pt x="538" y="2690"/>
                    </a:lnTo>
                    <a:lnTo>
                      <a:pt x="969" y="3013"/>
                    </a:lnTo>
                    <a:lnTo>
                      <a:pt x="1507" y="3228"/>
                    </a:lnTo>
                    <a:lnTo>
                      <a:pt x="2045" y="3443"/>
                    </a:lnTo>
                    <a:lnTo>
                      <a:pt x="2690" y="3551"/>
                    </a:lnTo>
                    <a:lnTo>
                      <a:pt x="3981" y="3551"/>
                    </a:lnTo>
                    <a:lnTo>
                      <a:pt x="4627" y="3443"/>
                    </a:lnTo>
                    <a:lnTo>
                      <a:pt x="5272" y="3228"/>
                    </a:lnTo>
                    <a:lnTo>
                      <a:pt x="5703" y="3013"/>
                    </a:lnTo>
                    <a:lnTo>
                      <a:pt x="6133" y="2690"/>
                    </a:lnTo>
                    <a:lnTo>
                      <a:pt x="6456" y="2367"/>
                    </a:lnTo>
                    <a:lnTo>
                      <a:pt x="6671" y="1937"/>
                    </a:lnTo>
                    <a:lnTo>
                      <a:pt x="6778" y="1507"/>
                    </a:lnTo>
                    <a:lnTo>
                      <a:pt x="6778" y="215"/>
                    </a:lnTo>
                    <a:lnTo>
                      <a:pt x="6671" y="108"/>
                    </a:lnTo>
                    <a:lnTo>
                      <a:pt x="6456" y="108"/>
                    </a:lnTo>
                    <a:lnTo>
                      <a:pt x="6348" y="215"/>
                    </a:lnTo>
                    <a:lnTo>
                      <a:pt x="6456" y="1507"/>
                    </a:lnTo>
                    <a:lnTo>
                      <a:pt x="6348" y="1829"/>
                    </a:lnTo>
                    <a:lnTo>
                      <a:pt x="6240" y="2152"/>
                    </a:lnTo>
                    <a:lnTo>
                      <a:pt x="5703" y="2582"/>
                    </a:lnTo>
                    <a:lnTo>
                      <a:pt x="5057" y="2905"/>
                    </a:lnTo>
                    <a:lnTo>
                      <a:pt x="4304" y="3120"/>
                    </a:lnTo>
                    <a:lnTo>
                      <a:pt x="3336" y="3228"/>
                    </a:lnTo>
                    <a:lnTo>
                      <a:pt x="2690" y="3120"/>
                    </a:lnTo>
                    <a:lnTo>
                      <a:pt x="2152" y="3013"/>
                    </a:lnTo>
                    <a:lnTo>
                      <a:pt x="1614" y="2905"/>
                    </a:lnTo>
                    <a:lnTo>
                      <a:pt x="1184" y="2690"/>
                    </a:lnTo>
                    <a:lnTo>
                      <a:pt x="861" y="2367"/>
                    </a:lnTo>
                    <a:lnTo>
                      <a:pt x="538" y="2152"/>
                    </a:lnTo>
                    <a:lnTo>
                      <a:pt x="431" y="1829"/>
                    </a:lnTo>
                    <a:lnTo>
                      <a:pt x="323" y="1507"/>
                    </a:lnTo>
                    <a:lnTo>
                      <a:pt x="323" y="1184"/>
                    </a:lnTo>
                    <a:lnTo>
                      <a:pt x="323" y="215"/>
                    </a:lnTo>
                    <a:lnTo>
                      <a:pt x="216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8"/>
              <p:cNvSpPr/>
              <p:nvPr/>
            </p:nvSpPr>
            <p:spPr>
              <a:xfrm>
                <a:off x="2755650" y="2409650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2582" y="0"/>
                    </a:moveTo>
                    <a:lnTo>
                      <a:pt x="1937" y="108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1937"/>
                    </a:lnTo>
                    <a:lnTo>
                      <a:pt x="108" y="2260"/>
                    </a:lnTo>
                    <a:lnTo>
                      <a:pt x="215" y="2690"/>
                    </a:lnTo>
                    <a:lnTo>
                      <a:pt x="538" y="3013"/>
                    </a:lnTo>
                    <a:lnTo>
                      <a:pt x="968" y="3228"/>
                    </a:lnTo>
                    <a:lnTo>
                      <a:pt x="1399" y="3551"/>
                    </a:lnTo>
                    <a:lnTo>
                      <a:pt x="1937" y="3658"/>
                    </a:lnTo>
                    <a:lnTo>
                      <a:pt x="2582" y="3766"/>
                    </a:lnTo>
                    <a:lnTo>
                      <a:pt x="3228" y="3873"/>
                    </a:lnTo>
                    <a:lnTo>
                      <a:pt x="3873" y="3766"/>
                    </a:lnTo>
                    <a:lnTo>
                      <a:pt x="4519" y="3658"/>
                    </a:lnTo>
                    <a:lnTo>
                      <a:pt x="5057" y="3551"/>
                    </a:lnTo>
                    <a:lnTo>
                      <a:pt x="5487" y="3228"/>
                    </a:lnTo>
                    <a:lnTo>
                      <a:pt x="5917" y="3013"/>
                    </a:lnTo>
                    <a:lnTo>
                      <a:pt x="6240" y="2690"/>
                    </a:lnTo>
                    <a:lnTo>
                      <a:pt x="6455" y="2260"/>
                    </a:lnTo>
                    <a:lnTo>
                      <a:pt x="6455" y="1937"/>
                    </a:lnTo>
                    <a:lnTo>
                      <a:pt x="6455" y="1507"/>
                    </a:lnTo>
                    <a:lnTo>
                      <a:pt x="6240" y="1184"/>
                    </a:lnTo>
                    <a:lnTo>
                      <a:pt x="5917" y="861"/>
                    </a:lnTo>
                    <a:lnTo>
                      <a:pt x="5487" y="538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8"/>
              <p:cNvSpPr/>
              <p:nvPr/>
            </p:nvSpPr>
            <p:spPr>
              <a:xfrm>
                <a:off x="2750250" y="2404275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703" y="968"/>
                    </a:lnTo>
                    <a:lnTo>
                      <a:pt x="6026" y="1184"/>
                    </a:lnTo>
                    <a:lnTo>
                      <a:pt x="6348" y="1506"/>
                    </a:lnTo>
                    <a:lnTo>
                      <a:pt x="6456" y="1829"/>
                    </a:lnTo>
                    <a:lnTo>
                      <a:pt x="6564" y="2152"/>
                    </a:lnTo>
                    <a:lnTo>
                      <a:pt x="6456" y="2475"/>
                    </a:lnTo>
                    <a:lnTo>
                      <a:pt x="6348" y="2797"/>
                    </a:lnTo>
                    <a:lnTo>
                      <a:pt x="5811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4" y="3873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551"/>
                    </a:lnTo>
                    <a:lnTo>
                      <a:pt x="1292" y="3335"/>
                    </a:lnTo>
                    <a:lnTo>
                      <a:pt x="862" y="3013"/>
                    </a:lnTo>
                    <a:lnTo>
                      <a:pt x="646" y="2797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6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2475" y="431"/>
                    </a:lnTo>
                    <a:close/>
                    <a:moveTo>
                      <a:pt x="3444" y="0"/>
                    </a:moveTo>
                    <a:lnTo>
                      <a:pt x="2798" y="108"/>
                    </a:lnTo>
                    <a:lnTo>
                      <a:pt x="2153" y="215"/>
                    </a:lnTo>
                    <a:lnTo>
                      <a:pt x="1615" y="323"/>
                    </a:lnTo>
                    <a:lnTo>
                      <a:pt x="1077" y="646"/>
                    </a:lnTo>
                    <a:lnTo>
                      <a:pt x="646" y="968"/>
                    </a:lnTo>
                    <a:lnTo>
                      <a:pt x="324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4" y="3013"/>
                    </a:lnTo>
                    <a:lnTo>
                      <a:pt x="862" y="3443"/>
                    </a:lnTo>
                    <a:lnTo>
                      <a:pt x="1615" y="3873"/>
                    </a:lnTo>
                    <a:lnTo>
                      <a:pt x="2475" y="4088"/>
                    </a:lnTo>
                    <a:lnTo>
                      <a:pt x="3444" y="4196"/>
                    </a:lnTo>
                    <a:lnTo>
                      <a:pt x="4089" y="4196"/>
                    </a:lnTo>
                    <a:lnTo>
                      <a:pt x="4735" y="4088"/>
                    </a:lnTo>
                    <a:lnTo>
                      <a:pt x="5380" y="3873"/>
                    </a:lnTo>
                    <a:lnTo>
                      <a:pt x="5811" y="3658"/>
                    </a:lnTo>
                    <a:lnTo>
                      <a:pt x="6241" y="3335"/>
                    </a:lnTo>
                    <a:lnTo>
                      <a:pt x="6564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4" y="1291"/>
                    </a:lnTo>
                    <a:lnTo>
                      <a:pt x="6026" y="753"/>
                    </a:lnTo>
                    <a:lnTo>
                      <a:pt x="5380" y="323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8"/>
              <p:cNvSpPr/>
              <p:nvPr/>
            </p:nvSpPr>
            <p:spPr>
              <a:xfrm>
                <a:off x="2672250" y="1955100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16891"/>
                    </a:lnTo>
                    <a:lnTo>
                      <a:pt x="1" y="17106"/>
                    </a:lnTo>
                    <a:lnTo>
                      <a:pt x="324" y="17106"/>
                    </a:lnTo>
                    <a:lnTo>
                      <a:pt x="324" y="16891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8"/>
              <p:cNvSpPr/>
              <p:nvPr/>
            </p:nvSpPr>
            <p:spPr>
              <a:xfrm>
                <a:off x="2672250" y="1955100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fill="none" extrusionOk="0">
                    <a:moveTo>
                      <a:pt x="1" y="108"/>
                    </a:moveTo>
                    <a:lnTo>
                      <a:pt x="1" y="16891"/>
                    </a:lnTo>
                    <a:lnTo>
                      <a:pt x="1" y="16891"/>
                    </a:lnTo>
                    <a:lnTo>
                      <a:pt x="1" y="17106"/>
                    </a:lnTo>
                    <a:lnTo>
                      <a:pt x="108" y="17106"/>
                    </a:lnTo>
                    <a:lnTo>
                      <a:pt x="108" y="17106"/>
                    </a:lnTo>
                    <a:lnTo>
                      <a:pt x="324" y="17106"/>
                    </a:lnTo>
                    <a:lnTo>
                      <a:pt x="324" y="16891"/>
                    </a:lnTo>
                    <a:lnTo>
                      <a:pt x="324" y="108"/>
                    </a:lnTo>
                    <a:lnTo>
                      <a:pt x="324" y="108"/>
                    </a:lnTo>
                    <a:lnTo>
                      <a:pt x="324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2311850" y="2065375"/>
                <a:ext cx="720850" cy="422300"/>
              </a:xfrm>
              <a:custGeom>
                <a:avLst/>
                <a:gdLst/>
                <a:ahLst/>
                <a:cxnLst/>
                <a:rect l="l" t="t" r="r" b="b"/>
                <a:pathLst>
                  <a:path w="28834" h="16892" extrusionOk="0">
                    <a:moveTo>
                      <a:pt x="14524" y="0"/>
                    </a:moveTo>
                    <a:lnTo>
                      <a:pt x="0" y="8392"/>
                    </a:lnTo>
                    <a:lnTo>
                      <a:pt x="14524" y="16891"/>
                    </a:lnTo>
                    <a:lnTo>
                      <a:pt x="28833" y="8500"/>
                    </a:lnTo>
                    <a:lnTo>
                      <a:pt x="1452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8"/>
              <p:cNvSpPr/>
              <p:nvPr/>
            </p:nvSpPr>
            <p:spPr>
              <a:xfrm>
                <a:off x="2309150" y="2060000"/>
                <a:ext cx="728925" cy="433050"/>
              </a:xfrm>
              <a:custGeom>
                <a:avLst/>
                <a:gdLst/>
                <a:ahLst/>
                <a:cxnLst/>
                <a:rect l="l" t="t" r="r" b="b"/>
                <a:pathLst>
                  <a:path w="29157" h="17322" extrusionOk="0">
                    <a:moveTo>
                      <a:pt x="14632" y="430"/>
                    </a:moveTo>
                    <a:lnTo>
                      <a:pt x="28619" y="8715"/>
                    </a:lnTo>
                    <a:lnTo>
                      <a:pt x="14632" y="16891"/>
                    </a:lnTo>
                    <a:lnTo>
                      <a:pt x="493" y="8555"/>
                    </a:lnTo>
                    <a:lnTo>
                      <a:pt x="493" y="8555"/>
                    </a:lnTo>
                    <a:lnTo>
                      <a:pt x="14632" y="430"/>
                    </a:lnTo>
                    <a:close/>
                    <a:moveTo>
                      <a:pt x="14632" y="0"/>
                    </a:moveTo>
                    <a:lnTo>
                      <a:pt x="108" y="8392"/>
                    </a:lnTo>
                    <a:lnTo>
                      <a:pt x="1" y="8607"/>
                    </a:lnTo>
                    <a:lnTo>
                      <a:pt x="108" y="8715"/>
                    </a:lnTo>
                    <a:lnTo>
                      <a:pt x="14525" y="17322"/>
                    </a:lnTo>
                    <a:lnTo>
                      <a:pt x="14740" y="17322"/>
                    </a:lnTo>
                    <a:lnTo>
                      <a:pt x="29049" y="8930"/>
                    </a:lnTo>
                    <a:lnTo>
                      <a:pt x="29157" y="8715"/>
                    </a:lnTo>
                    <a:lnTo>
                      <a:pt x="29049" y="8607"/>
                    </a:lnTo>
                    <a:lnTo>
                      <a:pt x="1474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8"/>
              <p:cNvSpPr/>
              <p:nvPr/>
            </p:nvSpPr>
            <p:spPr>
              <a:xfrm>
                <a:off x="2623850" y="2113775"/>
                <a:ext cx="17485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8393" extrusionOk="0">
                    <a:moveTo>
                      <a:pt x="0" y="1"/>
                    </a:moveTo>
                    <a:lnTo>
                      <a:pt x="0" y="4304"/>
                    </a:lnTo>
                    <a:lnTo>
                      <a:pt x="6993" y="8393"/>
                    </a:lnTo>
                    <a:lnTo>
                      <a:pt x="6993" y="41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8"/>
              <p:cNvSpPr/>
              <p:nvPr/>
            </p:nvSpPr>
            <p:spPr>
              <a:xfrm>
                <a:off x="2618475" y="2108400"/>
                <a:ext cx="182925" cy="220575"/>
              </a:xfrm>
              <a:custGeom>
                <a:avLst/>
                <a:gdLst/>
                <a:ahLst/>
                <a:cxnLst/>
                <a:rect l="l" t="t" r="r" b="b"/>
                <a:pathLst>
                  <a:path w="7317" h="8823" extrusionOk="0">
                    <a:moveTo>
                      <a:pt x="323" y="539"/>
                    </a:moveTo>
                    <a:lnTo>
                      <a:pt x="6993" y="4519"/>
                    </a:lnTo>
                    <a:lnTo>
                      <a:pt x="6993" y="8372"/>
                    </a:lnTo>
                    <a:lnTo>
                      <a:pt x="323" y="4412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519"/>
                    </a:lnTo>
                    <a:lnTo>
                      <a:pt x="108" y="4734"/>
                    </a:lnTo>
                    <a:lnTo>
                      <a:pt x="7101" y="8823"/>
                    </a:lnTo>
                    <a:lnTo>
                      <a:pt x="7208" y="8823"/>
                    </a:lnTo>
                    <a:lnTo>
                      <a:pt x="7316" y="8608"/>
                    </a:lnTo>
                    <a:lnTo>
                      <a:pt x="7316" y="4412"/>
                    </a:lnTo>
                    <a:lnTo>
                      <a:pt x="7208" y="430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8"/>
              <p:cNvSpPr/>
              <p:nvPr/>
            </p:nvSpPr>
            <p:spPr>
              <a:xfrm>
                <a:off x="2798675" y="216220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1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8"/>
              <p:cNvSpPr/>
              <p:nvPr/>
            </p:nvSpPr>
            <p:spPr>
              <a:xfrm>
                <a:off x="2825575" y="2181025"/>
                <a:ext cx="3497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058" extrusionOk="0">
                    <a:moveTo>
                      <a:pt x="1399" y="0"/>
                    </a:moveTo>
                    <a:lnTo>
                      <a:pt x="0" y="754"/>
                    </a:lnTo>
                    <a:lnTo>
                      <a:pt x="0" y="5057"/>
                    </a:lnTo>
                    <a:lnTo>
                      <a:pt x="1291" y="4304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2793300" y="2159500"/>
                <a:ext cx="9952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779" extrusionOk="0">
                    <a:moveTo>
                      <a:pt x="3658" y="431"/>
                    </a:moveTo>
                    <a:lnTo>
                      <a:pt x="3658" y="4304"/>
                    </a:lnTo>
                    <a:lnTo>
                      <a:pt x="323" y="6241"/>
                    </a:lnTo>
                    <a:lnTo>
                      <a:pt x="323" y="2411"/>
                    </a:lnTo>
                    <a:lnTo>
                      <a:pt x="3658" y="431"/>
                    </a:lnTo>
                    <a:close/>
                    <a:moveTo>
                      <a:pt x="3658" y="1"/>
                    </a:moveTo>
                    <a:lnTo>
                      <a:pt x="108" y="2260"/>
                    </a:lnTo>
                    <a:lnTo>
                      <a:pt x="0" y="2368"/>
                    </a:lnTo>
                    <a:lnTo>
                      <a:pt x="0" y="6564"/>
                    </a:lnTo>
                    <a:lnTo>
                      <a:pt x="108" y="6779"/>
                    </a:lnTo>
                    <a:lnTo>
                      <a:pt x="215" y="6779"/>
                    </a:lnTo>
                    <a:lnTo>
                      <a:pt x="3873" y="4627"/>
                    </a:lnTo>
                    <a:lnTo>
                      <a:pt x="3981" y="4412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2623850" y="2060000"/>
                <a:ext cx="263600" cy="158700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6348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6993" y="6348"/>
                    </a:lnTo>
                    <a:lnTo>
                      <a:pt x="10544" y="4088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>
                <a:off x="2653425" y="207612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19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8"/>
              <p:cNvSpPr/>
              <p:nvPr/>
            </p:nvSpPr>
            <p:spPr>
              <a:xfrm>
                <a:off x="2653425" y="207612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19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8"/>
              <p:cNvSpPr/>
              <p:nvPr/>
            </p:nvSpPr>
            <p:spPr>
              <a:xfrm>
                <a:off x="2618475" y="2057300"/>
                <a:ext cx="274350" cy="164100"/>
              </a:xfrm>
              <a:custGeom>
                <a:avLst/>
                <a:gdLst/>
                <a:ahLst/>
                <a:cxnLst/>
                <a:rect l="l" t="t" r="r" b="b"/>
                <a:pathLst>
                  <a:path w="10974" h="6564" extrusionOk="0">
                    <a:moveTo>
                      <a:pt x="3873" y="323"/>
                    </a:moveTo>
                    <a:lnTo>
                      <a:pt x="10388" y="4253"/>
                    </a:lnTo>
                    <a:lnTo>
                      <a:pt x="10388" y="4253"/>
                    </a:lnTo>
                    <a:lnTo>
                      <a:pt x="7208" y="6241"/>
                    </a:lnTo>
                    <a:lnTo>
                      <a:pt x="538" y="2260"/>
                    </a:lnTo>
                    <a:lnTo>
                      <a:pt x="3873" y="323"/>
                    </a:lnTo>
                    <a:close/>
                    <a:moveTo>
                      <a:pt x="3766" y="1"/>
                    </a:moveTo>
                    <a:lnTo>
                      <a:pt x="108" y="2045"/>
                    </a:lnTo>
                    <a:lnTo>
                      <a:pt x="0" y="2260"/>
                    </a:lnTo>
                    <a:lnTo>
                      <a:pt x="108" y="2367"/>
                    </a:lnTo>
                    <a:lnTo>
                      <a:pt x="7101" y="6563"/>
                    </a:lnTo>
                    <a:lnTo>
                      <a:pt x="7208" y="6563"/>
                    </a:lnTo>
                    <a:lnTo>
                      <a:pt x="10866" y="4412"/>
                    </a:lnTo>
                    <a:lnTo>
                      <a:pt x="10974" y="4196"/>
                    </a:lnTo>
                    <a:lnTo>
                      <a:pt x="10866" y="4089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>
                <a:off x="2467850" y="2202550"/>
                <a:ext cx="174850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8500" extrusionOk="0">
                    <a:moveTo>
                      <a:pt x="0" y="0"/>
                    </a:moveTo>
                    <a:lnTo>
                      <a:pt x="0" y="4411"/>
                    </a:lnTo>
                    <a:lnTo>
                      <a:pt x="6993" y="8500"/>
                    </a:lnTo>
                    <a:lnTo>
                      <a:pt x="6993" y="4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8"/>
              <p:cNvSpPr/>
              <p:nvPr/>
            </p:nvSpPr>
            <p:spPr>
              <a:xfrm>
                <a:off x="2462475" y="2199850"/>
                <a:ext cx="182900" cy="217900"/>
              </a:xfrm>
              <a:custGeom>
                <a:avLst/>
                <a:gdLst/>
                <a:ahLst/>
                <a:cxnLst/>
                <a:rect l="l" t="t" r="r" b="b"/>
                <a:pathLst>
                  <a:path w="7316" h="8716" extrusionOk="0">
                    <a:moveTo>
                      <a:pt x="430" y="431"/>
                    </a:moveTo>
                    <a:lnTo>
                      <a:pt x="6993" y="4519"/>
                    </a:lnTo>
                    <a:lnTo>
                      <a:pt x="6993" y="8206"/>
                    </a:lnTo>
                    <a:lnTo>
                      <a:pt x="6993" y="8206"/>
                    </a:lnTo>
                    <a:lnTo>
                      <a:pt x="430" y="4412"/>
                    </a:lnTo>
                    <a:lnTo>
                      <a:pt x="430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519"/>
                    </a:lnTo>
                    <a:lnTo>
                      <a:pt x="108" y="4627"/>
                    </a:lnTo>
                    <a:lnTo>
                      <a:pt x="7101" y="8715"/>
                    </a:lnTo>
                    <a:lnTo>
                      <a:pt x="7316" y="8715"/>
                    </a:lnTo>
                    <a:lnTo>
                      <a:pt x="7316" y="8608"/>
                    </a:lnTo>
                    <a:lnTo>
                      <a:pt x="7316" y="4412"/>
                    </a:lnTo>
                    <a:lnTo>
                      <a:pt x="7316" y="419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8"/>
              <p:cNvSpPr/>
              <p:nvPr/>
            </p:nvSpPr>
            <p:spPr>
              <a:xfrm>
                <a:off x="2642675" y="225365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1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>
                <a:off x="2669575" y="2269775"/>
                <a:ext cx="34975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165" extrusionOk="0">
                    <a:moveTo>
                      <a:pt x="1399" y="1"/>
                    </a:moveTo>
                    <a:lnTo>
                      <a:pt x="0" y="862"/>
                    </a:lnTo>
                    <a:lnTo>
                      <a:pt x="0" y="5165"/>
                    </a:lnTo>
                    <a:lnTo>
                      <a:pt x="1291" y="4412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8"/>
              <p:cNvSpPr/>
              <p:nvPr/>
            </p:nvSpPr>
            <p:spPr>
              <a:xfrm>
                <a:off x="2637300" y="2250950"/>
                <a:ext cx="99525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672" extrusionOk="0">
                    <a:moveTo>
                      <a:pt x="3658" y="431"/>
                    </a:moveTo>
                    <a:lnTo>
                      <a:pt x="3658" y="4304"/>
                    </a:lnTo>
                    <a:lnTo>
                      <a:pt x="323" y="6241"/>
                    </a:lnTo>
                    <a:lnTo>
                      <a:pt x="323" y="2475"/>
                    </a:lnTo>
                    <a:lnTo>
                      <a:pt x="3658" y="431"/>
                    </a:lnTo>
                    <a:close/>
                    <a:moveTo>
                      <a:pt x="3766" y="1"/>
                    </a:moveTo>
                    <a:lnTo>
                      <a:pt x="108" y="2152"/>
                    </a:lnTo>
                    <a:lnTo>
                      <a:pt x="0" y="2368"/>
                    </a:lnTo>
                    <a:lnTo>
                      <a:pt x="0" y="6564"/>
                    </a:lnTo>
                    <a:lnTo>
                      <a:pt x="108" y="6671"/>
                    </a:lnTo>
                    <a:lnTo>
                      <a:pt x="323" y="6671"/>
                    </a:lnTo>
                    <a:lnTo>
                      <a:pt x="3873" y="4627"/>
                    </a:lnTo>
                    <a:lnTo>
                      <a:pt x="3981" y="4412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8"/>
              <p:cNvSpPr/>
              <p:nvPr/>
            </p:nvSpPr>
            <p:spPr>
              <a:xfrm>
                <a:off x="2467850" y="2151450"/>
                <a:ext cx="263600" cy="158700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6348" extrusionOk="0">
                    <a:moveTo>
                      <a:pt x="3658" y="0"/>
                    </a:moveTo>
                    <a:lnTo>
                      <a:pt x="0" y="2044"/>
                    </a:lnTo>
                    <a:lnTo>
                      <a:pt x="6993" y="6348"/>
                    </a:lnTo>
                    <a:lnTo>
                      <a:pt x="10544" y="4088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8"/>
              <p:cNvSpPr/>
              <p:nvPr/>
            </p:nvSpPr>
            <p:spPr>
              <a:xfrm>
                <a:off x="2497425" y="216757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08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8"/>
              <p:cNvSpPr/>
              <p:nvPr/>
            </p:nvSpPr>
            <p:spPr>
              <a:xfrm>
                <a:off x="2497425" y="216757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08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8"/>
              <p:cNvSpPr/>
              <p:nvPr/>
            </p:nvSpPr>
            <p:spPr>
              <a:xfrm>
                <a:off x="2462475" y="2146050"/>
                <a:ext cx="27435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10974" h="6672" extrusionOk="0">
                    <a:moveTo>
                      <a:pt x="3873" y="431"/>
                    </a:moveTo>
                    <a:lnTo>
                      <a:pt x="10577" y="4307"/>
                    </a:lnTo>
                    <a:lnTo>
                      <a:pt x="10577" y="4307"/>
                    </a:lnTo>
                    <a:lnTo>
                      <a:pt x="7208" y="6348"/>
                    </a:lnTo>
                    <a:lnTo>
                      <a:pt x="538" y="2260"/>
                    </a:lnTo>
                    <a:lnTo>
                      <a:pt x="3873" y="431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108" y="2475"/>
                    </a:lnTo>
                    <a:lnTo>
                      <a:pt x="7101" y="6671"/>
                    </a:lnTo>
                    <a:lnTo>
                      <a:pt x="7316" y="6671"/>
                    </a:lnTo>
                    <a:lnTo>
                      <a:pt x="10866" y="4412"/>
                    </a:lnTo>
                    <a:lnTo>
                      <a:pt x="10974" y="4304"/>
                    </a:lnTo>
                    <a:lnTo>
                      <a:pt x="10866" y="4197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8"/>
              <p:cNvSpPr/>
              <p:nvPr/>
            </p:nvSpPr>
            <p:spPr>
              <a:xfrm>
                <a:off x="2669575" y="2380050"/>
                <a:ext cx="1077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7215" extrusionOk="0">
                    <a:moveTo>
                      <a:pt x="215" y="1"/>
                    </a:moveTo>
                    <a:lnTo>
                      <a:pt x="108" y="108"/>
                    </a:lnTo>
                    <a:lnTo>
                      <a:pt x="0" y="216"/>
                    </a:lnTo>
                    <a:lnTo>
                      <a:pt x="0" y="17000"/>
                    </a:lnTo>
                    <a:lnTo>
                      <a:pt x="108" y="17107"/>
                    </a:lnTo>
                    <a:lnTo>
                      <a:pt x="215" y="17215"/>
                    </a:lnTo>
                    <a:lnTo>
                      <a:pt x="323" y="17107"/>
                    </a:lnTo>
                    <a:lnTo>
                      <a:pt x="431" y="17000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8"/>
              <p:cNvSpPr/>
              <p:nvPr/>
            </p:nvSpPr>
            <p:spPr>
              <a:xfrm>
                <a:off x="2669575" y="2380050"/>
                <a:ext cx="1077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7215" fill="none" extrusionOk="0">
                    <a:moveTo>
                      <a:pt x="0" y="216"/>
                    </a:moveTo>
                    <a:lnTo>
                      <a:pt x="0" y="17000"/>
                    </a:lnTo>
                    <a:lnTo>
                      <a:pt x="0" y="17000"/>
                    </a:lnTo>
                    <a:lnTo>
                      <a:pt x="108" y="17107"/>
                    </a:lnTo>
                    <a:lnTo>
                      <a:pt x="215" y="17215"/>
                    </a:lnTo>
                    <a:lnTo>
                      <a:pt x="215" y="17215"/>
                    </a:lnTo>
                    <a:lnTo>
                      <a:pt x="323" y="17107"/>
                    </a:lnTo>
                    <a:lnTo>
                      <a:pt x="431" y="17000"/>
                    </a:lnTo>
                    <a:lnTo>
                      <a:pt x="431" y="216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lnTo>
                      <a:pt x="215" y="1"/>
                    </a:lnTo>
                    <a:lnTo>
                      <a:pt x="108" y="108"/>
                    </a:lnTo>
                    <a:lnTo>
                      <a:pt x="0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8"/>
              <p:cNvSpPr/>
              <p:nvPr/>
            </p:nvSpPr>
            <p:spPr>
              <a:xfrm>
                <a:off x="3032675" y="2170275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0" y="16999"/>
                    </a:lnTo>
                    <a:lnTo>
                      <a:pt x="0" y="17106"/>
                    </a:lnTo>
                    <a:lnTo>
                      <a:pt x="323" y="17106"/>
                    </a:lnTo>
                    <a:lnTo>
                      <a:pt x="323" y="16999"/>
                    </a:lnTo>
                    <a:lnTo>
                      <a:pt x="323" y="21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8"/>
              <p:cNvSpPr/>
              <p:nvPr/>
            </p:nvSpPr>
            <p:spPr>
              <a:xfrm>
                <a:off x="3032675" y="2170275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fill="none" extrusionOk="0">
                    <a:moveTo>
                      <a:pt x="0" y="215"/>
                    </a:moveTo>
                    <a:lnTo>
                      <a:pt x="0" y="16999"/>
                    </a:lnTo>
                    <a:lnTo>
                      <a:pt x="0" y="16999"/>
                    </a:lnTo>
                    <a:lnTo>
                      <a:pt x="0" y="17106"/>
                    </a:lnTo>
                    <a:lnTo>
                      <a:pt x="216" y="17106"/>
                    </a:lnTo>
                    <a:lnTo>
                      <a:pt x="216" y="17106"/>
                    </a:lnTo>
                    <a:lnTo>
                      <a:pt x="323" y="17106"/>
                    </a:lnTo>
                    <a:lnTo>
                      <a:pt x="323" y="16999"/>
                    </a:lnTo>
                    <a:lnTo>
                      <a:pt x="323" y="215"/>
                    </a:lnTo>
                    <a:lnTo>
                      <a:pt x="323" y="215"/>
                    </a:lnTo>
                    <a:lnTo>
                      <a:pt x="323" y="0"/>
                    </a:lnTo>
                    <a:lnTo>
                      <a:pt x="216" y="0"/>
                    </a:lnTo>
                    <a:lnTo>
                      <a:pt x="216" y="0"/>
                    </a:lnTo>
                    <a:lnTo>
                      <a:pt x="0" y="0"/>
                    </a:lnTo>
                    <a:lnTo>
                      <a:pt x="0" y="2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8"/>
              <p:cNvSpPr/>
              <p:nvPr/>
            </p:nvSpPr>
            <p:spPr>
              <a:xfrm>
                <a:off x="2309150" y="2167575"/>
                <a:ext cx="8100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215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16999"/>
                    </a:lnTo>
                    <a:lnTo>
                      <a:pt x="1" y="17107"/>
                    </a:lnTo>
                    <a:lnTo>
                      <a:pt x="108" y="17214"/>
                    </a:lnTo>
                    <a:lnTo>
                      <a:pt x="323" y="17107"/>
                    </a:lnTo>
                    <a:lnTo>
                      <a:pt x="323" y="16999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8"/>
              <p:cNvSpPr/>
              <p:nvPr/>
            </p:nvSpPr>
            <p:spPr>
              <a:xfrm>
                <a:off x="2309150" y="2167575"/>
                <a:ext cx="8100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215" fill="none" extrusionOk="0">
                    <a:moveTo>
                      <a:pt x="1" y="216"/>
                    </a:moveTo>
                    <a:lnTo>
                      <a:pt x="1" y="16999"/>
                    </a:lnTo>
                    <a:lnTo>
                      <a:pt x="1" y="16999"/>
                    </a:lnTo>
                    <a:lnTo>
                      <a:pt x="1" y="17107"/>
                    </a:lnTo>
                    <a:lnTo>
                      <a:pt x="108" y="17214"/>
                    </a:lnTo>
                    <a:lnTo>
                      <a:pt x="108" y="17214"/>
                    </a:lnTo>
                    <a:lnTo>
                      <a:pt x="323" y="17107"/>
                    </a:lnTo>
                    <a:lnTo>
                      <a:pt x="323" y="16999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" y="108"/>
                    </a:lnTo>
                    <a:lnTo>
                      <a:pt x="1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3016525" y="2845375"/>
                <a:ext cx="188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86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1" y="861"/>
                    </a:lnTo>
                    <a:lnTo>
                      <a:pt x="646" y="431"/>
                    </a:lnTo>
                    <a:lnTo>
                      <a:pt x="754" y="431"/>
                    </a:lnTo>
                    <a:lnTo>
                      <a:pt x="754" y="21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8"/>
              <p:cNvSpPr/>
              <p:nvPr/>
            </p:nvSpPr>
            <p:spPr>
              <a:xfrm>
                <a:off x="3011150" y="2842675"/>
                <a:ext cx="296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077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969"/>
                    </a:lnTo>
                    <a:lnTo>
                      <a:pt x="216" y="1077"/>
                    </a:lnTo>
                    <a:lnTo>
                      <a:pt x="324" y="1077"/>
                    </a:lnTo>
                    <a:lnTo>
                      <a:pt x="969" y="754"/>
                    </a:lnTo>
                    <a:lnTo>
                      <a:pt x="1077" y="539"/>
                    </a:lnTo>
                    <a:lnTo>
                      <a:pt x="1184" y="324"/>
                    </a:lnTo>
                    <a:lnTo>
                      <a:pt x="1184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8"/>
              <p:cNvSpPr/>
              <p:nvPr/>
            </p:nvSpPr>
            <p:spPr>
              <a:xfrm>
                <a:off x="2986950" y="2826550"/>
                <a:ext cx="484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84" extrusionOk="0">
                    <a:moveTo>
                      <a:pt x="323" y="0"/>
                    </a:moveTo>
                    <a:lnTo>
                      <a:pt x="108" y="215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1184" y="1184"/>
                    </a:lnTo>
                    <a:lnTo>
                      <a:pt x="1937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2981575" y="2821175"/>
                <a:ext cx="592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4" extrusionOk="0">
                    <a:moveTo>
                      <a:pt x="753" y="323"/>
                    </a:moveTo>
                    <a:lnTo>
                      <a:pt x="861" y="430"/>
                    </a:lnTo>
                    <a:lnTo>
                      <a:pt x="1760" y="1003"/>
                    </a:lnTo>
                    <a:lnTo>
                      <a:pt x="1760" y="1003"/>
                    </a:lnTo>
                    <a:lnTo>
                      <a:pt x="1399" y="1184"/>
                    </a:lnTo>
                    <a:lnTo>
                      <a:pt x="323" y="538"/>
                    </a:lnTo>
                    <a:lnTo>
                      <a:pt x="646" y="430"/>
                    </a:lnTo>
                    <a:lnTo>
                      <a:pt x="753" y="323"/>
                    </a:lnTo>
                    <a:close/>
                    <a:moveTo>
                      <a:pt x="753" y="0"/>
                    </a:moveTo>
                    <a:lnTo>
                      <a:pt x="431" y="108"/>
                    </a:lnTo>
                    <a:lnTo>
                      <a:pt x="216" y="215"/>
                    </a:lnTo>
                    <a:lnTo>
                      <a:pt x="0" y="323"/>
                    </a:lnTo>
                    <a:lnTo>
                      <a:pt x="0" y="538"/>
                    </a:lnTo>
                    <a:lnTo>
                      <a:pt x="0" y="753"/>
                    </a:lnTo>
                    <a:lnTo>
                      <a:pt x="216" y="861"/>
                    </a:lnTo>
                    <a:lnTo>
                      <a:pt x="1291" y="1614"/>
                    </a:lnTo>
                    <a:lnTo>
                      <a:pt x="1507" y="1614"/>
                    </a:lnTo>
                    <a:lnTo>
                      <a:pt x="2260" y="1184"/>
                    </a:lnTo>
                    <a:lnTo>
                      <a:pt x="2367" y="968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2984250" y="2834625"/>
                <a:ext cx="323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92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430"/>
                    </a:lnTo>
                    <a:lnTo>
                      <a:pt x="109" y="538"/>
                    </a:lnTo>
                    <a:lnTo>
                      <a:pt x="1292" y="1291"/>
                    </a:lnTo>
                    <a:lnTo>
                      <a:pt x="1292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8"/>
              <p:cNvSpPr/>
              <p:nvPr/>
            </p:nvSpPr>
            <p:spPr>
              <a:xfrm>
                <a:off x="2978875" y="2831925"/>
                <a:ext cx="4307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07" extrusionOk="0">
                    <a:moveTo>
                      <a:pt x="992" y="838"/>
                    </a:moveTo>
                    <a:lnTo>
                      <a:pt x="1399" y="1076"/>
                    </a:lnTo>
                    <a:lnTo>
                      <a:pt x="1399" y="1135"/>
                    </a:lnTo>
                    <a:lnTo>
                      <a:pt x="1399" y="1135"/>
                    </a:lnTo>
                    <a:lnTo>
                      <a:pt x="992" y="838"/>
                    </a:lnTo>
                    <a:close/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216" y="754"/>
                    </a:lnTo>
                    <a:lnTo>
                      <a:pt x="1399" y="1507"/>
                    </a:lnTo>
                    <a:lnTo>
                      <a:pt x="1615" y="1507"/>
                    </a:lnTo>
                    <a:lnTo>
                      <a:pt x="1722" y="1399"/>
                    </a:lnTo>
                    <a:lnTo>
                      <a:pt x="1722" y="969"/>
                    </a:lnTo>
                    <a:lnTo>
                      <a:pt x="1615" y="861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3003100" y="2840000"/>
                <a:ext cx="376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077" extrusionOk="0">
                    <a:moveTo>
                      <a:pt x="753" y="323"/>
                    </a:moveTo>
                    <a:lnTo>
                      <a:pt x="1076" y="431"/>
                    </a:lnTo>
                    <a:lnTo>
                      <a:pt x="1183" y="538"/>
                    </a:lnTo>
                    <a:lnTo>
                      <a:pt x="1076" y="646"/>
                    </a:lnTo>
                    <a:lnTo>
                      <a:pt x="430" y="646"/>
                    </a:lnTo>
                    <a:lnTo>
                      <a:pt x="430" y="538"/>
                    </a:lnTo>
                    <a:lnTo>
                      <a:pt x="430" y="431"/>
                    </a:lnTo>
                    <a:lnTo>
                      <a:pt x="753" y="323"/>
                    </a:lnTo>
                    <a:close/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0" y="538"/>
                    </a:lnTo>
                    <a:lnTo>
                      <a:pt x="108" y="753"/>
                    </a:lnTo>
                    <a:lnTo>
                      <a:pt x="323" y="861"/>
                    </a:lnTo>
                    <a:lnTo>
                      <a:pt x="538" y="968"/>
                    </a:lnTo>
                    <a:lnTo>
                      <a:pt x="753" y="1076"/>
                    </a:lnTo>
                    <a:lnTo>
                      <a:pt x="1076" y="968"/>
                    </a:lnTo>
                    <a:lnTo>
                      <a:pt x="1291" y="968"/>
                    </a:lnTo>
                    <a:lnTo>
                      <a:pt x="1506" y="753"/>
                    </a:lnTo>
                    <a:lnTo>
                      <a:pt x="1506" y="538"/>
                    </a:lnTo>
                    <a:lnTo>
                      <a:pt x="1506" y="215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8"/>
              <p:cNvSpPr/>
              <p:nvPr/>
            </p:nvSpPr>
            <p:spPr>
              <a:xfrm>
                <a:off x="2997700" y="2673225"/>
                <a:ext cx="511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7532" extrusionOk="0">
                    <a:moveTo>
                      <a:pt x="1" y="1"/>
                    </a:moveTo>
                    <a:lnTo>
                      <a:pt x="431" y="7102"/>
                    </a:lnTo>
                    <a:lnTo>
                      <a:pt x="431" y="7317"/>
                    </a:lnTo>
                    <a:lnTo>
                      <a:pt x="646" y="7424"/>
                    </a:lnTo>
                    <a:lnTo>
                      <a:pt x="969" y="7532"/>
                    </a:lnTo>
                    <a:lnTo>
                      <a:pt x="1399" y="7424"/>
                    </a:lnTo>
                    <a:lnTo>
                      <a:pt x="1507" y="7317"/>
                    </a:lnTo>
                    <a:lnTo>
                      <a:pt x="1615" y="7102"/>
                    </a:lnTo>
                    <a:lnTo>
                      <a:pt x="1937" y="1184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8"/>
              <p:cNvSpPr/>
              <p:nvPr/>
            </p:nvSpPr>
            <p:spPr>
              <a:xfrm>
                <a:off x="2997700" y="2673225"/>
                <a:ext cx="511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7532" fill="none" extrusionOk="0">
                    <a:moveTo>
                      <a:pt x="1" y="1"/>
                    </a:moveTo>
                    <a:lnTo>
                      <a:pt x="431" y="7102"/>
                    </a:lnTo>
                    <a:lnTo>
                      <a:pt x="431" y="7102"/>
                    </a:lnTo>
                    <a:lnTo>
                      <a:pt x="431" y="7317"/>
                    </a:lnTo>
                    <a:lnTo>
                      <a:pt x="646" y="7424"/>
                    </a:lnTo>
                    <a:lnTo>
                      <a:pt x="969" y="7532"/>
                    </a:lnTo>
                    <a:lnTo>
                      <a:pt x="969" y="7532"/>
                    </a:lnTo>
                    <a:lnTo>
                      <a:pt x="1399" y="7424"/>
                    </a:lnTo>
                    <a:lnTo>
                      <a:pt x="1507" y="7317"/>
                    </a:lnTo>
                    <a:lnTo>
                      <a:pt x="1615" y="7102"/>
                    </a:lnTo>
                    <a:lnTo>
                      <a:pt x="1937" y="1184"/>
                    </a:lnTo>
                    <a:lnTo>
                      <a:pt x="204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8"/>
              <p:cNvSpPr/>
              <p:nvPr/>
            </p:nvSpPr>
            <p:spPr>
              <a:xfrm>
                <a:off x="2992325" y="2667850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431" y="7317"/>
                    </a:lnTo>
                    <a:lnTo>
                      <a:pt x="431" y="7424"/>
                    </a:lnTo>
                    <a:lnTo>
                      <a:pt x="539" y="7639"/>
                    </a:lnTo>
                    <a:lnTo>
                      <a:pt x="754" y="7747"/>
                    </a:lnTo>
                    <a:lnTo>
                      <a:pt x="969" y="7854"/>
                    </a:lnTo>
                    <a:lnTo>
                      <a:pt x="1507" y="7854"/>
                    </a:lnTo>
                    <a:lnTo>
                      <a:pt x="1722" y="7747"/>
                    </a:lnTo>
                    <a:lnTo>
                      <a:pt x="1830" y="7639"/>
                    </a:lnTo>
                    <a:lnTo>
                      <a:pt x="1937" y="7424"/>
                    </a:lnTo>
                    <a:lnTo>
                      <a:pt x="2368" y="1399"/>
                    </a:lnTo>
                    <a:lnTo>
                      <a:pt x="2475" y="216"/>
                    </a:lnTo>
                    <a:lnTo>
                      <a:pt x="2475" y="108"/>
                    </a:lnTo>
                    <a:lnTo>
                      <a:pt x="2368" y="1"/>
                    </a:lnTo>
                    <a:lnTo>
                      <a:pt x="2152" y="108"/>
                    </a:lnTo>
                    <a:lnTo>
                      <a:pt x="2152" y="216"/>
                    </a:lnTo>
                    <a:lnTo>
                      <a:pt x="2045" y="1399"/>
                    </a:lnTo>
                    <a:lnTo>
                      <a:pt x="1614" y="7317"/>
                    </a:lnTo>
                    <a:lnTo>
                      <a:pt x="1507" y="7424"/>
                    </a:lnTo>
                    <a:lnTo>
                      <a:pt x="1184" y="7532"/>
                    </a:lnTo>
                    <a:lnTo>
                      <a:pt x="861" y="7424"/>
                    </a:lnTo>
                    <a:lnTo>
                      <a:pt x="861" y="7317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2992325" y="2632900"/>
                <a:ext cx="619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798" extrusionOk="0">
                    <a:moveTo>
                      <a:pt x="1292" y="323"/>
                    </a:moveTo>
                    <a:lnTo>
                      <a:pt x="1614" y="430"/>
                    </a:lnTo>
                    <a:lnTo>
                      <a:pt x="1830" y="646"/>
                    </a:lnTo>
                    <a:lnTo>
                      <a:pt x="2045" y="968"/>
                    </a:lnTo>
                    <a:lnTo>
                      <a:pt x="2152" y="1399"/>
                    </a:lnTo>
                    <a:lnTo>
                      <a:pt x="2152" y="1506"/>
                    </a:lnTo>
                    <a:lnTo>
                      <a:pt x="2045" y="1937"/>
                    </a:lnTo>
                    <a:lnTo>
                      <a:pt x="1830" y="2152"/>
                    </a:lnTo>
                    <a:lnTo>
                      <a:pt x="1507" y="2367"/>
                    </a:lnTo>
                    <a:lnTo>
                      <a:pt x="1292" y="2475"/>
                    </a:lnTo>
                    <a:lnTo>
                      <a:pt x="969" y="2367"/>
                    </a:lnTo>
                    <a:lnTo>
                      <a:pt x="646" y="2152"/>
                    </a:lnTo>
                    <a:lnTo>
                      <a:pt x="431" y="1937"/>
                    </a:lnTo>
                    <a:lnTo>
                      <a:pt x="323" y="1506"/>
                    </a:lnTo>
                    <a:lnTo>
                      <a:pt x="323" y="1399"/>
                    </a:lnTo>
                    <a:lnTo>
                      <a:pt x="431" y="968"/>
                    </a:lnTo>
                    <a:lnTo>
                      <a:pt x="646" y="646"/>
                    </a:lnTo>
                    <a:lnTo>
                      <a:pt x="861" y="430"/>
                    </a:lnTo>
                    <a:lnTo>
                      <a:pt x="1292" y="323"/>
                    </a:lnTo>
                    <a:close/>
                    <a:moveTo>
                      <a:pt x="1292" y="0"/>
                    </a:moveTo>
                    <a:lnTo>
                      <a:pt x="754" y="108"/>
                    </a:lnTo>
                    <a:lnTo>
                      <a:pt x="323" y="430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506"/>
                    </a:lnTo>
                    <a:lnTo>
                      <a:pt x="108" y="2044"/>
                    </a:lnTo>
                    <a:lnTo>
                      <a:pt x="431" y="2475"/>
                    </a:lnTo>
                    <a:lnTo>
                      <a:pt x="754" y="2690"/>
                    </a:lnTo>
                    <a:lnTo>
                      <a:pt x="1184" y="2797"/>
                    </a:lnTo>
                    <a:lnTo>
                      <a:pt x="1292" y="2797"/>
                    </a:lnTo>
                    <a:lnTo>
                      <a:pt x="1722" y="2690"/>
                    </a:lnTo>
                    <a:lnTo>
                      <a:pt x="2045" y="2475"/>
                    </a:lnTo>
                    <a:lnTo>
                      <a:pt x="2368" y="2044"/>
                    </a:lnTo>
                    <a:lnTo>
                      <a:pt x="2475" y="1506"/>
                    </a:lnTo>
                    <a:lnTo>
                      <a:pt x="2475" y="1399"/>
                    </a:lnTo>
                    <a:lnTo>
                      <a:pt x="2368" y="861"/>
                    </a:lnTo>
                    <a:lnTo>
                      <a:pt x="2152" y="430"/>
                    </a:lnTo>
                    <a:lnTo>
                      <a:pt x="1722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8"/>
              <p:cNvSpPr/>
              <p:nvPr/>
            </p:nvSpPr>
            <p:spPr>
              <a:xfrm>
                <a:off x="2997700" y="2635575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077" y="1"/>
                    </a:moveTo>
                    <a:lnTo>
                      <a:pt x="539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08" y="1830"/>
                    </a:lnTo>
                    <a:lnTo>
                      <a:pt x="324" y="2260"/>
                    </a:lnTo>
                    <a:lnTo>
                      <a:pt x="646" y="2475"/>
                    </a:lnTo>
                    <a:lnTo>
                      <a:pt x="969" y="2583"/>
                    </a:lnTo>
                    <a:lnTo>
                      <a:pt x="1399" y="2475"/>
                    </a:lnTo>
                    <a:lnTo>
                      <a:pt x="1722" y="2260"/>
                    </a:lnTo>
                    <a:lnTo>
                      <a:pt x="1937" y="1830"/>
                    </a:lnTo>
                    <a:lnTo>
                      <a:pt x="2153" y="1399"/>
                    </a:lnTo>
                    <a:lnTo>
                      <a:pt x="2045" y="861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8"/>
              <p:cNvSpPr/>
              <p:nvPr/>
            </p:nvSpPr>
            <p:spPr>
              <a:xfrm>
                <a:off x="2938525" y="2509175"/>
                <a:ext cx="110300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8392" extrusionOk="0">
                    <a:moveTo>
                      <a:pt x="2260" y="0"/>
                    </a:moveTo>
                    <a:lnTo>
                      <a:pt x="2045" y="108"/>
                    </a:lnTo>
                    <a:lnTo>
                      <a:pt x="1400" y="430"/>
                    </a:lnTo>
                    <a:lnTo>
                      <a:pt x="862" y="861"/>
                    </a:lnTo>
                    <a:lnTo>
                      <a:pt x="324" y="1291"/>
                    </a:lnTo>
                    <a:lnTo>
                      <a:pt x="109" y="1829"/>
                    </a:lnTo>
                    <a:lnTo>
                      <a:pt x="109" y="1937"/>
                    </a:lnTo>
                    <a:lnTo>
                      <a:pt x="109" y="2259"/>
                    </a:lnTo>
                    <a:lnTo>
                      <a:pt x="1" y="7639"/>
                    </a:lnTo>
                    <a:lnTo>
                      <a:pt x="1292" y="8284"/>
                    </a:lnTo>
                    <a:lnTo>
                      <a:pt x="1722" y="8392"/>
                    </a:lnTo>
                    <a:lnTo>
                      <a:pt x="2045" y="8284"/>
                    </a:lnTo>
                    <a:lnTo>
                      <a:pt x="4412" y="6886"/>
                    </a:lnTo>
                    <a:lnTo>
                      <a:pt x="4412" y="1399"/>
                    </a:lnTo>
                    <a:lnTo>
                      <a:pt x="4412" y="1184"/>
                    </a:lnTo>
                    <a:lnTo>
                      <a:pt x="4197" y="968"/>
                    </a:lnTo>
                    <a:lnTo>
                      <a:pt x="2583" y="108"/>
                    </a:lnTo>
                    <a:lnTo>
                      <a:pt x="2475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8"/>
              <p:cNvSpPr/>
              <p:nvPr/>
            </p:nvSpPr>
            <p:spPr>
              <a:xfrm>
                <a:off x="2960050" y="2883025"/>
                <a:ext cx="215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862" extrusionOk="0">
                    <a:moveTo>
                      <a:pt x="861" y="1"/>
                    </a:moveTo>
                    <a:lnTo>
                      <a:pt x="1" y="431"/>
                    </a:lnTo>
                    <a:lnTo>
                      <a:pt x="108" y="861"/>
                    </a:lnTo>
                    <a:lnTo>
                      <a:pt x="646" y="431"/>
                    </a:lnTo>
                    <a:lnTo>
                      <a:pt x="754" y="431"/>
                    </a:lnTo>
                    <a:lnTo>
                      <a:pt x="861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8"/>
              <p:cNvSpPr/>
              <p:nvPr/>
            </p:nvSpPr>
            <p:spPr>
              <a:xfrm>
                <a:off x="2957375" y="2880325"/>
                <a:ext cx="2690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077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215" y="1077"/>
                    </a:lnTo>
                    <a:lnTo>
                      <a:pt x="861" y="754"/>
                    </a:lnTo>
                    <a:lnTo>
                      <a:pt x="1076" y="539"/>
                    </a:lnTo>
                    <a:lnTo>
                      <a:pt x="1076" y="324"/>
                    </a:lnTo>
                    <a:lnTo>
                      <a:pt x="1076" y="109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8"/>
              <p:cNvSpPr/>
              <p:nvPr/>
            </p:nvSpPr>
            <p:spPr>
              <a:xfrm>
                <a:off x="2930475" y="2864200"/>
                <a:ext cx="511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184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184" y="1184"/>
                    </a:lnTo>
                    <a:lnTo>
                      <a:pt x="2044" y="754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8"/>
              <p:cNvSpPr/>
              <p:nvPr/>
            </p:nvSpPr>
            <p:spPr>
              <a:xfrm>
                <a:off x="2925100" y="2858825"/>
                <a:ext cx="59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1615" extrusionOk="0">
                    <a:moveTo>
                      <a:pt x="753" y="323"/>
                    </a:moveTo>
                    <a:lnTo>
                      <a:pt x="861" y="431"/>
                    </a:lnTo>
                    <a:lnTo>
                      <a:pt x="1920" y="960"/>
                    </a:lnTo>
                    <a:lnTo>
                      <a:pt x="1920" y="960"/>
                    </a:lnTo>
                    <a:lnTo>
                      <a:pt x="1399" y="1184"/>
                    </a:lnTo>
                    <a:lnTo>
                      <a:pt x="430" y="538"/>
                    </a:lnTo>
                    <a:lnTo>
                      <a:pt x="646" y="431"/>
                    </a:lnTo>
                    <a:lnTo>
                      <a:pt x="753" y="323"/>
                    </a:lnTo>
                    <a:close/>
                    <a:moveTo>
                      <a:pt x="753" y="0"/>
                    </a:moveTo>
                    <a:lnTo>
                      <a:pt x="538" y="108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753"/>
                    </a:lnTo>
                    <a:lnTo>
                      <a:pt x="215" y="861"/>
                    </a:lnTo>
                    <a:lnTo>
                      <a:pt x="1399" y="1614"/>
                    </a:lnTo>
                    <a:lnTo>
                      <a:pt x="1506" y="1614"/>
                    </a:lnTo>
                    <a:lnTo>
                      <a:pt x="2259" y="1184"/>
                    </a:lnTo>
                    <a:lnTo>
                      <a:pt x="2367" y="969"/>
                    </a:lnTo>
                    <a:lnTo>
                      <a:pt x="2259" y="861"/>
                    </a:lnTo>
                    <a:lnTo>
                      <a:pt x="1076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8"/>
              <p:cNvSpPr/>
              <p:nvPr/>
            </p:nvSpPr>
            <p:spPr>
              <a:xfrm>
                <a:off x="2927775" y="2872275"/>
                <a:ext cx="350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292" extrusionOk="0"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1399" y="1291"/>
                    </a:lnTo>
                    <a:lnTo>
                      <a:pt x="1292" y="86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8"/>
              <p:cNvSpPr/>
              <p:nvPr/>
            </p:nvSpPr>
            <p:spPr>
              <a:xfrm>
                <a:off x="2925100" y="2869575"/>
                <a:ext cx="403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507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539"/>
                    </a:lnTo>
                    <a:lnTo>
                      <a:pt x="215" y="754"/>
                    </a:lnTo>
                    <a:lnTo>
                      <a:pt x="1399" y="1507"/>
                    </a:lnTo>
                    <a:lnTo>
                      <a:pt x="1506" y="1507"/>
                    </a:lnTo>
                    <a:lnTo>
                      <a:pt x="1614" y="1399"/>
                    </a:lnTo>
                    <a:lnTo>
                      <a:pt x="1614" y="969"/>
                    </a:lnTo>
                    <a:lnTo>
                      <a:pt x="1506" y="86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8"/>
              <p:cNvSpPr/>
              <p:nvPr/>
            </p:nvSpPr>
            <p:spPr>
              <a:xfrm>
                <a:off x="2941225" y="2670550"/>
                <a:ext cx="53825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0" extrusionOk="0">
                    <a:moveTo>
                      <a:pt x="1076" y="0"/>
                    </a:moveTo>
                    <a:lnTo>
                      <a:pt x="646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" y="1506"/>
                    </a:lnTo>
                    <a:lnTo>
                      <a:pt x="431" y="8607"/>
                    </a:lnTo>
                    <a:lnTo>
                      <a:pt x="538" y="8715"/>
                    </a:lnTo>
                    <a:lnTo>
                      <a:pt x="646" y="8822"/>
                    </a:lnTo>
                    <a:lnTo>
                      <a:pt x="1076" y="8930"/>
                    </a:lnTo>
                    <a:lnTo>
                      <a:pt x="1399" y="8822"/>
                    </a:lnTo>
                    <a:lnTo>
                      <a:pt x="1507" y="8715"/>
                    </a:lnTo>
                    <a:lnTo>
                      <a:pt x="1614" y="8607"/>
                    </a:lnTo>
                    <a:lnTo>
                      <a:pt x="2045" y="2690"/>
                    </a:lnTo>
                    <a:lnTo>
                      <a:pt x="2152" y="1506"/>
                    </a:lnTo>
                    <a:lnTo>
                      <a:pt x="2152" y="1399"/>
                    </a:lnTo>
                    <a:lnTo>
                      <a:pt x="2045" y="861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8"/>
              <p:cNvSpPr/>
              <p:nvPr/>
            </p:nvSpPr>
            <p:spPr>
              <a:xfrm>
                <a:off x="2935850" y="2665175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291" y="430"/>
                    </a:moveTo>
                    <a:lnTo>
                      <a:pt x="1614" y="538"/>
                    </a:lnTo>
                    <a:lnTo>
                      <a:pt x="1937" y="753"/>
                    </a:lnTo>
                    <a:lnTo>
                      <a:pt x="2045" y="1076"/>
                    </a:lnTo>
                    <a:lnTo>
                      <a:pt x="2152" y="1506"/>
                    </a:lnTo>
                    <a:lnTo>
                      <a:pt x="2152" y="1614"/>
                    </a:lnTo>
                    <a:lnTo>
                      <a:pt x="2152" y="1721"/>
                    </a:lnTo>
                    <a:lnTo>
                      <a:pt x="2045" y="2797"/>
                    </a:lnTo>
                    <a:lnTo>
                      <a:pt x="1614" y="8822"/>
                    </a:lnTo>
                    <a:lnTo>
                      <a:pt x="1507" y="8930"/>
                    </a:lnTo>
                    <a:lnTo>
                      <a:pt x="969" y="8930"/>
                    </a:lnTo>
                    <a:lnTo>
                      <a:pt x="861" y="8822"/>
                    </a:lnTo>
                    <a:lnTo>
                      <a:pt x="431" y="1721"/>
                    </a:lnTo>
                    <a:lnTo>
                      <a:pt x="431" y="1506"/>
                    </a:lnTo>
                    <a:lnTo>
                      <a:pt x="431" y="1076"/>
                    </a:lnTo>
                    <a:lnTo>
                      <a:pt x="646" y="753"/>
                    </a:lnTo>
                    <a:lnTo>
                      <a:pt x="969" y="538"/>
                    </a:lnTo>
                    <a:lnTo>
                      <a:pt x="1291" y="430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323" y="430"/>
                    </a:lnTo>
                    <a:lnTo>
                      <a:pt x="108" y="968"/>
                    </a:lnTo>
                    <a:lnTo>
                      <a:pt x="0" y="1506"/>
                    </a:lnTo>
                    <a:lnTo>
                      <a:pt x="0" y="1614"/>
                    </a:lnTo>
                    <a:lnTo>
                      <a:pt x="0" y="1721"/>
                    </a:lnTo>
                    <a:lnTo>
                      <a:pt x="13" y="1721"/>
                    </a:lnTo>
                    <a:lnTo>
                      <a:pt x="431" y="8822"/>
                    </a:lnTo>
                    <a:lnTo>
                      <a:pt x="538" y="9145"/>
                    </a:lnTo>
                    <a:lnTo>
                      <a:pt x="753" y="9253"/>
                    </a:lnTo>
                    <a:lnTo>
                      <a:pt x="969" y="9360"/>
                    </a:lnTo>
                    <a:lnTo>
                      <a:pt x="1507" y="9360"/>
                    </a:lnTo>
                    <a:lnTo>
                      <a:pt x="1722" y="9253"/>
                    </a:lnTo>
                    <a:lnTo>
                      <a:pt x="1937" y="9145"/>
                    </a:lnTo>
                    <a:lnTo>
                      <a:pt x="2045" y="8822"/>
                    </a:lnTo>
                    <a:lnTo>
                      <a:pt x="2475" y="2905"/>
                    </a:lnTo>
                    <a:lnTo>
                      <a:pt x="2582" y="1721"/>
                    </a:lnTo>
                    <a:lnTo>
                      <a:pt x="2582" y="1614"/>
                    </a:lnTo>
                    <a:lnTo>
                      <a:pt x="2582" y="1506"/>
                    </a:lnTo>
                    <a:lnTo>
                      <a:pt x="2475" y="968"/>
                    </a:lnTo>
                    <a:lnTo>
                      <a:pt x="2260" y="430"/>
                    </a:lnTo>
                    <a:lnTo>
                      <a:pt x="1829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8"/>
              <p:cNvSpPr/>
              <p:nvPr/>
            </p:nvSpPr>
            <p:spPr>
              <a:xfrm>
                <a:off x="2935850" y="2509175"/>
                <a:ext cx="86100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392" extrusionOk="0">
                    <a:moveTo>
                      <a:pt x="2367" y="0"/>
                    </a:moveTo>
                    <a:lnTo>
                      <a:pt x="2152" y="108"/>
                    </a:lnTo>
                    <a:lnTo>
                      <a:pt x="1507" y="430"/>
                    </a:lnTo>
                    <a:lnTo>
                      <a:pt x="969" y="861"/>
                    </a:lnTo>
                    <a:lnTo>
                      <a:pt x="431" y="1291"/>
                    </a:lnTo>
                    <a:lnTo>
                      <a:pt x="216" y="1829"/>
                    </a:lnTo>
                    <a:lnTo>
                      <a:pt x="216" y="1937"/>
                    </a:lnTo>
                    <a:lnTo>
                      <a:pt x="216" y="2259"/>
                    </a:lnTo>
                    <a:lnTo>
                      <a:pt x="0" y="7639"/>
                    </a:lnTo>
                    <a:lnTo>
                      <a:pt x="1399" y="8284"/>
                    </a:lnTo>
                    <a:lnTo>
                      <a:pt x="1829" y="8392"/>
                    </a:lnTo>
                    <a:lnTo>
                      <a:pt x="2152" y="8284"/>
                    </a:lnTo>
                    <a:lnTo>
                      <a:pt x="2905" y="7854"/>
                    </a:lnTo>
                    <a:lnTo>
                      <a:pt x="3013" y="7746"/>
                    </a:lnTo>
                    <a:lnTo>
                      <a:pt x="3336" y="7101"/>
                    </a:lnTo>
                    <a:lnTo>
                      <a:pt x="3443" y="6455"/>
                    </a:lnTo>
                    <a:lnTo>
                      <a:pt x="3336" y="3766"/>
                    </a:lnTo>
                    <a:lnTo>
                      <a:pt x="3120" y="323"/>
                    </a:lnTo>
                    <a:lnTo>
                      <a:pt x="2690" y="108"/>
                    </a:lnTo>
                    <a:lnTo>
                      <a:pt x="2582" y="108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8"/>
              <p:cNvSpPr/>
              <p:nvPr/>
            </p:nvSpPr>
            <p:spPr>
              <a:xfrm>
                <a:off x="2900875" y="253067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754" y="1"/>
                    </a:moveTo>
                    <a:lnTo>
                      <a:pt x="108" y="216"/>
                    </a:lnTo>
                    <a:lnTo>
                      <a:pt x="1" y="539"/>
                    </a:lnTo>
                    <a:lnTo>
                      <a:pt x="539" y="861"/>
                    </a:lnTo>
                    <a:lnTo>
                      <a:pt x="646" y="539"/>
                    </a:lnTo>
                    <a:lnTo>
                      <a:pt x="1399" y="1184"/>
                    </a:lnTo>
                    <a:lnTo>
                      <a:pt x="1507" y="1292"/>
                    </a:lnTo>
                    <a:lnTo>
                      <a:pt x="3659" y="3013"/>
                    </a:lnTo>
                    <a:lnTo>
                      <a:pt x="4089" y="3121"/>
                    </a:lnTo>
                    <a:lnTo>
                      <a:pt x="4412" y="3228"/>
                    </a:lnTo>
                    <a:lnTo>
                      <a:pt x="4735" y="3121"/>
                    </a:lnTo>
                    <a:lnTo>
                      <a:pt x="5057" y="3013"/>
                    </a:lnTo>
                    <a:lnTo>
                      <a:pt x="5165" y="2798"/>
                    </a:lnTo>
                    <a:lnTo>
                      <a:pt x="5165" y="2583"/>
                    </a:lnTo>
                    <a:lnTo>
                      <a:pt x="4950" y="2368"/>
                    </a:lnTo>
                    <a:lnTo>
                      <a:pt x="4735" y="2152"/>
                    </a:lnTo>
                    <a:lnTo>
                      <a:pt x="4412" y="2045"/>
                    </a:lnTo>
                    <a:lnTo>
                      <a:pt x="2906" y="1184"/>
                    </a:lnTo>
                    <a:lnTo>
                      <a:pt x="1830" y="539"/>
                    </a:lnTo>
                    <a:lnTo>
                      <a:pt x="139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8"/>
              <p:cNvSpPr/>
              <p:nvPr/>
            </p:nvSpPr>
            <p:spPr>
              <a:xfrm>
                <a:off x="3011150" y="2581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8"/>
              <p:cNvSpPr/>
              <p:nvPr/>
            </p:nvSpPr>
            <p:spPr>
              <a:xfrm>
                <a:off x="2895500" y="2525300"/>
                <a:ext cx="13990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551" extrusionOk="0">
                    <a:moveTo>
                      <a:pt x="969" y="323"/>
                    </a:moveTo>
                    <a:lnTo>
                      <a:pt x="1507" y="431"/>
                    </a:lnTo>
                    <a:lnTo>
                      <a:pt x="1937" y="861"/>
                    </a:lnTo>
                    <a:lnTo>
                      <a:pt x="2045" y="915"/>
                    </a:lnTo>
                    <a:lnTo>
                      <a:pt x="2045" y="915"/>
                    </a:lnTo>
                    <a:lnTo>
                      <a:pt x="2045" y="969"/>
                    </a:lnTo>
                    <a:lnTo>
                      <a:pt x="2152" y="969"/>
                    </a:lnTo>
                    <a:lnTo>
                      <a:pt x="2152" y="969"/>
                    </a:lnTo>
                    <a:lnTo>
                      <a:pt x="2152" y="969"/>
                    </a:lnTo>
                    <a:lnTo>
                      <a:pt x="2367" y="1184"/>
                    </a:lnTo>
                    <a:lnTo>
                      <a:pt x="3551" y="1830"/>
                    </a:lnTo>
                    <a:lnTo>
                      <a:pt x="4309" y="2251"/>
                    </a:lnTo>
                    <a:lnTo>
                      <a:pt x="4309" y="2251"/>
                    </a:lnTo>
                    <a:lnTo>
                      <a:pt x="4304" y="2260"/>
                    </a:lnTo>
                    <a:lnTo>
                      <a:pt x="4412" y="2367"/>
                    </a:lnTo>
                    <a:lnTo>
                      <a:pt x="4519" y="2367"/>
                    </a:lnTo>
                    <a:lnTo>
                      <a:pt x="4627" y="2475"/>
                    </a:lnTo>
                    <a:lnTo>
                      <a:pt x="5057" y="2690"/>
                    </a:lnTo>
                    <a:lnTo>
                      <a:pt x="5165" y="2798"/>
                    </a:lnTo>
                    <a:lnTo>
                      <a:pt x="5165" y="2905"/>
                    </a:lnTo>
                    <a:lnTo>
                      <a:pt x="5165" y="3013"/>
                    </a:lnTo>
                    <a:lnTo>
                      <a:pt x="5057" y="3121"/>
                    </a:lnTo>
                    <a:lnTo>
                      <a:pt x="4627" y="3228"/>
                    </a:lnTo>
                    <a:lnTo>
                      <a:pt x="4304" y="3121"/>
                    </a:lnTo>
                    <a:lnTo>
                      <a:pt x="3981" y="3013"/>
                    </a:lnTo>
                    <a:lnTo>
                      <a:pt x="1830" y="1292"/>
                    </a:lnTo>
                    <a:lnTo>
                      <a:pt x="1722" y="1184"/>
                    </a:lnTo>
                    <a:lnTo>
                      <a:pt x="969" y="646"/>
                    </a:lnTo>
                    <a:lnTo>
                      <a:pt x="754" y="539"/>
                    </a:lnTo>
                    <a:lnTo>
                      <a:pt x="646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646"/>
                    </a:lnTo>
                    <a:lnTo>
                      <a:pt x="108" y="754"/>
                    </a:lnTo>
                    <a:lnTo>
                      <a:pt x="108" y="861"/>
                    </a:lnTo>
                    <a:lnTo>
                      <a:pt x="646" y="1184"/>
                    </a:lnTo>
                    <a:lnTo>
                      <a:pt x="861" y="1292"/>
                    </a:lnTo>
                    <a:lnTo>
                      <a:pt x="969" y="1076"/>
                    </a:lnTo>
                    <a:lnTo>
                      <a:pt x="1507" y="1507"/>
                    </a:lnTo>
                    <a:lnTo>
                      <a:pt x="1614" y="1614"/>
                    </a:lnTo>
                    <a:lnTo>
                      <a:pt x="3766" y="3336"/>
                    </a:lnTo>
                    <a:lnTo>
                      <a:pt x="4196" y="3551"/>
                    </a:lnTo>
                    <a:lnTo>
                      <a:pt x="4950" y="3551"/>
                    </a:lnTo>
                    <a:lnTo>
                      <a:pt x="5165" y="3443"/>
                    </a:lnTo>
                    <a:lnTo>
                      <a:pt x="5380" y="3336"/>
                    </a:lnTo>
                    <a:lnTo>
                      <a:pt x="5487" y="3013"/>
                    </a:lnTo>
                    <a:lnTo>
                      <a:pt x="5595" y="2905"/>
                    </a:lnTo>
                    <a:lnTo>
                      <a:pt x="5487" y="2690"/>
                    </a:lnTo>
                    <a:lnTo>
                      <a:pt x="5272" y="2367"/>
                    </a:lnTo>
                    <a:lnTo>
                      <a:pt x="5057" y="2260"/>
                    </a:lnTo>
                    <a:lnTo>
                      <a:pt x="4734" y="2045"/>
                    </a:lnTo>
                    <a:lnTo>
                      <a:pt x="3228" y="1184"/>
                    </a:lnTo>
                    <a:lnTo>
                      <a:pt x="2475" y="754"/>
                    </a:lnTo>
                    <a:lnTo>
                      <a:pt x="2260" y="646"/>
                    </a:lnTo>
                    <a:lnTo>
                      <a:pt x="1722" y="108"/>
                    </a:lnTo>
                    <a:lnTo>
                      <a:pt x="161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8"/>
              <p:cNvSpPr/>
              <p:nvPr/>
            </p:nvSpPr>
            <p:spPr>
              <a:xfrm>
                <a:off x="3005775" y="2576400"/>
                <a:ext cx="107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2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323" y="323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8"/>
              <p:cNvSpPr/>
              <p:nvPr/>
            </p:nvSpPr>
            <p:spPr>
              <a:xfrm>
                <a:off x="2995025" y="2484950"/>
                <a:ext cx="511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5058" extrusionOk="0">
                    <a:moveTo>
                      <a:pt x="1184" y="1"/>
                    </a:moveTo>
                    <a:lnTo>
                      <a:pt x="861" y="108"/>
                    </a:lnTo>
                    <a:lnTo>
                      <a:pt x="538" y="431"/>
                    </a:lnTo>
                    <a:lnTo>
                      <a:pt x="323" y="969"/>
                    </a:lnTo>
                    <a:lnTo>
                      <a:pt x="323" y="1507"/>
                    </a:lnTo>
                    <a:lnTo>
                      <a:pt x="323" y="1937"/>
                    </a:lnTo>
                    <a:lnTo>
                      <a:pt x="108" y="3444"/>
                    </a:lnTo>
                    <a:lnTo>
                      <a:pt x="0" y="3659"/>
                    </a:lnTo>
                    <a:lnTo>
                      <a:pt x="0" y="3981"/>
                    </a:lnTo>
                    <a:lnTo>
                      <a:pt x="0" y="4304"/>
                    </a:lnTo>
                    <a:lnTo>
                      <a:pt x="0" y="4627"/>
                    </a:lnTo>
                    <a:lnTo>
                      <a:pt x="215" y="4842"/>
                    </a:lnTo>
                    <a:lnTo>
                      <a:pt x="431" y="4950"/>
                    </a:lnTo>
                    <a:lnTo>
                      <a:pt x="753" y="5057"/>
                    </a:lnTo>
                    <a:lnTo>
                      <a:pt x="969" y="5057"/>
                    </a:lnTo>
                    <a:lnTo>
                      <a:pt x="1184" y="4950"/>
                    </a:lnTo>
                    <a:lnTo>
                      <a:pt x="1291" y="4735"/>
                    </a:lnTo>
                    <a:lnTo>
                      <a:pt x="1506" y="4304"/>
                    </a:lnTo>
                    <a:lnTo>
                      <a:pt x="1614" y="3874"/>
                    </a:lnTo>
                    <a:lnTo>
                      <a:pt x="1937" y="2475"/>
                    </a:lnTo>
                    <a:lnTo>
                      <a:pt x="2044" y="2153"/>
                    </a:lnTo>
                    <a:lnTo>
                      <a:pt x="2044" y="1507"/>
                    </a:lnTo>
                    <a:lnTo>
                      <a:pt x="2044" y="969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8"/>
              <p:cNvSpPr/>
              <p:nvPr/>
            </p:nvSpPr>
            <p:spPr>
              <a:xfrm>
                <a:off x="2989650" y="2479575"/>
                <a:ext cx="618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0" extrusionOk="0">
                    <a:moveTo>
                      <a:pt x="1399" y="431"/>
                    </a:moveTo>
                    <a:lnTo>
                      <a:pt x="1614" y="539"/>
                    </a:lnTo>
                    <a:lnTo>
                      <a:pt x="1829" y="646"/>
                    </a:lnTo>
                    <a:lnTo>
                      <a:pt x="1937" y="969"/>
                    </a:lnTo>
                    <a:lnTo>
                      <a:pt x="2044" y="1292"/>
                    </a:lnTo>
                    <a:lnTo>
                      <a:pt x="2152" y="1722"/>
                    </a:lnTo>
                    <a:lnTo>
                      <a:pt x="2044" y="2368"/>
                    </a:lnTo>
                    <a:lnTo>
                      <a:pt x="1937" y="2583"/>
                    </a:lnTo>
                    <a:lnTo>
                      <a:pt x="1614" y="3981"/>
                    </a:lnTo>
                    <a:lnTo>
                      <a:pt x="1506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968" y="5057"/>
                    </a:lnTo>
                    <a:lnTo>
                      <a:pt x="646" y="5057"/>
                    </a:lnTo>
                    <a:lnTo>
                      <a:pt x="538" y="4950"/>
                    </a:lnTo>
                    <a:lnTo>
                      <a:pt x="430" y="4734"/>
                    </a:lnTo>
                    <a:lnTo>
                      <a:pt x="323" y="4519"/>
                    </a:lnTo>
                    <a:lnTo>
                      <a:pt x="430" y="4196"/>
                    </a:lnTo>
                    <a:lnTo>
                      <a:pt x="430" y="3874"/>
                    </a:lnTo>
                    <a:lnTo>
                      <a:pt x="430" y="3659"/>
                    </a:lnTo>
                    <a:lnTo>
                      <a:pt x="646" y="2152"/>
                    </a:lnTo>
                    <a:lnTo>
                      <a:pt x="646" y="2045"/>
                    </a:lnTo>
                    <a:lnTo>
                      <a:pt x="646" y="1722"/>
                    </a:lnTo>
                    <a:lnTo>
                      <a:pt x="753" y="1184"/>
                    </a:lnTo>
                    <a:lnTo>
                      <a:pt x="861" y="754"/>
                    </a:lnTo>
                    <a:lnTo>
                      <a:pt x="1184" y="539"/>
                    </a:lnTo>
                    <a:lnTo>
                      <a:pt x="1399" y="431"/>
                    </a:lnTo>
                    <a:close/>
                    <a:moveTo>
                      <a:pt x="1399" y="1"/>
                    </a:moveTo>
                    <a:lnTo>
                      <a:pt x="1184" y="108"/>
                    </a:lnTo>
                    <a:lnTo>
                      <a:pt x="968" y="216"/>
                    </a:lnTo>
                    <a:lnTo>
                      <a:pt x="646" y="431"/>
                    </a:lnTo>
                    <a:lnTo>
                      <a:pt x="430" y="861"/>
                    </a:lnTo>
                    <a:lnTo>
                      <a:pt x="323" y="1292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874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108" y="4842"/>
                    </a:lnTo>
                    <a:lnTo>
                      <a:pt x="215" y="5165"/>
                    </a:lnTo>
                    <a:lnTo>
                      <a:pt x="430" y="5272"/>
                    </a:lnTo>
                    <a:lnTo>
                      <a:pt x="646" y="5380"/>
                    </a:lnTo>
                    <a:lnTo>
                      <a:pt x="1291" y="5380"/>
                    </a:lnTo>
                    <a:lnTo>
                      <a:pt x="1506" y="5272"/>
                    </a:lnTo>
                    <a:lnTo>
                      <a:pt x="1721" y="5057"/>
                    </a:lnTo>
                    <a:lnTo>
                      <a:pt x="1937" y="4519"/>
                    </a:lnTo>
                    <a:lnTo>
                      <a:pt x="2044" y="4089"/>
                    </a:lnTo>
                    <a:lnTo>
                      <a:pt x="2367" y="2690"/>
                    </a:lnTo>
                    <a:lnTo>
                      <a:pt x="2367" y="2475"/>
                    </a:lnTo>
                    <a:lnTo>
                      <a:pt x="2475" y="1722"/>
                    </a:lnTo>
                    <a:lnTo>
                      <a:pt x="2367" y="1076"/>
                    </a:lnTo>
                    <a:lnTo>
                      <a:pt x="2152" y="539"/>
                    </a:lnTo>
                    <a:lnTo>
                      <a:pt x="1829" y="216"/>
                    </a:lnTo>
                    <a:lnTo>
                      <a:pt x="1614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8"/>
              <p:cNvSpPr/>
              <p:nvPr/>
            </p:nvSpPr>
            <p:spPr>
              <a:xfrm>
                <a:off x="2938525" y="2479575"/>
                <a:ext cx="1130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7855" extrusionOk="0">
                    <a:moveTo>
                      <a:pt x="2260" y="1"/>
                    </a:moveTo>
                    <a:lnTo>
                      <a:pt x="1615" y="108"/>
                    </a:lnTo>
                    <a:lnTo>
                      <a:pt x="969" y="323"/>
                    </a:lnTo>
                    <a:lnTo>
                      <a:pt x="646" y="539"/>
                    </a:lnTo>
                    <a:lnTo>
                      <a:pt x="324" y="861"/>
                    </a:lnTo>
                    <a:lnTo>
                      <a:pt x="109" y="1184"/>
                    </a:lnTo>
                    <a:lnTo>
                      <a:pt x="109" y="1614"/>
                    </a:lnTo>
                    <a:lnTo>
                      <a:pt x="1" y="6994"/>
                    </a:lnTo>
                    <a:lnTo>
                      <a:pt x="1722" y="7854"/>
                    </a:lnTo>
                    <a:lnTo>
                      <a:pt x="4412" y="6241"/>
                    </a:lnTo>
                    <a:lnTo>
                      <a:pt x="4412" y="4089"/>
                    </a:lnTo>
                    <a:lnTo>
                      <a:pt x="4520" y="3336"/>
                    </a:lnTo>
                    <a:lnTo>
                      <a:pt x="4412" y="2583"/>
                    </a:lnTo>
                    <a:lnTo>
                      <a:pt x="4304" y="1722"/>
                    </a:lnTo>
                    <a:lnTo>
                      <a:pt x="4089" y="1076"/>
                    </a:lnTo>
                    <a:lnTo>
                      <a:pt x="3874" y="539"/>
                    </a:lnTo>
                    <a:lnTo>
                      <a:pt x="3551" y="323"/>
                    </a:lnTo>
                    <a:lnTo>
                      <a:pt x="3121" y="108"/>
                    </a:lnTo>
                    <a:lnTo>
                      <a:pt x="269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8"/>
              <p:cNvSpPr/>
              <p:nvPr/>
            </p:nvSpPr>
            <p:spPr>
              <a:xfrm>
                <a:off x="2933150" y="2474200"/>
                <a:ext cx="121075" cy="20712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8285" extrusionOk="0">
                    <a:moveTo>
                      <a:pt x="2690" y="431"/>
                    </a:moveTo>
                    <a:lnTo>
                      <a:pt x="3336" y="538"/>
                    </a:lnTo>
                    <a:lnTo>
                      <a:pt x="3659" y="646"/>
                    </a:lnTo>
                    <a:lnTo>
                      <a:pt x="3874" y="861"/>
                    </a:lnTo>
                    <a:lnTo>
                      <a:pt x="4089" y="1291"/>
                    </a:lnTo>
                    <a:lnTo>
                      <a:pt x="4412" y="2045"/>
                    </a:lnTo>
                    <a:lnTo>
                      <a:pt x="4519" y="2798"/>
                    </a:lnTo>
                    <a:lnTo>
                      <a:pt x="4519" y="3228"/>
                    </a:lnTo>
                    <a:lnTo>
                      <a:pt x="4519" y="4304"/>
                    </a:lnTo>
                    <a:lnTo>
                      <a:pt x="4414" y="6409"/>
                    </a:lnTo>
                    <a:lnTo>
                      <a:pt x="4414" y="6409"/>
                    </a:lnTo>
                    <a:lnTo>
                      <a:pt x="1937" y="7854"/>
                    </a:lnTo>
                    <a:lnTo>
                      <a:pt x="431" y="7101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754" y="1184"/>
                    </a:lnTo>
                    <a:lnTo>
                      <a:pt x="969" y="969"/>
                    </a:lnTo>
                    <a:lnTo>
                      <a:pt x="1292" y="754"/>
                    </a:lnTo>
                    <a:lnTo>
                      <a:pt x="1830" y="538"/>
                    </a:lnTo>
                    <a:lnTo>
                      <a:pt x="2475" y="431"/>
                    </a:lnTo>
                    <a:close/>
                    <a:moveTo>
                      <a:pt x="2475" y="0"/>
                    </a:moveTo>
                    <a:lnTo>
                      <a:pt x="1722" y="216"/>
                    </a:lnTo>
                    <a:lnTo>
                      <a:pt x="1184" y="431"/>
                    </a:lnTo>
                    <a:lnTo>
                      <a:pt x="754" y="646"/>
                    </a:lnTo>
                    <a:lnTo>
                      <a:pt x="431" y="969"/>
                    </a:lnTo>
                    <a:lnTo>
                      <a:pt x="216" y="1399"/>
                    </a:lnTo>
                    <a:lnTo>
                      <a:pt x="108" y="1829"/>
                    </a:lnTo>
                    <a:lnTo>
                      <a:pt x="1" y="7209"/>
                    </a:lnTo>
                    <a:lnTo>
                      <a:pt x="108" y="7316"/>
                    </a:lnTo>
                    <a:lnTo>
                      <a:pt x="1830" y="8285"/>
                    </a:lnTo>
                    <a:lnTo>
                      <a:pt x="2045" y="8285"/>
                    </a:lnTo>
                    <a:lnTo>
                      <a:pt x="4735" y="6671"/>
                    </a:lnTo>
                    <a:lnTo>
                      <a:pt x="4842" y="6456"/>
                    </a:lnTo>
                    <a:lnTo>
                      <a:pt x="4842" y="4304"/>
                    </a:lnTo>
                    <a:lnTo>
                      <a:pt x="4842" y="3228"/>
                    </a:lnTo>
                    <a:lnTo>
                      <a:pt x="4842" y="2690"/>
                    </a:lnTo>
                    <a:lnTo>
                      <a:pt x="4735" y="1937"/>
                    </a:lnTo>
                    <a:lnTo>
                      <a:pt x="4519" y="1184"/>
                    </a:lnTo>
                    <a:lnTo>
                      <a:pt x="4197" y="646"/>
                    </a:lnTo>
                    <a:lnTo>
                      <a:pt x="3874" y="323"/>
                    </a:lnTo>
                    <a:lnTo>
                      <a:pt x="3444" y="108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8"/>
              <p:cNvSpPr/>
              <p:nvPr/>
            </p:nvSpPr>
            <p:spPr>
              <a:xfrm>
                <a:off x="2782525" y="2544125"/>
                <a:ext cx="1318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4" extrusionOk="0">
                    <a:moveTo>
                      <a:pt x="646" y="1"/>
                    </a:moveTo>
                    <a:lnTo>
                      <a:pt x="109" y="323"/>
                    </a:lnTo>
                    <a:lnTo>
                      <a:pt x="1" y="646"/>
                    </a:lnTo>
                    <a:lnTo>
                      <a:pt x="539" y="969"/>
                    </a:lnTo>
                    <a:lnTo>
                      <a:pt x="646" y="646"/>
                    </a:lnTo>
                    <a:lnTo>
                      <a:pt x="1400" y="1184"/>
                    </a:lnTo>
                    <a:lnTo>
                      <a:pt x="1615" y="1292"/>
                    </a:lnTo>
                    <a:lnTo>
                      <a:pt x="3874" y="2798"/>
                    </a:lnTo>
                    <a:lnTo>
                      <a:pt x="4197" y="2906"/>
                    </a:lnTo>
                    <a:lnTo>
                      <a:pt x="4627" y="3013"/>
                    </a:lnTo>
                    <a:lnTo>
                      <a:pt x="4950" y="2906"/>
                    </a:lnTo>
                    <a:lnTo>
                      <a:pt x="5165" y="2798"/>
                    </a:lnTo>
                    <a:lnTo>
                      <a:pt x="5273" y="2583"/>
                    </a:lnTo>
                    <a:lnTo>
                      <a:pt x="5273" y="2368"/>
                    </a:lnTo>
                    <a:lnTo>
                      <a:pt x="5057" y="2152"/>
                    </a:lnTo>
                    <a:lnTo>
                      <a:pt x="4842" y="1937"/>
                    </a:lnTo>
                    <a:lnTo>
                      <a:pt x="4520" y="1830"/>
                    </a:lnTo>
                    <a:lnTo>
                      <a:pt x="3013" y="1077"/>
                    </a:lnTo>
                    <a:lnTo>
                      <a:pt x="1830" y="539"/>
                    </a:lnTo>
                    <a:lnTo>
                      <a:pt x="1400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8"/>
              <p:cNvSpPr/>
              <p:nvPr/>
            </p:nvSpPr>
            <p:spPr>
              <a:xfrm>
                <a:off x="2895500" y="2589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8"/>
              <p:cNvSpPr/>
              <p:nvPr/>
            </p:nvSpPr>
            <p:spPr>
              <a:xfrm>
                <a:off x="2777150" y="2541450"/>
                <a:ext cx="14257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228" extrusionOk="0">
                    <a:moveTo>
                      <a:pt x="1507" y="323"/>
                    </a:moveTo>
                    <a:lnTo>
                      <a:pt x="1937" y="753"/>
                    </a:lnTo>
                    <a:lnTo>
                      <a:pt x="2045" y="753"/>
                    </a:lnTo>
                    <a:lnTo>
                      <a:pt x="2152" y="861"/>
                    </a:lnTo>
                    <a:lnTo>
                      <a:pt x="3336" y="1506"/>
                    </a:lnTo>
                    <a:lnTo>
                      <a:pt x="4627" y="2152"/>
                    </a:lnTo>
                    <a:lnTo>
                      <a:pt x="4735" y="2152"/>
                    </a:lnTo>
                    <a:lnTo>
                      <a:pt x="5165" y="2367"/>
                    </a:lnTo>
                    <a:lnTo>
                      <a:pt x="5272" y="2475"/>
                    </a:lnTo>
                    <a:lnTo>
                      <a:pt x="5272" y="2582"/>
                    </a:lnTo>
                    <a:lnTo>
                      <a:pt x="5165" y="2797"/>
                    </a:lnTo>
                    <a:lnTo>
                      <a:pt x="4735" y="2905"/>
                    </a:lnTo>
                    <a:lnTo>
                      <a:pt x="4519" y="2905"/>
                    </a:lnTo>
                    <a:lnTo>
                      <a:pt x="4175" y="2819"/>
                    </a:lnTo>
                    <a:lnTo>
                      <a:pt x="4175" y="2819"/>
                    </a:lnTo>
                    <a:lnTo>
                      <a:pt x="4197" y="2797"/>
                    </a:lnTo>
                    <a:lnTo>
                      <a:pt x="1937" y="1184"/>
                    </a:lnTo>
                    <a:lnTo>
                      <a:pt x="1830" y="1184"/>
                    </a:lnTo>
                    <a:lnTo>
                      <a:pt x="1722" y="1076"/>
                    </a:lnTo>
                    <a:lnTo>
                      <a:pt x="969" y="538"/>
                    </a:lnTo>
                    <a:lnTo>
                      <a:pt x="754" y="538"/>
                    </a:lnTo>
                    <a:lnTo>
                      <a:pt x="646" y="646"/>
                    </a:lnTo>
                    <a:lnTo>
                      <a:pt x="646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861" y="323"/>
                    </a:lnTo>
                    <a:close/>
                    <a:moveTo>
                      <a:pt x="754" y="0"/>
                    </a:moveTo>
                    <a:lnTo>
                      <a:pt x="216" y="215"/>
                    </a:lnTo>
                    <a:lnTo>
                      <a:pt x="108" y="323"/>
                    </a:lnTo>
                    <a:lnTo>
                      <a:pt x="1" y="753"/>
                    </a:lnTo>
                    <a:lnTo>
                      <a:pt x="1" y="861"/>
                    </a:lnTo>
                    <a:lnTo>
                      <a:pt x="108" y="968"/>
                    </a:lnTo>
                    <a:lnTo>
                      <a:pt x="646" y="1184"/>
                    </a:lnTo>
                    <a:lnTo>
                      <a:pt x="861" y="1184"/>
                    </a:lnTo>
                    <a:lnTo>
                      <a:pt x="969" y="1076"/>
                    </a:lnTo>
                    <a:lnTo>
                      <a:pt x="1507" y="1399"/>
                    </a:lnTo>
                    <a:lnTo>
                      <a:pt x="1722" y="1506"/>
                    </a:lnTo>
                    <a:lnTo>
                      <a:pt x="3981" y="3120"/>
                    </a:lnTo>
                    <a:lnTo>
                      <a:pt x="4412" y="3228"/>
                    </a:lnTo>
                    <a:lnTo>
                      <a:pt x="5057" y="3228"/>
                    </a:lnTo>
                    <a:lnTo>
                      <a:pt x="5380" y="3120"/>
                    </a:lnTo>
                    <a:lnTo>
                      <a:pt x="5595" y="2905"/>
                    </a:lnTo>
                    <a:lnTo>
                      <a:pt x="5703" y="2690"/>
                    </a:lnTo>
                    <a:lnTo>
                      <a:pt x="5703" y="2582"/>
                    </a:lnTo>
                    <a:lnTo>
                      <a:pt x="5595" y="2259"/>
                    </a:lnTo>
                    <a:lnTo>
                      <a:pt x="5380" y="2044"/>
                    </a:lnTo>
                    <a:lnTo>
                      <a:pt x="5165" y="1937"/>
                    </a:lnTo>
                    <a:lnTo>
                      <a:pt x="4821" y="1765"/>
                    </a:lnTo>
                    <a:lnTo>
                      <a:pt x="4821" y="1765"/>
                    </a:lnTo>
                    <a:lnTo>
                      <a:pt x="4842" y="1721"/>
                    </a:lnTo>
                    <a:lnTo>
                      <a:pt x="4735" y="1721"/>
                    </a:lnTo>
                    <a:lnTo>
                      <a:pt x="3228" y="1076"/>
                    </a:lnTo>
                    <a:lnTo>
                      <a:pt x="2475" y="646"/>
                    </a:lnTo>
                    <a:lnTo>
                      <a:pt x="2260" y="538"/>
                    </a:lnTo>
                    <a:lnTo>
                      <a:pt x="2152" y="430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8"/>
              <p:cNvSpPr/>
              <p:nvPr/>
            </p:nvSpPr>
            <p:spPr>
              <a:xfrm>
                <a:off x="2890125" y="2584475"/>
                <a:ext cx="107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1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323" y="431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8"/>
              <p:cNvSpPr/>
              <p:nvPr/>
            </p:nvSpPr>
            <p:spPr>
              <a:xfrm>
                <a:off x="2876675" y="2519925"/>
                <a:ext cx="9955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982" extrusionOk="0">
                    <a:moveTo>
                      <a:pt x="3013" y="0"/>
                    </a:moveTo>
                    <a:lnTo>
                      <a:pt x="2583" y="323"/>
                    </a:lnTo>
                    <a:lnTo>
                      <a:pt x="2152" y="754"/>
                    </a:lnTo>
                    <a:lnTo>
                      <a:pt x="1937" y="1076"/>
                    </a:lnTo>
                    <a:lnTo>
                      <a:pt x="861" y="2045"/>
                    </a:lnTo>
                    <a:lnTo>
                      <a:pt x="646" y="2260"/>
                    </a:lnTo>
                    <a:lnTo>
                      <a:pt x="431" y="2582"/>
                    </a:lnTo>
                    <a:lnTo>
                      <a:pt x="216" y="2690"/>
                    </a:lnTo>
                    <a:lnTo>
                      <a:pt x="108" y="3013"/>
                    </a:lnTo>
                    <a:lnTo>
                      <a:pt x="0" y="3336"/>
                    </a:lnTo>
                    <a:lnTo>
                      <a:pt x="108" y="3551"/>
                    </a:lnTo>
                    <a:lnTo>
                      <a:pt x="431" y="3766"/>
                    </a:lnTo>
                    <a:lnTo>
                      <a:pt x="538" y="3981"/>
                    </a:lnTo>
                    <a:lnTo>
                      <a:pt x="861" y="3981"/>
                    </a:lnTo>
                    <a:lnTo>
                      <a:pt x="1076" y="3874"/>
                    </a:lnTo>
                    <a:lnTo>
                      <a:pt x="1399" y="3658"/>
                    </a:lnTo>
                    <a:lnTo>
                      <a:pt x="1829" y="3443"/>
                    </a:lnTo>
                    <a:lnTo>
                      <a:pt x="2905" y="2475"/>
                    </a:lnTo>
                    <a:lnTo>
                      <a:pt x="3120" y="2260"/>
                    </a:lnTo>
                    <a:lnTo>
                      <a:pt x="3551" y="1829"/>
                    </a:lnTo>
                    <a:lnTo>
                      <a:pt x="3874" y="1291"/>
                    </a:lnTo>
                    <a:lnTo>
                      <a:pt x="3981" y="861"/>
                    </a:lnTo>
                    <a:lnTo>
                      <a:pt x="3981" y="431"/>
                    </a:lnTo>
                    <a:lnTo>
                      <a:pt x="3766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8"/>
              <p:cNvSpPr/>
              <p:nvPr/>
            </p:nvSpPr>
            <p:spPr>
              <a:xfrm>
                <a:off x="2873975" y="2514550"/>
                <a:ext cx="1076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412" extrusionOk="0">
                    <a:moveTo>
                      <a:pt x="3551" y="323"/>
                    </a:moveTo>
                    <a:lnTo>
                      <a:pt x="3766" y="431"/>
                    </a:lnTo>
                    <a:lnTo>
                      <a:pt x="3874" y="646"/>
                    </a:lnTo>
                    <a:lnTo>
                      <a:pt x="3982" y="861"/>
                    </a:lnTo>
                    <a:lnTo>
                      <a:pt x="3874" y="1399"/>
                    </a:lnTo>
                    <a:lnTo>
                      <a:pt x="3551" y="1937"/>
                    </a:lnTo>
                    <a:lnTo>
                      <a:pt x="3121" y="2367"/>
                    </a:lnTo>
                    <a:lnTo>
                      <a:pt x="2906" y="2582"/>
                    </a:lnTo>
                    <a:lnTo>
                      <a:pt x="1830" y="3443"/>
                    </a:lnTo>
                    <a:lnTo>
                      <a:pt x="1399" y="3766"/>
                    </a:lnTo>
                    <a:lnTo>
                      <a:pt x="1077" y="3981"/>
                    </a:lnTo>
                    <a:lnTo>
                      <a:pt x="862" y="3981"/>
                    </a:lnTo>
                    <a:lnTo>
                      <a:pt x="646" y="3873"/>
                    </a:lnTo>
                    <a:lnTo>
                      <a:pt x="431" y="3658"/>
                    </a:lnTo>
                    <a:lnTo>
                      <a:pt x="324" y="3551"/>
                    </a:lnTo>
                    <a:lnTo>
                      <a:pt x="324" y="3443"/>
                    </a:lnTo>
                    <a:lnTo>
                      <a:pt x="324" y="3228"/>
                    </a:lnTo>
                    <a:lnTo>
                      <a:pt x="431" y="3013"/>
                    </a:lnTo>
                    <a:lnTo>
                      <a:pt x="646" y="2905"/>
                    </a:lnTo>
                    <a:lnTo>
                      <a:pt x="862" y="2582"/>
                    </a:lnTo>
                    <a:lnTo>
                      <a:pt x="1077" y="2475"/>
                    </a:lnTo>
                    <a:lnTo>
                      <a:pt x="2153" y="1399"/>
                    </a:lnTo>
                    <a:lnTo>
                      <a:pt x="2260" y="1291"/>
                    </a:lnTo>
                    <a:lnTo>
                      <a:pt x="2368" y="1076"/>
                    </a:lnTo>
                    <a:lnTo>
                      <a:pt x="2691" y="753"/>
                    </a:lnTo>
                    <a:lnTo>
                      <a:pt x="3013" y="538"/>
                    </a:lnTo>
                    <a:lnTo>
                      <a:pt x="3228" y="431"/>
                    </a:lnTo>
                    <a:lnTo>
                      <a:pt x="3551" y="323"/>
                    </a:lnTo>
                    <a:close/>
                    <a:moveTo>
                      <a:pt x="3121" y="0"/>
                    </a:moveTo>
                    <a:lnTo>
                      <a:pt x="2798" y="215"/>
                    </a:lnTo>
                    <a:lnTo>
                      <a:pt x="2475" y="538"/>
                    </a:lnTo>
                    <a:lnTo>
                      <a:pt x="2153" y="861"/>
                    </a:lnTo>
                    <a:lnTo>
                      <a:pt x="1968" y="1138"/>
                    </a:lnTo>
                    <a:lnTo>
                      <a:pt x="1968" y="1138"/>
                    </a:lnTo>
                    <a:lnTo>
                      <a:pt x="1937" y="1076"/>
                    </a:lnTo>
                    <a:lnTo>
                      <a:pt x="862" y="2152"/>
                    </a:lnTo>
                    <a:lnTo>
                      <a:pt x="646" y="2367"/>
                    </a:lnTo>
                    <a:lnTo>
                      <a:pt x="431" y="2582"/>
                    </a:lnTo>
                    <a:lnTo>
                      <a:pt x="216" y="2797"/>
                    </a:lnTo>
                    <a:lnTo>
                      <a:pt x="1" y="3120"/>
                    </a:lnTo>
                    <a:lnTo>
                      <a:pt x="1" y="3443"/>
                    </a:lnTo>
                    <a:lnTo>
                      <a:pt x="1" y="3551"/>
                    </a:lnTo>
                    <a:lnTo>
                      <a:pt x="1" y="3766"/>
                    </a:lnTo>
                    <a:lnTo>
                      <a:pt x="108" y="3873"/>
                    </a:lnTo>
                    <a:lnTo>
                      <a:pt x="324" y="4196"/>
                    </a:lnTo>
                    <a:lnTo>
                      <a:pt x="646" y="4304"/>
                    </a:lnTo>
                    <a:lnTo>
                      <a:pt x="862" y="4411"/>
                    </a:lnTo>
                    <a:lnTo>
                      <a:pt x="969" y="4411"/>
                    </a:lnTo>
                    <a:lnTo>
                      <a:pt x="1184" y="4304"/>
                    </a:lnTo>
                    <a:lnTo>
                      <a:pt x="1615" y="4089"/>
                    </a:lnTo>
                    <a:lnTo>
                      <a:pt x="2045" y="3766"/>
                    </a:lnTo>
                    <a:lnTo>
                      <a:pt x="3121" y="2797"/>
                    </a:lnTo>
                    <a:lnTo>
                      <a:pt x="3336" y="2690"/>
                    </a:lnTo>
                    <a:lnTo>
                      <a:pt x="3874" y="2152"/>
                    </a:lnTo>
                    <a:lnTo>
                      <a:pt x="4197" y="1506"/>
                    </a:lnTo>
                    <a:lnTo>
                      <a:pt x="4304" y="861"/>
                    </a:lnTo>
                    <a:lnTo>
                      <a:pt x="4304" y="431"/>
                    </a:lnTo>
                    <a:lnTo>
                      <a:pt x="3982" y="108"/>
                    </a:lnTo>
                    <a:lnTo>
                      <a:pt x="376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8"/>
              <p:cNvSpPr/>
              <p:nvPr/>
            </p:nvSpPr>
            <p:spPr>
              <a:xfrm>
                <a:off x="2962750" y="2444600"/>
                <a:ext cx="430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261" extrusionOk="0">
                    <a:moveTo>
                      <a:pt x="753" y="1"/>
                    </a:moveTo>
                    <a:lnTo>
                      <a:pt x="323" y="324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8"/>
                    </a:lnTo>
                    <a:lnTo>
                      <a:pt x="0" y="2153"/>
                    </a:lnTo>
                    <a:lnTo>
                      <a:pt x="215" y="2260"/>
                    </a:lnTo>
                    <a:lnTo>
                      <a:pt x="861" y="2260"/>
                    </a:lnTo>
                    <a:lnTo>
                      <a:pt x="1291" y="2153"/>
                    </a:lnTo>
                    <a:lnTo>
                      <a:pt x="1614" y="1830"/>
                    </a:lnTo>
                    <a:lnTo>
                      <a:pt x="1722" y="1507"/>
                    </a:lnTo>
                    <a:lnTo>
                      <a:pt x="1722" y="862"/>
                    </a:lnTo>
                    <a:lnTo>
                      <a:pt x="1722" y="539"/>
                    </a:lnTo>
                    <a:lnTo>
                      <a:pt x="1614" y="324"/>
                    </a:lnTo>
                    <a:lnTo>
                      <a:pt x="1399" y="109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8"/>
              <p:cNvSpPr/>
              <p:nvPr/>
            </p:nvSpPr>
            <p:spPr>
              <a:xfrm>
                <a:off x="2957375" y="2439225"/>
                <a:ext cx="53800" cy="67275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691" extrusionOk="0">
                    <a:moveTo>
                      <a:pt x="1291" y="324"/>
                    </a:moveTo>
                    <a:lnTo>
                      <a:pt x="1506" y="539"/>
                    </a:lnTo>
                    <a:lnTo>
                      <a:pt x="1614" y="646"/>
                    </a:lnTo>
                    <a:lnTo>
                      <a:pt x="1721" y="1077"/>
                    </a:lnTo>
                    <a:lnTo>
                      <a:pt x="1721" y="1615"/>
                    </a:lnTo>
                    <a:lnTo>
                      <a:pt x="1721" y="1722"/>
                    </a:lnTo>
                    <a:lnTo>
                      <a:pt x="1614" y="1937"/>
                    </a:lnTo>
                    <a:lnTo>
                      <a:pt x="1399" y="2153"/>
                    </a:lnTo>
                    <a:lnTo>
                      <a:pt x="1184" y="2260"/>
                    </a:lnTo>
                    <a:lnTo>
                      <a:pt x="861" y="2368"/>
                    </a:lnTo>
                    <a:lnTo>
                      <a:pt x="646" y="2368"/>
                    </a:lnTo>
                    <a:lnTo>
                      <a:pt x="538" y="2260"/>
                    </a:lnTo>
                    <a:lnTo>
                      <a:pt x="430" y="2260"/>
                    </a:lnTo>
                    <a:lnTo>
                      <a:pt x="430" y="2153"/>
                    </a:lnTo>
                    <a:lnTo>
                      <a:pt x="323" y="1937"/>
                    </a:lnTo>
                    <a:lnTo>
                      <a:pt x="323" y="1077"/>
                    </a:lnTo>
                    <a:lnTo>
                      <a:pt x="753" y="646"/>
                    </a:lnTo>
                    <a:lnTo>
                      <a:pt x="968" y="431"/>
                    </a:lnTo>
                    <a:lnTo>
                      <a:pt x="1184" y="324"/>
                    </a:lnTo>
                    <a:close/>
                    <a:moveTo>
                      <a:pt x="968" y="1"/>
                    </a:moveTo>
                    <a:lnTo>
                      <a:pt x="753" y="108"/>
                    </a:lnTo>
                    <a:lnTo>
                      <a:pt x="430" y="431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153"/>
                    </a:lnTo>
                    <a:lnTo>
                      <a:pt x="108" y="2475"/>
                    </a:lnTo>
                    <a:lnTo>
                      <a:pt x="323" y="2583"/>
                    </a:lnTo>
                    <a:lnTo>
                      <a:pt x="646" y="2690"/>
                    </a:lnTo>
                    <a:lnTo>
                      <a:pt x="1291" y="2690"/>
                    </a:lnTo>
                    <a:lnTo>
                      <a:pt x="1614" y="2475"/>
                    </a:lnTo>
                    <a:lnTo>
                      <a:pt x="1937" y="2153"/>
                    </a:lnTo>
                    <a:lnTo>
                      <a:pt x="2152" y="1722"/>
                    </a:lnTo>
                    <a:lnTo>
                      <a:pt x="2152" y="1615"/>
                    </a:lnTo>
                    <a:lnTo>
                      <a:pt x="2044" y="1077"/>
                    </a:lnTo>
                    <a:lnTo>
                      <a:pt x="2044" y="754"/>
                    </a:lnTo>
                    <a:lnTo>
                      <a:pt x="1937" y="431"/>
                    </a:lnTo>
                    <a:lnTo>
                      <a:pt x="1721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8"/>
              <p:cNvSpPr/>
              <p:nvPr/>
            </p:nvSpPr>
            <p:spPr>
              <a:xfrm>
                <a:off x="2933150" y="2388125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722" y="1"/>
                    </a:moveTo>
                    <a:lnTo>
                      <a:pt x="1292" y="108"/>
                    </a:lnTo>
                    <a:lnTo>
                      <a:pt x="1077" y="216"/>
                    </a:lnTo>
                    <a:lnTo>
                      <a:pt x="754" y="323"/>
                    </a:lnTo>
                    <a:lnTo>
                      <a:pt x="539" y="646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08" y="2690"/>
                    </a:lnTo>
                    <a:lnTo>
                      <a:pt x="216" y="3013"/>
                    </a:lnTo>
                    <a:lnTo>
                      <a:pt x="324" y="3336"/>
                    </a:lnTo>
                    <a:lnTo>
                      <a:pt x="539" y="3551"/>
                    </a:lnTo>
                    <a:lnTo>
                      <a:pt x="861" y="3659"/>
                    </a:lnTo>
                    <a:lnTo>
                      <a:pt x="1184" y="3766"/>
                    </a:lnTo>
                    <a:lnTo>
                      <a:pt x="2045" y="3766"/>
                    </a:lnTo>
                    <a:lnTo>
                      <a:pt x="2368" y="3659"/>
                    </a:lnTo>
                    <a:lnTo>
                      <a:pt x="2798" y="3228"/>
                    </a:lnTo>
                    <a:lnTo>
                      <a:pt x="3228" y="2690"/>
                    </a:lnTo>
                    <a:lnTo>
                      <a:pt x="3336" y="2260"/>
                    </a:lnTo>
                    <a:lnTo>
                      <a:pt x="3336" y="1937"/>
                    </a:lnTo>
                    <a:lnTo>
                      <a:pt x="3336" y="1507"/>
                    </a:lnTo>
                    <a:lnTo>
                      <a:pt x="3228" y="1184"/>
                    </a:lnTo>
                    <a:lnTo>
                      <a:pt x="2798" y="646"/>
                    </a:lnTo>
                    <a:lnTo>
                      <a:pt x="2583" y="323"/>
                    </a:lnTo>
                    <a:lnTo>
                      <a:pt x="2368" y="216"/>
                    </a:lnTo>
                    <a:lnTo>
                      <a:pt x="2045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8"/>
              <p:cNvSpPr/>
              <p:nvPr/>
            </p:nvSpPr>
            <p:spPr>
              <a:xfrm>
                <a:off x="2927775" y="2385450"/>
                <a:ext cx="914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89" extrusionOk="0">
                    <a:moveTo>
                      <a:pt x="1507" y="0"/>
                    </a:moveTo>
                    <a:lnTo>
                      <a:pt x="1184" y="108"/>
                    </a:lnTo>
                    <a:lnTo>
                      <a:pt x="646" y="538"/>
                    </a:lnTo>
                    <a:lnTo>
                      <a:pt x="323" y="968"/>
                    </a:lnTo>
                    <a:lnTo>
                      <a:pt x="216" y="1076"/>
                    </a:lnTo>
                    <a:lnTo>
                      <a:pt x="108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3120"/>
                    </a:lnTo>
                    <a:lnTo>
                      <a:pt x="323" y="3550"/>
                    </a:lnTo>
                    <a:lnTo>
                      <a:pt x="431" y="3658"/>
                    </a:lnTo>
                    <a:lnTo>
                      <a:pt x="431" y="3766"/>
                    </a:lnTo>
                    <a:lnTo>
                      <a:pt x="539" y="3873"/>
                    </a:lnTo>
                    <a:lnTo>
                      <a:pt x="1076" y="3981"/>
                    </a:lnTo>
                    <a:lnTo>
                      <a:pt x="1507" y="4088"/>
                    </a:lnTo>
                    <a:lnTo>
                      <a:pt x="1614" y="4088"/>
                    </a:lnTo>
                    <a:lnTo>
                      <a:pt x="1830" y="3981"/>
                    </a:lnTo>
                    <a:lnTo>
                      <a:pt x="1937" y="3873"/>
                    </a:lnTo>
                    <a:lnTo>
                      <a:pt x="2368" y="3443"/>
                    </a:lnTo>
                    <a:lnTo>
                      <a:pt x="2475" y="3120"/>
                    </a:lnTo>
                    <a:lnTo>
                      <a:pt x="2475" y="3012"/>
                    </a:lnTo>
                    <a:lnTo>
                      <a:pt x="2475" y="2905"/>
                    </a:lnTo>
                    <a:lnTo>
                      <a:pt x="2260" y="2905"/>
                    </a:lnTo>
                    <a:lnTo>
                      <a:pt x="2152" y="3012"/>
                    </a:lnTo>
                    <a:lnTo>
                      <a:pt x="1830" y="3443"/>
                    </a:lnTo>
                    <a:lnTo>
                      <a:pt x="1722" y="3658"/>
                    </a:lnTo>
                    <a:lnTo>
                      <a:pt x="1076" y="3658"/>
                    </a:lnTo>
                    <a:lnTo>
                      <a:pt x="754" y="3550"/>
                    </a:lnTo>
                    <a:lnTo>
                      <a:pt x="646" y="3335"/>
                    </a:lnTo>
                    <a:lnTo>
                      <a:pt x="539" y="2797"/>
                    </a:lnTo>
                    <a:lnTo>
                      <a:pt x="431" y="2044"/>
                    </a:lnTo>
                    <a:lnTo>
                      <a:pt x="431" y="1614"/>
                    </a:lnTo>
                    <a:lnTo>
                      <a:pt x="539" y="1291"/>
                    </a:lnTo>
                    <a:lnTo>
                      <a:pt x="646" y="1076"/>
                    </a:lnTo>
                    <a:lnTo>
                      <a:pt x="969" y="753"/>
                    </a:lnTo>
                    <a:lnTo>
                      <a:pt x="1292" y="430"/>
                    </a:lnTo>
                    <a:lnTo>
                      <a:pt x="1614" y="323"/>
                    </a:lnTo>
                    <a:lnTo>
                      <a:pt x="2152" y="323"/>
                    </a:lnTo>
                    <a:lnTo>
                      <a:pt x="2583" y="538"/>
                    </a:lnTo>
                    <a:lnTo>
                      <a:pt x="2690" y="646"/>
                    </a:lnTo>
                    <a:lnTo>
                      <a:pt x="3013" y="861"/>
                    </a:lnTo>
                    <a:lnTo>
                      <a:pt x="3228" y="1291"/>
                    </a:lnTo>
                    <a:lnTo>
                      <a:pt x="3336" y="1829"/>
                    </a:lnTo>
                    <a:lnTo>
                      <a:pt x="3336" y="2367"/>
                    </a:lnTo>
                    <a:lnTo>
                      <a:pt x="3121" y="3012"/>
                    </a:lnTo>
                    <a:lnTo>
                      <a:pt x="2905" y="3550"/>
                    </a:lnTo>
                    <a:lnTo>
                      <a:pt x="2905" y="3658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8"/>
                    </a:lnTo>
                    <a:lnTo>
                      <a:pt x="3443" y="3120"/>
                    </a:lnTo>
                    <a:lnTo>
                      <a:pt x="3659" y="2475"/>
                    </a:lnTo>
                    <a:lnTo>
                      <a:pt x="3659" y="1829"/>
                    </a:lnTo>
                    <a:lnTo>
                      <a:pt x="3659" y="1399"/>
                    </a:lnTo>
                    <a:lnTo>
                      <a:pt x="3551" y="1076"/>
                    </a:lnTo>
                    <a:lnTo>
                      <a:pt x="3228" y="538"/>
                    </a:lnTo>
                    <a:lnTo>
                      <a:pt x="2905" y="323"/>
                    </a:lnTo>
                    <a:lnTo>
                      <a:pt x="2798" y="215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8"/>
              <p:cNvSpPr/>
              <p:nvPr/>
            </p:nvSpPr>
            <p:spPr>
              <a:xfrm>
                <a:off x="2997700" y="2530675"/>
                <a:ext cx="35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2798" extrusionOk="0">
                    <a:moveTo>
                      <a:pt x="646" y="1"/>
                    </a:moveTo>
                    <a:lnTo>
                      <a:pt x="431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" y="1937"/>
                    </a:lnTo>
                    <a:lnTo>
                      <a:pt x="216" y="2368"/>
                    </a:lnTo>
                    <a:lnTo>
                      <a:pt x="431" y="2690"/>
                    </a:lnTo>
                    <a:lnTo>
                      <a:pt x="646" y="2798"/>
                    </a:lnTo>
                    <a:lnTo>
                      <a:pt x="969" y="2690"/>
                    </a:lnTo>
                    <a:lnTo>
                      <a:pt x="1184" y="2368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9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8"/>
              <p:cNvSpPr/>
              <p:nvPr/>
            </p:nvSpPr>
            <p:spPr>
              <a:xfrm>
                <a:off x="2626525" y="2385450"/>
                <a:ext cx="3238400" cy="2049525"/>
              </a:xfrm>
              <a:custGeom>
                <a:avLst/>
                <a:gdLst/>
                <a:ahLst/>
                <a:cxnLst/>
                <a:rect l="l" t="t" r="r" b="b"/>
                <a:pathLst>
                  <a:path w="129536" h="81981" extrusionOk="0">
                    <a:moveTo>
                      <a:pt x="77571" y="0"/>
                    </a:moveTo>
                    <a:lnTo>
                      <a:pt x="77033" y="108"/>
                    </a:lnTo>
                    <a:lnTo>
                      <a:pt x="76603" y="323"/>
                    </a:lnTo>
                    <a:lnTo>
                      <a:pt x="62509" y="8499"/>
                    </a:lnTo>
                    <a:lnTo>
                      <a:pt x="62078" y="8822"/>
                    </a:lnTo>
                    <a:lnTo>
                      <a:pt x="61756" y="9253"/>
                    </a:lnTo>
                    <a:lnTo>
                      <a:pt x="61540" y="9683"/>
                    </a:lnTo>
                    <a:lnTo>
                      <a:pt x="61540" y="10221"/>
                    </a:lnTo>
                    <a:lnTo>
                      <a:pt x="61540" y="10759"/>
                    </a:lnTo>
                    <a:lnTo>
                      <a:pt x="61756" y="11189"/>
                    </a:lnTo>
                    <a:lnTo>
                      <a:pt x="62078" y="11619"/>
                    </a:lnTo>
                    <a:lnTo>
                      <a:pt x="62509" y="11942"/>
                    </a:lnTo>
                    <a:lnTo>
                      <a:pt x="67243" y="14847"/>
                    </a:lnTo>
                    <a:lnTo>
                      <a:pt x="67673" y="15170"/>
                    </a:lnTo>
                    <a:lnTo>
                      <a:pt x="67996" y="15600"/>
                    </a:lnTo>
                    <a:lnTo>
                      <a:pt x="68211" y="16030"/>
                    </a:lnTo>
                    <a:lnTo>
                      <a:pt x="68211" y="16568"/>
                    </a:lnTo>
                    <a:lnTo>
                      <a:pt x="68211" y="17106"/>
                    </a:lnTo>
                    <a:lnTo>
                      <a:pt x="67996" y="17537"/>
                    </a:lnTo>
                    <a:lnTo>
                      <a:pt x="67673" y="17967"/>
                    </a:lnTo>
                    <a:lnTo>
                      <a:pt x="67135" y="18290"/>
                    </a:lnTo>
                    <a:lnTo>
                      <a:pt x="1077" y="52933"/>
                    </a:lnTo>
                    <a:lnTo>
                      <a:pt x="646" y="53255"/>
                    </a:lnTo>
                    <a:lnTo>
                      <a:pt x="216" y="53686"/>
                    </a:lnTo>
                    <a:lnTo>
                      <a:pt x="108" y="54116"/>
                    </a:lnTo>
                    <a:lnTo>
                      <a:pt x="1" y="54654"/>
                    </a:lnTo>
                    <a:lnTo>
                      <a:pt x="1" y="55192"/>
                    </a:lnTo>
                    <a:lnTo>
                      <a:pt x="216" y="55730"/>
                    </a:lnTo>
                    <a:lnTo>
                      <a:pt x="539" y="56160"/>
                    </a:lnTo>
                    <a:lnTo>
                      <a:pt x="969" y="56483"/>
                    </a:lnTo>
                    <a:lnTo>
                      <a:pt x="44111" y="81766"/>
                    </a:lnTo>
                    <a:lnTo>
                      <a:pt x="44542" y="81981"/>
                    </a:lnTo>
                    <a:lnTo>
                      <a:pt x="45618" y="81981"/>
                    </a:lnTo>
                    <a:lnTo>
                      <a:pt x="46156" y="81766"/>
                    </a:lnTo>
                    <a:lnTo>
                      <a:pt x="128567" y="33029"/>
                    </a:lnTo>
                    <a:lnTo>
                      <a:pt x="128997" y="32706"/>
                    </a:lnTo>
                    <a:lnTo>
                      <a:pt x="129320" y="32276"/>
                    </a:lnTo>
                    <a:lnTo>
                      <a:pt x="129535" y="31846"/>
                    </a:lnTo>
                    <a:lnTo>
                      <a:pt x="129535" y="31308"/>
                    </a:lnTo>
                    <a:lnTo>
                      <a:pt x="129535" y="30770"/>
                    </a:lnTo>
                    <a:lnTo>
                      <a:pt x="129320" y="30339"/>
                    </a:lnTo>
                    <a:lnTo>
                      <a:pt x="128997" y="29909"/>
                    </a:lnTo>
                    <a:lnTo>
                      <a:pt x="128567" y="29586"/>
                    </a:lnTo>
                    <a:lnTo>
                      <a:pt x="78647" y="323"/>
                    </a:lnTo>
                    <a:lnTo>
                      <a:pt x="78109" y="108"/>
                    </a:lnTo>
                    <a:lnTo>
                      <a:pt x="77571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8"/>
              <p:cNvSpPr/>
              <p:nvPr/>
            </p:nvSpPr>
            <p:spPr>
              <a:xfrm>
                <a:off x="2626525" y="2385450"/>
                <a:ext cx="3238400" cy="2049525"/>
              </a:xfrm>
              <a:custGeom>
                <a:avLst/>
                <a:gdLst/>
                <a:ahLst/>
                <a:cxnLst/>
                <a:rect l="l" t="t" r="r" b="b"/>
                <a:pathLst>
                  <a:path w="129536" h="81981" fill="none" extrusionOk="0">
                    <a:moveTo>
                      <a:pt x="77571" y="0"/>
                    </a:moveTo>
                    <a:lnTo>
                      <a:pt x="77571" y="0"/>
                    </a:lnTo>
                    <a:lnTo>
                      <a:pt x="77033" y="108"/>
                    </a:lnTo>
                    <a:lnTo>
                      <a:pt x="76603" y="323"/>
                    </a:lnTo>
                    <a:lnTo>
                      <a:pt x="62509" y="8499"/>
                    </a:lnTo>
                    <a:lnTo>
                      <a:pt x="62509" y="8499"/>
                    </a:lnTo>
                    <a:lnTo>
                      <a:pt x="62078" y="8822"/>
                    </a:lnTo>
                    <a:lnTo>
                      <a:pt x="61756" y="9253"/>
                    </a:lnTo>
                    <a:lnTo>
                      <a:pt x="61540" y="9683"/>
                    </a:lnTo>
                    <a:lnTo>
                      <a:pt x="61540" y="10221"/>
                    </a:lnTo>
                    <a:lnTo>
                      <a:pt x="61540" y="10759"/>
                    </a:lnTo>
                    <a:lnTo>
                      <a:pt x="61756" y="11189"/>
                    </a:lnTo>
                    <a:lnTo>
                      <a:pt x="62078" y="11619"/>
                    </a:lnTo>
                    <a:lnTo>
                      <a:pt x="62509" y="11942"/>
                    </a:lnTo>
                    <a:lnTo>
                      <a:pt x="67243" y="14847"/>
                    </a:lnTo>
                    <a:lnTo>
                      <a:pt x="67243" y="14847"/>
                    </a:lnTo>
                    <a:lnTo>
                      <a:pt x="67673" y="15170"/>
                    </a:lnTo>
                    <a:lnTo>
                      <a:pt x="67996" y="15600"/>
                    </a:lnTo>
                    <a:lnTo>
                      <a:pt x="68211" y="16030"/>
                    </a:lnTo>
                    <a:lnTo>
                      <a:pt x="68211" y="16568"/>
                    </a:lnTo>
                    <a:lnTo>
                      <a:pt x="68211" y="17106"/>
                    </a:lnTo>
                    <a:lnTo>
                      <a:pt x="67996" y="17537"/>
                    </a:lnTo>
                    <a:lnTo>
                      <a:pt x="67673" y="17967"/>
                    </a:lnTo>
                    <a:lnTo>
                      <a:pt x="67135" y="18290"/>
                    </a:lnTo>
                    <a:lnTo>
                      <a:pt x="1077" y="52933"/>
                    </a:lnTo>
                    <a:lnTo>
                      <a:pt x="1077" y="52933"/>
                    </a:lnTo>
                    <a:lnTo>
                      <a:pt x="646" y="53255"/>
                    </a:lnTo>
                    <a:lnTo>
                      <a:pt x="216" y="53686"/>
                    </a:lnTo>
                    <a:lnTo>
                      <a:pt x="108" y="54116"/>
                    </a:lnTo>
                    <a:lnTo>
                      <a:pt x="1" y="54654"/>
                    </a:lnTo>
                    <a:lnTo>
                      <a:pt x="1" y="55192"/>
                    </a:lnTo>
                    <a:lnTo>
                      <a:pt x="216" y="55730"/>
                    </a:lnTo>
                    <a:lnTo>
                      <a:pt x="539" y="56160"/>
                    </a:lnTo>
                    <a:lnTo>
                      <a:pt x="969" y="56483"/>
                    </a:lnTo>
                    <a:lnTo>
                      <a:pt x="44111" y="81766"/>
                    </a:lnTo>
                    <a:lnTo>
                      <a:pt x="44111" y="81766"/>
                    </a:lnTo>
                    <a:lnTo>
                      <a:pt x="44542" y="81981"/>
                    </a:lnTo>
                    <a:lnTo>
                      <a:pt x="45080" y="81981"/>
                    </a:lnTo>
                    <a:lnTo>
                      <a:pt x="45080" y="81981"/>
                    </a:lnTo>
                    <a:lnTo>
                      <a:pt x="45618" y="81981"/>
                    </a:lnTo>
                    <a:lnTo>
                      <a:pt x="46156" y="81766"/>
                    </a:lnTo>
                    <a:lnTo>
                      <a:pt x="128567" y="33029"/>
                    </a:lnTo>
                    <a:lnTo>
                      <a:pt x="128567" y="33029"/>
                    </a:lnTo>
                    <a:lnTo>
                      <a:pt x="128997" y="32706"/>
                    </a:lnTo>
                    <a:lnTo>
                      <a:pt x="129320" y="32276"/>
                    </a:lnTo>
                    <a:lnTo>
                      <a:pt x="129535" y="31846"/>
                    </a:lnTo>
                    <a:lnTo>
                      <a:pt x="129535" y="31308"/>
                    </a:lnTo>
                    <a:lnTo>
                      <a:pt x="129535" y="30770"/>
                    </a:lnTo>
                    <a:lnTo>
                      <a:pt x="129320" y="30339"/>
                    </a:lnTo>
                    <a:lnTo>
                      <a:pt x="128997" y="29909"/>
                    </a:lnTo>
                    <a:lnTo>
                      <a:pt x="128567" y="29586"/>
                    </a:lnTo>
                    <a:lnTo>
                      <a:pt x="78647" y="323"/>
                    </a:lnTo>
                    <a:lnTo>
                      <a:pt x="78647" y="323"/>
                    </a:lnTo>
                    <a:lnTo>
                      <a:pt x="78109" y="108"/>
                    </a:lnTo>
                    <a:lnTo>
                      <a:pt x="7757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8"/>
              <p:cNvSpPr/>
              <p:nvPr/>
            </p:nvSpPr>
            <p:spPr>
              <a:xfrm>
                <a:off x="4213425" y="3262275"/>
                <a:ext cx="1694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3" extrusionOk="0">
                    <a:moveTo>
                      <a:pt x="1" y="0"/>
                    </a:moveTo>
                    <a:lnTo>
                      <a:pt x="1" y="753"/>
                    </a:lnTo>
                    <a:lnTo>
                      <a:pt x="109" y="1076"/>
                    </a:lnTo>
                    <a:lnTo>
                      <a:pt x="109" y="1399"/>
                    </a:lnTo>
                    <a:lnTo>
                      <a:pt x="324" y="1829"/>
                    </a:lnTo>
                    <a:lnTo>
                      <a:pt x="647" y="2152"/>
                    </a:lnTo>
                    <a:lnTo>
                      <a:pt x="969" y="2475"/>
                    </a:lnTo>
                    <a:lnTo>
                      <a:pt x="1507" y="2690"/>
                    </a:lnTo>
                    <a:lnTo>
                      <a:pt x="2045" y="2905"/>
                    </a:lnTo>
                    <a:lnTo>
                      <a:pt x="2691" y="3013"/>
                    </a:lnTo>
                    <a:lnTo>
                      <a:pt x="4089" y="3013"/>
                    </a:lnTo>
                    <a:lnTo>
                      <a:pt x="4735" y="2905"/>
                    </a:lnTo>
                    <a:lnTo>
                      <a:pt x="5273" y="2690"/>
                    </a:lnTo>
                    <a:lnTo>
                      <a:pt x="5811" y="2475"/>
                    </a:lnTo>
                    <a:lnTo>
                      <a:pt x="6133" y="2152"/>
                    </a:lnTo>
                    <a:lnTo>
                      <a:pt x="6456" y="1829"/>
                    </a:lnTo>
                    <a:lnTo>
                      <a:pt x="6671" y="1399"/>
                    </a:lnTo>
                    <a:lnTo>
                      <a:pt x="6779" y="1076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4213425" y="3262275"/>
                <a:ext cx="1694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3" fill="none" extrusionOk="0">
                    <a:moveTo>
                      <a:pt x="6671" y="0"/>
                    </a:moveTo>
                    <a:lnTo>
                      <a:pt x="6779" y="1076"/>
                    </a:lnTo>
                    <a:lnTo>
                      <a:pt x="6779" y="1076"/>
                    </a:lnTo>
                    <a:lnTo>
                      <a:pt x="6671" y="1399"/>
                    </a:lnTo>
                    <a:lnTo>
                      <a:pt x="6456" y="1829"/>
                    </a:lnTo>
                    <a:lnTo>
                      <a:pt x="6133" y="2152"/>
                    </a:lnTo>
                    <a:lnTo>
                      <a:pt x="5811" y="2475"/>
                    </a:lnTo>
                    <a:lnTo>
                      <a:pt x="5273" y="2690"/>
                    </a:lnTo>
                    <a:lnTo>
                      <a:pt x="4735" y="2905"/>
                    </a:lnTo>
                    <a:lnTo>
                      <a:pt x="4089" y="3013"/>
                    </a:lnTo>
                    <a:lnTo>
                      <a:pt x="3336" y="3013"/>
                    </a:lnTo>
                    <a:lnTo>
                      <a:pt x="3336" y="3013"/>
                    </a:lnTo>
                    <a:lnTo>
                      <a:pt x="2691" y="3013"/>
                    </a:lnTo>
                    <a:lnTo>
                      <a:pt x="2045" y="2905"/>
                    </a:lnTo>
                    <a:lnTo>
                      <a:pt x="1507" y="2690"/>
                    </a:lnTo>
                    <a:lnTo>
                      <a:pt x="969" y="2475"/>
                    </a:lnTo>
                    <a:lnTo>
                      <a:pt x="647" y="2152"/>
                    </a:lnTo>
                    <a:lnTo>
                      <a:pt x="324" y="1829"/>
                    </a:lnTo>
                    <a:lnTo>
                      <a:pt x="109" y="1399"/>
                    </a:lnTo>
                    <a:lnTo>
                      <a:pt x="109" y="1076"/>
                    </a:lnTo>
                    <a:lnTo>
                      <a:pt x="1" y="753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4210750" y="3256900"/>
                <a:ext cx="1748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3443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0" y="968"/>
                    </a:lnTo>
                    <a:lnTo>
                      <a:pt x="0" y="1291"/>
                    </a:lnTo>
                    <a:lnTo>
                      <a:pt x="108" y="1721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7"/>
                    </a:lnTo>
                    <a:lnTo>
                      <a:pt x="1507" y="3013"/>
                    </a:lnTo>
                    <a:lnTo>
                      <a:pt x="2152" y="3228"/>
                    </a:lnTo>
                    <a:lnTo>
                      <a:pt x="2798" y="3335"/>
                    </a:lnTo>
                    <a:lnTo>
                      <a:pt x="3443" y="3443"/>
                    </a:lnTo>
                    <a:lnTo>
                      <a:pt x="4196" y="3335"/>
                    </a:lnTo>
                    <a:lnTo>
                      <a:pt x="4842" y="3228"/>
                    </a:lnTo>
                    <a:lnTo>
                      <a:pt x="5487" y="3013"/>
                    </a:lnTo>
                    <a:lnTo>
                      <a:pt x="5918" y="2797"/>
                    </a:lnTo>
                    <a:lnTo>
                      <a:pt x="6348" y="2475"/>
                    </a:lnTo>
                    <a:lnTo>
                      <a:pt x="6778" y="2152"/>
                    </a:lnTo>
                    <a:lnTo>
                      <a:pt x="6994" y="1721"/>
                    </a:lnTo>
                    <a:lnTo>
                      <a:pt x="6994" y="1291"/>
                    </a:lnTo>
                    <a:lnTo>
                      <a:pt x="6994" y="215"/>
                    </a:lnTo>
                    <a:lnTo>
                      <a:pt x="6994" y="108"/>
                    </a:lnTo>
                    <a:lnTo>
                      <a:pt x="6778" y="0"/>
                    </a:lnTo>
                    <a:lnTo>
                      <a:pt x="6671" y="108"/>
                    </a:lnTo>
                    <a:lnTo>
                      <a:pt x="6671" y="215"/>
                    </a:lnTo>
                    <a:lnTo>
                      <a:pt x="6671" y="1291"/>
                    </a:lnTo>
                    <a:lnTo>
                      <a:pt x="6563" y="1614"/>
                    </a:lnTo>
                    <a:lnTo>
                      <a:pt x="6456" y="1937"/>
                    </a:lnTo>
                    <a:lnTo>
                      <a:pt x="6025" y="2367"/>
                    </a:lnTo>
                    <a:lnTo>
                      <a:pt x="5272" y="2690"/>
                    </a:lnTo>
                    <a:lnTo>
                      <a:pt x="4411" y="3013"/>
                    </a:lnTo>
                    <a:lnTo>
                      <a:pt x="2798" y="3013"/>
                    </a:lnTo>
                    <a:lnTo>
                      <a:pt x="2260" y="2905"/>
                    </a:lnTo>
                    <a:lnTo>
                      <a:pt x="1722" y="2690"/>
                    </a:lnTo>
                    <a:lnTo>
                      <a:pt x="1184" y="2475"/>
                    </a:lnTo>
                    <a:lnTo>
                      <a:pt x="861" y="2259"/>
                    </a:lnTo>
                    <a:lnTo>
                      <a:pt x="538" y="1937"/>
                    </a:lnTo>
                    <a:lnTo>
                      <a:pt x="431" y="1614"/>
                    </a:lnTo>
                    <a:lnTo>
                      <a:pt x="323" y="1291"/>
                    </a:lnTo>
                    <a:lnTo>
                      <a:pt x="323" y="1184"/>
                    </a:lnTo>
                    <a:lnTo>
                      <a:pt x="323" y="968"/>
                    </a:lnTo>
                    <a:lnTo>
                      <a:pt x="323" y="21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8"/>
              <p:cNvSpPr/>
              <p:nvPr/>
            </p:nvSpPr>
            <p:spPr>
              <a:xfrm>
                <a:off x="4213425" y="3208475"/>
                <a:ext cx="16947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2" extrusionOk="0">
                    <a:moveTo>
                      <a:pt x="2691" y="1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324" y="1184"/>
                    </a:lnTo>
                    <a:lnTo>
                      <a:pt x="109" y="1614"/>
                    </a:lnTo>
                    <a:lnTo>
                      <a:pt x="1" y="1937"/>
                    </a:lnTo>
                    <a:lnTo>
                      <a:pt x="109" y="2367"/>
                    </a:lnTo>
                    <a:lnTo>
                      <a:pt x="324" y="2690"/>
                    </a:lnTo>
                    <a:lnTo>
                      <a:pt x="539" y="3121"/>
                    </a:lnTo>
                    <a:lnTo>
                      <a:pt x="969" y="3336"/>
                    </a:lnTo>
                    <a:lnTo>
                      <a:pt x="1507" y="3658"/>
                    </a:lnTo>
                    <a:lnTo>
                      <a:pt x="2045" y="3766"/>
                    </a:lnTo>
                    <a:lnTo>
                      <a:pt x="2691" y="3874"/>
                    </a:lnTo>
                    <a:lnTo>
                      <a:pt x="3336" y="3981"/>
                    </a:lnTo>
                    <a:lnTo>
                      <a:pt x="4089" y="3874"/>
                    </a:lnTo>
                    <a:lnTo>
                      <a:pt x="4735" y="3766"/>
                    </a:lnTo>
                    <a:lnTo>
                      <a:pt x="5273" y="3658"/>
                    </a:lnTo>
                    <a:lnTo>
                      <a:pt x="5811" y="3336"/>
                    </a:lnTo>
                    <a:lnTo>
                      <a:pt x="6133" y="3121"/>
                    </a:lnTo>
                    <a:lnTo>
                      <a:pt x="6456" y="2690"/>
                    </a:lnTo>
                    <a:lnTo>
                      <a:pt x="6671" y="2367"/>
                    </a:lnTo>
                    <a:lnTo>
                      <a:pt x="6779" y="1937"/>
                    </a:lnTo>
                    <a:lnTo>
                      <a:pt x="6671" y="1614"/>
                    </a:lnTo>
                    <a:lnTo>
                      <a:pt x="6456" y="1184"/>
                    </a:lnTo>
                    <a:lnTo>
                      <a:pt x="6133" y="861"/>
                    </a:lnTo>
                    <a:lnTo>
                      <a:pt x="5811" y="538"/>
                    </a:lnTo>
                    <a:lnTo>
                      <a:pt x="5273" y="323"/>
                    </a:lnTo>
                    <a:lnTo>
                      <a:pt x="4735" y="108"/>
                    </a:lnTo>
                    <a:lnTo>
                      <a:pt x="408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8"/>
              <p:cNvSpPr/>
              <p:nvPr/>
            </p:nvSpPr>
            <p:spPr>
              <a:xfrm>
                <a:off x="4208050" y="3203100"/>
                <a:ext cx="17755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304" extrusionOk="0">
                    <a:moveTo>
                      <a:pt x="3551" y="323"/>
                    </a:moveTo>
                    <a:lnTo>
                      <a:pt x="4197" y="431"/>
                    </a:lnTo>
                    <a:lnTo>
                      <a:pt x="4842" y="538"/>
                    </a:lnTo>
                    <a:lnTo>
                      <a:pt x="5380" y="753"/>
                    </a:lnTo>
                    <a:lnTo>
                      <a:pt x="5918" y="969"/>
                    </a:lnTo>
                    <a:lnTo>
                      <a:pt x="6241" y="1184"/>
                    </a:lnTo>
                    <a:lnTo>
                      <a:pt x="6564" y="1507"/>
                    </a:lnTo>
                    <a:lnTo>
                      <a:pt x="6671" y="1829"/>
                    </a:lnTo>
                    <a:lnTo>
                      <a:pt x="6779" y="2152"/>
                    </a:lnTo>
                    <a:lnTo>
                      <a:pt x="6671" y="2475"/>
                    </a:lnTo>
                    <a:lnTo>
                      <a:pt x="6564" y="2798"/>
                    </a:lnTo>
                    <a:lnTo>
                      <a:pt x="6133" y="3336"/>
                    </a:lnTo>
                    <a:lnTo>
                      <a:pt x="5380" y="3658"/>
                    </a:lnTo>
                    <a:lnTo>
                      <a:pt x="4519" y="3873"/>
                    </a:lnTo>
                    <a:lnTo>
                      <a:pt x="3551" y="3981"/>
                    </a:lnTo>
                    <a:lnTo>
                      <a:pt x="2906" y="3981"/>
                    </a:lnTo>
                    <a:lnTo>
                      <a:pt x="2368" y="3873"/>
                    </a:lnTo>
                    <a:lnTo>
                      <a:pt x="1830" y="3658"/>
                    </a:lnTo>
                    <a:lnTo>
                      <a:pt x="1292" y="3443"/>
                    </a:lnTo>
                    <a:lnTo>
                      <a:pt x="969" y="3120"/>
                    </a:lnTo>
                    <a:lnTo>
                      <a:pt x="646" y="2798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7"/>
                    </a:lnTo>
                    <a:lnTo>
                      <a:pt x="1077" y="1076"/>
                    </a:lnTo>
                    <a:lnTo>
                      <a:pt x="1830" y="753"/>
                    </a:lnTo>
                    <a:lnTo>
                      <a:pt x="2583" y="431"/>
                    </a:lnTo>
                    <a:lnTo>
                      <a:pt x="3551" y="323"/>
                    </a:lnTo>
                    <a:close/>
                    <a:moveTo>
                      <a:pt x="2906" y="0"/>
                    </a:moveTo>
                    <a:lnTo>
                      <a:pt x="2260" y="216"/>
                    </a:lnTo>
                    <a:lnTo>
                      <a:pt x="1615" y="323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690"/>
                    </a:lnTo>
                    <a:lnTo>
                      <a:pt x="324" y="3013"/>
                    </a:lnTo>
                    <a:lnTo>
                      <a:pt x="862" y="3551"/>
                    </a:lnTo>
                    <a:lnTo>
                      <a:pt x="1615" y="3981"/>
                    </a:lnTo>
                    <a:lnTo>
                      <a:pt x="2583" y="4304"/>
                    </a:lnTo>
                    <a:lnTo>
                      <a:pt x="4304" y="4304"/>
                    </a:lnTo>
                    <a:lnTo>
                      <a:pt x="4950" y="4196"/>
                    </a:lnTo>
                    <a:lnTo>
                      <a:pt x="5595" y="3981"/>
                    </a:lnTo>
                    <a:lnTo>
                      <a:pt x="6026" y="3766"/>
                    </a:lnTo>
                    <a:lnTo>
                      <a:pt x="6456" y="3443"/>
                    </a:lnTo>
                    <a:lnTo>
                      <a:pt x="6886" y="3013"/>
                    </a:lnTo>
                    <a:lnTo>
                      <a:pt x="7102" y="2690"/>
                    </a:lnTo>
                    <a:lnTo>
                      <a:pt x="7102" y="2152"/>
                    </a:lnTo>
                    <a:lnTo>
                      <a:pt x="7102" y="1722"/>
                    </a:lnTo>
                    <a:lnTo>
                      <a:pt x="6886" y="1291"/>
                    </a:lnTo>
                    <a:lnTo>
                      <a:pt x="6348" y="753"/>
                    </a:lnTo>
                    <a:lnTo>
                      <a:pt x="5595" y="323"/>
                    </a:lnTo>
                    <a:lnTo>
                      <a:pt x="4627" y="108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8"/>
              <p:cNvSpPr/>
              <p:nvPr/>
            </p:nvSpPr>
            <p:spPr>
              <a:xfrm>
                <a:off x="4237650" y="3178900"/>
                <a:ext cx="618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4" extrusionOk="0">
                    <a:moveTo>
                      <a:pt x="0" y="0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475" y="13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8"/>
              <p:cNvSpPr/>
              <p:nvPr/>
            </p:nvSpPr>
            <p:spPr>
              <a:xfrm>
                <a:off x="4232275" y="3176200"/>
                <a:ext cx="699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520" extrusionOk="0">
                    <a:moveTo>
                      <a:pt x="430" y="431"/>
                    </a:moveTo>
                    <a:lnTo>
                      <a:pt x="2475" y="1614"/>
                    </a:lnTo>
                    <a:lnTo>
                      <a:pt x="2475" y="4073"/>
                    </a:lnTo>
                    <a:lnTo>
                      <a:pt x="2475" y="4073"/>
                    </a:lnTo>
                    <a:lnTo>
                      <a:pt x="430" y="2905"/>
                    </a:lnTo>
                    <a:lnTo>
                      <a:pt x="430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475" y="4519"/>
                    </a:lnTo>
                    <a:lnTo>
                      <a:pt x="2690" y="4519"/>
                    </a:lnTo>
                    <a:lnTo>
                      <a:pt x="2797" y="4412"/>
                    </a:lnTo>
                    <a:lnTo>
                      <a:pt x="2797" y="1507"/>
                    </a:lnTo>
                    <a:lnTo>
                      <a:pt x="2797" y="1399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4237650" y="3143925"/>
                <a:ext cx="12105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798" extrusionOk="0">
                    <a:moveTo>
                      <a:pt x="2367" y="0"/>
                    </a:moveTo>
                    <a:lnTo>
                      <a:pt x="0" y="1399"/>
                    </a:lnTo>
                    <a:lnTo>
                      <a:pt x="2475" y="2798"/>
                    </a:lnTo>
                    <a:lnTo>
                      <a:pt x="4842" y="1399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8"/>
              <p:cNvSpPr/>
              <p:nvPr/>
            </p:nvSpPr>
            <p:spPr>
              <a:xfrm>
                <a:off x="4232275" y="3138550"/>
                <a:ext cx="13180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228" extrusionOk="0">
                    <a:moveTo>
                      <a:pt x="2582" y="431"/>
                    </a:moveTo>
                    <a:lnTo>
                      <a:pt x="4734" y="1614"/>
                    </a:lnTo>
                    <a:lnTo>
                      <a:pt x="2690" y="2798"/>
                    </a:lnTo>
                    <a:lnTo>
                      <a:pt x="600" y="1658"/>
                    </a:lnTo>
                    <a:lnTo>
                      <a:pt x="2582" y="431"/>
                    </a:lnTo>
                    <a:close/>
                    <a:moveTo>
                      <a:pt x="2475" y="0"/>
                    </a:moveTo>
                    <a:lnTo>
                      <a:pt x="108" y="1507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582" y="3228"/>
                    </a:lnTo>
                    <a:lnTo>
                      <a:pt x="2797" y="3228"/>
                    </a:lnTo>
                    <a:lnTo>
                      <a:pt x="5164" y="1722"/>
                    </a:lnTo>
                    <a:lnTo>
                      <a:pt x="5272" y="1614"/>
                    </a:lnTo>
                    <a:lnTo>
                      <a:pt x="5164" y="1399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8"/>
              <p:cNvSpPr/>
              <p:nvPr/>
            </p:nvSpPr>
            <p:spPr>
              <a:xfrm>
                <a:off x="4296825" y="3178900"/>
                <a:ext cx="618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4" extrusionOk="0">
                    <a:moveTo>
                      <a:pt x="2475" y="0"/>
                    </a:moveTo>
                    <a:lnTo>
                      <a:pt x="108" y="1399"/>
                    </a:lnTo>
                    <a:lnTo>
                      <a:pt x="0" y="4304"/>
                    </a:lnTo>
                    <a:lnTo>
                      <a:pt x="2475" y="2797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8"/>
              <p:cNvSpPr/>
              <p:nvPr/>
            </p:nvSpPr>
            <p:spPr>
              <a:xfrm>
                <a:off x="4294125" y="3173500"/>
                <a:ext cx="699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8" extrusionOk="0">
                    <a:moveTo>
                      <a:pt x="2368" y="539"/>
                    </a:moveTo>
                    <a:lnTo>
                      <a:pt x="2368" y="2906"/>
                    </a:lnTo>
                    <a:lnTo>
                      <a:pt x="323" y="4114"/>
                    </a:lnTo>
                    <a:lnTo>
                      <a:pt x="323" y="4114"/>
                    </a:lnTo>
                    <a:lnTo>
                      <a:pt x="323" y="1722"/>
                    </a:lnTo>
                    <a:lnTo>
                      <a:pt x="2368" y="539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1" y="1615"/>
                    </a:lnTo>
                    <a:lnTo>
                      <a:pt x="1" y="4520"/>
                    </a:lnTo>
                    <a:lnTo>
                      <a:pt x="108" y="4627"/>
                    </a:lnTo>
                    <a:lnTo>
                      <a:pt x="216" y="4627"/>
                    </a:lnTo>
                    <a:lnTo>
                      <a:pt x="2690" y="3229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8"/>
              <p:cNvSpPr/>
              <p:nvPr/>
            </p:nvSpPr>
            <p:spPr>
              <a:xfrm>
                <a:off x="4278000" y="3108950"/>
                <a:ext cx="430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7" extrusionOk="0">
                    <a:moveTo>
                      <a:pt x="0" y="1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184" y="3228"/>
                    </a:lnTo>
                    <a:lnTo>
                      <a:pt x="1291" y="3121"/>
                    </a:lnTo>
                    <a:lnTo>
                      <a:pt x="1614" y="2691"/>
                    </a:lnTo>
                    <a:lnTo>
                      <a:pt x="1721" y="2153"/>
                    </a:lnTo>
                    <a:lnTo>
                      <a:pt x="1721" y="1507"/>
                    </a:lnTo>
                    <a:lnTo>
                      <a:pt x="1506" y="862"/>
                    </a:lnTo>
                    <a:lnTo>
                      <a:pt x="1291" y="324"/>
                    </a:lnTo>
                    <a:lnTo>
                      <a:pt x="861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8"/>
              <p:cNvSpPr/>
              <p:nvPr/>
            </p:nvSpPr>
            <p:spPr>
              <a:xfrm>
                <a:off x="4278000" y="3108950"/>
                <a:ext cx="430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7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184" y="3228"/>
                    </a:lnTo>
                    <a:lnTo>
                      <a:pt x="1291" y="3121"/>
                    </a:lnTo>
                    <a:lnTo>
                      <a:pt x="1614" y="2691"/>
                    </a:lnTo>
                    <a:lnTo>
                      <a:pt x="1721" y="2153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2"/>
                    </a:lnTo>
                    <a:lnTo>
                      <a:pt x="1291" y="324"/>
                    </a:lnTo>
                    <a:lnTo>
                      <a:pt x="861" y="108"/>
                    </a:lnTo>
                    <a:lnTo>
                      <a:pt x="753" y="1"/>
                    </a:lnTo>
                    <a:lnTo>
                      <a:pt x="538" y="1"/>
                    </a:lnTo>
                    <a:lnTo>
                      <a:pt x="323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8"/>
              <p:cNvSpPr/>
              <p:nvPr/>
            </p:nvSpPr>
            <p:spPr>
              <a:xfrm>
                <a:off x="4272600" y="31035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400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615" y="2906"/>
                    </a:lnTo>
                    <a:lnTo>
                      <a:pt x="1400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400" y="3659"/>
                    </a:lnTo>
                    <a:lnTo>
                      <a:pt x="1615" y="3443"/>
                    </a:lnTo>
                    <a:lnTo>
                      <a:pt x="1937" y="3121"/>
                    </a:lnTo>
                    <a:lnTo>
                      <a:pt x="2045" y="2690"/>
                    </a:lnTo>
                    <a:lnTo>
                      <a:pt x="2153" y="2045"/>
                    </a:lnTo>
                    <a:lnTo>
                      <a:pt x="2153" y="1722"/>
                    </a:lnTo>
                    <a:lnTo>
                      <a:pt x="1937" y="1077"/>
                    </a:lnTo>
                    <a:lnTo>
                      <a:pt x="1615" y="539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8"/>
              <p:cNvSpPr/>
              <p:nvPr/>
            </p:nvSpPr>
            <p:spPr>
              <a:xfrm>
                <a:off x="4256475" y="3108950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8"/>
                    </a:lnTo>
                    <a:lnTo>
                      <a:pt x="431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5"/>
                    </a:lnTo>
                    <a:lnTo>
                      <a:pt x="1829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8"/>
              <p:cNvSpPr/>
              <p:nvPr/>
            </p:nvSpPr>
            <p:spPr>
              <a:xfrm>
                <a:off x="4251100" y="31062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3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184"/>
                    </a:lnTo>
                    <a:lnTo>
                      <a:pt x="2044" y="1722"/>
                    </a:lnTo>
                    <a:lnTo>
                      <a:pt x="2044" y="2044"/>
                    </a:lnTo>
                    <a:lnTo>
                      <a:pt x="1937" y="2582"/>
                    </a:lnTo>
                    <a:lnTo>
                      <a:pt x="1829" y="2905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076" y="3228"/>
                    </a:lnTo>
                    <a:lnTo>
                      <a:pt x="753" y="2905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3"/>
                    </a:lnTo>
                    <a:close/>
                    <a:moveTo>
                      <a:pt x="753" y="0"/>
                    </a:moveTo>
                    <a:lnTo>
                      <a:pt x="538" y="108"/>
                    </a:lnTo>
                    <a:lnTo>
                      <a:pt x="215" y="538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215" y="2582"/>
                    </a:lnTo>
                    <a:lnTo>
                      <a:pt x="538" y="3120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506" y="3658"/>
                    </a:lnTo>
                    <a:lnTo>
                      <a:pt x="1722" y="3551"/>
                    </a:lnTo>
                    <a:lnTo>
                      <a:pt x="1829" y="3443"/>
                    </a:lnTo>
                    <a:lnTo>
                      <a:pt x="2152" y="3120"/>
                    </a:lnTo>
                    <a:lnTo>
                      <a:pt x="2367" y="2582"/>
                    </a:lnTo>
                    <a:lnTo>
                      <a:pt x="2367" y="2044"/>
                    </a:lnTo>
                    <a:lnTo>
                      <a:pt x="2367" y="1614"/>
                    </a:lnTo>
                    <a:lnTo>
                      <a:pt x="2152" y="969"/>
                    </a:lnTo>
                    <a:lnTo>
                      <a:pt x="1937" y="431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8"/>
              <p:cNvSpPr/>
              <p:nvPr/>
            </p:nvSpPr>
            <p:spPr>
              <a:xfrm>
                <a:off x="4280675" y="310627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0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215"/>
                    </a:lnTo>
                    <a:lnTo>
                      <a:pt x="646" y="753"/>
                    </a:lnTo>
                    <a:lnTo>
                      <a:pt x="861" y="1076"/>
                    </a:lnTo>
                    <a:lnTo>
                      <a:pt x="969" y="1506"/>
                    </a:lnTo>
                    <a:lnTo>
                      <a:pt x="1077" y="1937"/>
                    </a:lnTo>
                    <a:lnTo>
                      <a:pt x="969" y="2582"/>
                    </a:lnTo>
                    <a:lnTo>
                      <a:pt x="754" y="2905"/>
                    </a:lnTo>
                    <a:lnTo>
                      <a:pt x="539" y="3228"/>
                    </a:lnTo>
                    <a:lnTo>
                      <a:pt x="323" y="3443"/>
                    </a:lnTo>
                    <a:lnTo>
                      <a:pt x="969" y="3443"/>
                    </a:lnTo>
                    <a:lnTo>
                      <a:pt x="3228" y="3335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8"/>
              <p:cNvSpPr/>
              <p:nvPr/>
            </p:nvSpPr>
            <p:spPr>
              <a:xfrm>
                <a:off x="4350600" y="31062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400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6"/>
                    </a:lnTo>
                    <a:lnTo>
                      <a:pt x="1615" y="861"/>
                    </a:lnTo>
                    <a:lnTo>
                      <a:pt x="1292" y="323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8"/>
              <p:cNvSpPr/>
              <p:nvPr/>
            </p:nvSpPr>
            <p:spPr>
              <a:xfrm>
                <a:off x="4350600" y="31062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400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6"/>
                    </a:lnTo>
                    <a:lnTo>
                      <a:pt x="1722" y="1506"/>
                    </a:lnTo>
                    <a:lnTo>
                      <a:pt x="1615" y="861"/>
                    </a:lnTo>
                    <a:lnTo>
                      <a:pt x="1292" y="323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8"/>
              <p:cNvSpPr/>
              <p:nvPr/>
            </p:nvSpPr>
            <p:spPr>
              <a:xfrm>
                <a:off x="4345225" y="310090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1077" y="430"/>
                    </a:lnTo>
                    <a:lnTo>
                      <a:pt x="1399" y="753"/>
                    </a:lnTo>
                    <a:lnTo>
                      <a:pt x="1615" y="1184"/>
                    </a:lnTo>
                    <a:lnTo>
                      <a:pt x="1830" y="1721"/>
                    </a:lnTo>
                    <a:lnTo>
                      <a:pt x="1830" y="2044"/>
                    </a:lnTo>
                    <a:lnTo>
                      <a:pt x="1722" y="2582"/>
                    </a:lnTo>
                    <a:lnTo>
                      <a:pt x="1615" y="3013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539" y="3550"/>
                    </a:lnTo>
                    <a:lnTo>
                      <a:pt x="539" y="3658"/>
                    </a:lnTo>
                    <a:lnTo>
                      <a:pt x="754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550"/>
                    </a:lnTo>
                    <a:lnTo>
                      <a:pt x="1937" y="3120"/>
                    </a:lnTo>
                    <a:lnTo>
                      <a:pt x="2152" y="2690"/>
                    </a:lnTo>
                    <a:lnTo>
                      <a:pt x="2152" y="2044"/>
                    </a:lnTo>
                    <a:lnTo>
                      <a:pt x="2152" y="1721"/>
                    </a:lnTo>
                    <a:lnTo>
                      <a:pt x="1937" y="1076"/>
                    </a:lnTo>
                    <a:lnTo>
                      <a:pt x="1722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8"/>
              <p:cNvSpPr/>
              <p:nvPr/>
            </p:nvSpPr>
            <p:spPr>
              <a:xfrm>
                <a:off x="4329100" y="3106275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753" y="0"/>
                    </a:moveTo>
                    <a:lnTo>
                      <a:pt x="646" y="108"/>
                    </a:lnTo>
                    <a:lnTo>
                      <a:pt x="431" y="215"/>
                    </a:lnTo>
                    <a:lnTo>
                      <a:pt x="215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538" y="3013"/>
                    </a:lnTo>
                    <a:lnTo>
                      <a:pt x="861" y="3335"/>
                    </a:lnTo>
                    <a:lnTo>
                      <a:pt x="1399" y="3335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2044" y="2260"/>
                    </a:lnTo>
                    <a:lnTo>
                      <a:pt x="2044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8"/>
              <p:cNvSpPr/>
              <p:nvPr/>
            </p:nvSpPr>
            <p:spPr>
              <a:xfrm>
                <a:off x="4323725" y="3103575"/>
                <a:ext cx="6187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659" extrusionOk="0">
                    <a:moveTo>
                      <a:pt x="1076" y="323"/>
                    </a:moveTo>
                    <a:lnTo>
                      <a:pt x="1399" y="431"/>
                    </a:lnTo>
                    <a:lnTo>
                      <a:pt x="1614" y="646"/>
                    </a:lnTo>
                    <a:lnTo>
                      <a:pt x="1937" y="1184"/>
                    </a:lnTo>
                    <a:lnTo>
                      <a:pt x="2044" y="1722"/>
                    </a:lnTo>
                    <a:lnTo>
                      <a:pt x="2044" y="2045"/>
                    </a:lnTo>
                    <a:lnTo>
                      <a:pt x="2044" y="2583"/>
                    </a:lnTo>
                    <a:lnTo>
                      <a:pt x="1829" y="2906"/>
                    </a:lnTo>
                    <a:lnTo>
                      <a:pt x="1721" y="3228"/>
                    </a:lnTo>
                    <a:lnTo>
                      <a:pt x="1399" y="3336"/>
                    </a:lnTo>
                    <a:lnTo>
                      <a:pt x="1076" y="3228"/>
                    </a:lnTo>
                    <a:lnTo>
                      <a:pt x="861" y="2906"/>
                    </a:lnTo>
                    <a:lnTo>
                      <a:pt x="538" y="2475"/>
                    </a:lnTo>
                    <a:lnTo>
                      <a:pt x="430" y="1937"/>
                    </a:lnTo>
                    <a:lnTo>
                      <a:pt x="430" y="1614"/>
                    </a:lnTo>
                    <a:lnTo>
                      <a:pt x="430" y="1077"/>
                    </a:lnTo>
                    <a:lnTo>
                      <a:pt x="646" y="646"/>
                    </a:lnTo>
                    <a:lnTo>
                      <a:pt x="861" y="431"/>
                    </a:lnTo>
                    <a:lnTo>
                      <a:pt x="1076" y="323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215" y="2583"/>
                    </a:lnTo>
                    <a:lnTo>
                      <a:pt x="538" y="3121"/>
                    </a:lnTo>
                    <a:lnTo>
                      <a:pt x="968" y="3551"/>
                    </a:lnTo>
                    <a:lnTo>
                      <a:pt x="1184" y="3659"/>
                    </a:lnTo>
                    <a:lnTo>
                      <a:pt x="1506" y="3659"/>
                    </a:lnTo>
                    <a:lnTo>
                      <a:pt x="1721" y="3551"/>
                    </a:lnTo>
                    <a:lnTo>
                      <a:pt x="1937" y="3443"/>
                    </a:lnTo>
                    <a:lnTo>
                      <a:pt x="2152" y="3121"/>
                    </a:lnTo>
                    <a:lnTo>
                      <a:pt x="2367" y="2583"/>
                    </a:lnTo>
                    <a:lnTo>
                      <a:pt x="2475" y="2045"/>
                    </a:lnTo>
                    <a:lnTo>
                      <a:pt x="2367" y="1614"/>
                    </a:lnTo>
                    <a:lnTo>
                      <a:pt x="2259" y="969"/>
                    </a:lnTo>
                    <a:lnTo>
                      <a:pt x="1937" y="431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8"/>
              <p:cNvSpPr/>
              <p:nvPr/>
            </p:nvSpPr>
            <p:spPr>
              <a:xfrm>
                <a:off x="4310275" y="30713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1"/>
                    </a:moveTo>
                    <a:lnTo>
                      <a:pt x="1184" y="539"/>
                    </a:lnTo>
                    <a:lnTo>
                      <a:pt x="0" y="2905"/>
                    </a:lnTo>
                    <a:lnTo>
                      <a:pt x="0" y="3121"/>
                    </a:lnTo>
                    <a:lnTo>
                      <a:pt x="108" y="3443"/>
                    </a:lnTo>
                    <a:lnTo>
                      <a:pt x="323" y="3659"/>
                    </a:lnTo>
                    <a:lnTo>
                      <a:pt x="753" y="3874"/>
                    </a:lnTo>
                    <a:lnTo>
                      <a:pt x="1076" y="4089"/>
                    </a:lnTo>
                    <a:lnTo>
                      <a:pt x="1506" y="4089"/>
                    </a:lnTo>
                    <a:lnTo>
                      <a:pt x="1829" y="3981"/>
                    </a:lnTo>
                    <a:lnTo>
                      <a:pt x="2044" y="3874"/>
                    </a:lnTo>
                    <a:lnTo>
                      <a:pt x="3443" y="969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8"/>
              <p:cNvSpPr/>
              <p:nvPr/>
            </p:nvSpPr>
            <p:spPr>
              <a:xfrm>
                <a:off x="4310275" y="30713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9"/>
                    </a:moveTo>
                    <a:lnTo>
                      <a:pt x="2044" y="3874"/>
                    </a:lnTo>
                    <a:lnTo>
                      <a:pt x="2044" y="3874"/>
                    </a:lnTo>
                    <a:lnTo>
                      <a:pt x="1829" y="3981"/>
                    </a:lnTo>
                    <a:lnTo>
                      <a:pt x="1506" y="4089"/>
                    </a:lnTo>
                    <a:lnTo>
                      <a:pt x="1076" y="4089"/>
                    </a:lnTo>
                    <a:lnTo>
                      <a:pt x="753" y="3874"/>
                    </a:lnTo>
                    <a:lnTo>
                      <a:pt x="753" y="3874"/>
                    </a:lnTo>
                    <a:lnTo>
                      <a:pt x="323" y="3659"/>
                    </a:lnTo>
                    <a:lnTo>
                      <a:pt x="108" y="3443"/>
                    </a:lnTo>
                    <a:lnTo>
                      <a:pt x="0" y="3121"/>
                    </a:lnTo>
                    <a:lnTo>
                      <a:pt x="0" y="2905"/>
                    </a:lnTo>
                    <a:lnTo>
                      <a:pt x="1184" y="539"/>
                    </a:lnTo>
                    <a:lnTo>
                      <a:pt x="150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8"/>
              <p:cNvSpPr/>
              <p:nvPr/>
            </p:nvSpPr>
            <p:spPr>
              <a:xfrm>
                <a:off x="4304875" y="3065925"/>
                <a:ext cx="96875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4520" extrusionOk="0">
                    <a:moveTo>
                      <a:pt x="1722" y="0"/>
                    </a:moveTo>
                    <a:lnTo>
                      <a:pt x="1615" y="108"/>
                    </a:lnTo>
                    <a:lnTo>
                      <a:pt x="1292" y="754"/>
                    </a:lnTo>
                    <a:lnTo>
                      <a:pt x="109" y="3013"/>
                    </a:lnTo>
                    <a:lnTo>
                      <a:pt x="1" y="3228"/>
                    </a:lnTo>
                    <a:lnTo>
                      <a:pt x="109" y="3551"/>
                    </a:lnTo>
                    <a:lnTo>
                      <a:pt x="324" y="3874"/>
                    </a:lnTo>
                    <a:lnTo>
                      <a:pt x="539" y="4089"/>
                    </a:lnTo>
                    <a:lnTo>
                      <a:pt x="862" y="4304"/>
                    </a:lnTo>
                    <a:lnTo>
                      <a:pt x="1292" y="4412"/>
                    </a:lnTo>
                    <a:lnTo>
                      <a:pt x="1615" y="4519"/>
                    </a:lnTo>
                    <a:lnTo>
                      <a:pt x="2045" y="4412"/>
                    </a:lnTo>
                    <a:lnTo>
                      <a:pt x="2260" y="4304"/>
                    </a:lnTo>
                    <a:lnTo>
                      <a:pt x="2368" y="4089"/>
                    </a:lnTo>
                    <a:lnTo>
                      <a:pt x="3874" y="1291"/>
                    </a:lnTo>
                    <a:lnTo>
                      <a:pt x="3874" y="1076"/>
                    </a:lnTo>
                    <a:lnTo>
                      <a:pt x="3766" y="969"/>
                    </a:lnTo>
                    <a:lnTo>
                      <a:pt x="3659" y="969"/>
                    </a:lnTo>
                    <a:lnTo>
                      <a:pt x="3551" y="1076"/>
                    </a:lnTo>
                    <a:lnTo>
                      <a:pt x="2045" y="3981"/>
                    </a:lnTo>
                    <a:lnTo>
                      <a:pt x="1938" y="4089"/>
                    </a:lnTo>
                    <a:lnTo>
                      <a:pt x="1400" y="4089"/>
                    </a:lnTo>
                    <a:lnTo>
                      <a:pt x="1077" y="3981"/>
                    </a:lnTo>
                    <a:lnTo>
                      <a:pt x="539" y="3658"/>
                    </a:lnTo>
                    <a:lnTo>
                      <a:pt x="431" y="3443"/>
                    </a:lnTo>
                    <a:lnTo>
                      <a:pt x="431" y="3228"/>
                    </a:lnTo>
                    <a:lnTo>
                      <a:pt x="431" y="3120"/>
                    </a:lnTo>
                    <a:lnTo>
                      <a:pt x="1615" y="861"/>
                    </a:lnTo>
                    <a:lnTo>
                      <a:pt x="1938" y="323"/>
                    </a:lnTo>
                    <a:lnTo>
                      <a:pt x="1938" y="108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8"/>
              <p:cNvSpPr/>
              <p:nvPr/>
            </p:nvSpPr>
            <p:spPr>
              <a:xfrm>
                <a:off x="4342550" y="3057850"/>
                <a:ext cx="618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938" extrusionOk="0">
                    <a:moveTo>
                      <a:pt x="1076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937" y="861"/>
                    </a:lnTo>
                    <a:lnTo>
                      <a:pt x="2044" y="1077"/>
                    </a:lnTo>
                    <a:lnTo>
                      <a:pt x="2044" y="1292"/>
                    </a:lnTo>
                    <a:lnTo>
                      <a:pt x="2044" y="1399"/>
                    </a:lnTo>
                    <a:lnTo>
                      <a:pt x="1937" y="1507"/>
                    </a:lnTo>
                    <a:lnTo>
                      <a:pt x="1291" y="1507"/>
                    </a:lnTo>
                    <a:lnTo>
                      <a:pt x="968" y="1399"/>
                    </a:lnTo>
                    <a:lnTo>
                      <a:pt x="753" y="1184"/>
                    </a:lnTo>
                    <a:lnTo>
                      <a:pt x="538" y="969"/>
                    </a:lnTo>
                    <a:lnTo>
                      <a:pt x="431" y="861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753" y="1"/>
                    </a:moveTo>
                    <a:lnTo>
                      <a:pt x="431" y="108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108" y="969"/>
                    </a:lnTo>
                    <a:lnTo>
                      <a:pt x="215" y="1184"/>
                    </a:lnTo>
                    <a:lnTo>
                      <a:pt x="538" y="1507"/>
                    </a:lnTo>
                    <a:lnTo>
                      <a:pt x="861" y="1722"/>
                    </a:lnTo>
                    <a:lnTo>
                      <a:pt x="1291" y="1830"/>
                    </a:lnTo>
                    <a:lnTo>
                      <a:pt x="1614" y="1937"/>
                    </a:lnTo>
                    <a:lnTo>
                      <a:pt x="2044" y="1830"/>
                    </a:lnTo>
                    <a:lnTo>
                      <a:pt x="2259" y="1722"/>
                    </a:lnTo>
                    <a:lnTo>
                      <a:pt x="2367" y="1507"/>
                    </a:lnTo>
                    <a:lnTo>
                      <a:pt x="2475" y="1292"/>
                    </a:lnTo>
                    <a:lnTo>
                      <a:pt x="2367" y="969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8"/>
              <p:cNvSpPr/>
              <p:nvPr/>
            </p:nvSpPr>
            <p:spPr>
              <a:xfrm>
                <a:off x="4347925" y="2998675"/>
                <a:ext cx="834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982" extrusionOk="0">
                    <a:moveTo>
                      <a:pt x="1399" y="1"/>
                    </a:moveTo>
                    <a:lnTo>
                      <a:pt x="1184" y="646"/>
                    </a:lnTo>
                    <a:lnTo>
                      <a:pt x="108" y="2690"/>
                    </a:lnTo>
                    <a:lnTo>
                      <a:pt x="0" y="3013"/>
                    </a:lnTo>
                    <a:lnTo>
                      <a:pt x="216" y="3336"/>
                    </a:lnTo>
                    <a:lnTo>
                      <a:pt x="431" y="3551"/>
                    </a:lnTo>
                    <a:lnTo>
                      <a:pt x="753" y="3766"/>
                    </a:lnTo>
                    <a:lnTo>
                      <a:pt x="1184" y="3981"/>
                    </a:lnTo>
                    <a:lnTo>
                      <a:pt x="1507" y="3981"/>
                    </a:lnTo>
                    <a:lnTo>
                      <a:pt x="1829" y="3874"/>
                    </a:lnTo>
                    <a:lnTo>
                      <a:pt x="2044" y="3766"/>
                    </a:lnTo>
                    <a:lnTo>
                      <a:pt x="3336" y="1077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8"/>
              <p:cNvSpPr/>
              <p:nvPr/>
            </p:nvSpPr>
            <p:spPr>
              <a:xfrm>
                <a:off x="4347925" y="2998675"/>
                <a:ext cx="834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982" fill="none" extrusionOk="0">
                    <a:moveTo>
                      <a:pt x="3336" y="1077"/>
                    </a:moveTo>
                    <a:lnTo>
                      <a:pt x="2044" y="3766"/>
                    </a:lnTo>
                    <a:lnTo>
                      <a:pt x="2044" y="3766"/>
                    </a:lnTo>
                    <a:lnTo>
                      <a:pt x="1829" y="3874"/>
                    </a:lnTo>
                    <a:lnTo>
                      <a:pt x="1507" y="3981"/>
                    </a:lnTo>
                    <a:lnTo>
                      <a:pt x="1184" y="3981"/>
                    </a:lnTo>
                    <a:lnTo>
                      <a:pt x="753" y="3766"/>
                    </a:lnTo>
                    <a:lnTo>
                      <a:pt x="753" y="3766"/>
                    </a:lnTo>
                    <a:lnTo>
                      <a:pt x="431" y="3551"/>
                    </a:lnTo>
                    <a:lnTo>
                      <a:pt x="216" y="3336"/>
                    </a:lnTo>
                    <a:lnTo>
                      <a:pt x="0" y="3013"/>
                    </a:lnTo>
                    <a:lnTo>
                      <a:pt x="108" y="2690"/>
                    </a:lnTo>
                    <a:lnTo>
                      <a:pt x="1184" y="646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8"/>
              <p:cNvSpPr/>
              <p:nvPr/>
            </p:nvSpPr>
            <p:spPr>
              <a:xfrm>
                <a:off x="4345225" y="2996000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7" y="646"/>
                    </a:lnTo>
                    <a:lnTo>
                      <a:pt x="1" y="2797"/>
                    </a:lnTo>
                    <a:lnTo>
                      <a:pt x="1" y="3013"/>
                    </a:lnTo>
                    <a:lnTo>
                      <a:pt x="1" y="3335"/>
                    </a:lnTo>
                    <a:lnTo>
                      <a:pt x="216" y="3658"/>
                    </a:lnTo>
                    <a:lnTo>
                      <a:pt x="431" y="3873"/>
                    </a:lnTo>
                    <a:lnTo>
                      <a:pt x="754" y="4088"/>
                    </a:lnTo>
                    <a:lnTo>
                      <a:pt x="1184" y="4196"/>
                    </a:lnTo>
                    <a:lnTo>
                      <a:pt x="1615" y="4304"/>
                    </a:lnTo>
                    <a:lnTo>
                      <a:pt x="2045" y="4196"/>
                    </a:lnTo>
                    <a:lnTo>
                      <a:pt x="2152" y="4088"/>
                    </a:lnTo>
                    <a:lnTo>
                      <a:pt x="2260" y="3873"/>
                    </a:lnTo>
                    <a:lnTo>
                      <a:pt x="3659" y="1184"/>
                    </a:lnTo>
                    <a:lnTo>
                      <a:pt x="3659" y="1076"/>
                    </a:lnTo>
                    <a:lnTo>
                      <a:pt x="3551" y="968"/>
                    </a:lnTo>
                    <a:lnTo>
                      <a:pt x="3444" y="968"/>
                    </a:lnTo>
                    <a:lnTo>
                      <a:pt x="3336" y="1076"/>
                    </a:lnTo>
                    <a:lnTo>
                      <a:pt x="1937" y="3766"/>
                    </a:lnTo>
                    <a:lnTo>
                      <a:pt x="1830" y="3873"/>
                    </a:lnTo>
                    <a:lnTo>
                      <a:pt x="1292" y="3873"/>
                    </a:lnTo>
                    <a:lnTo>
                      <a:pt x="969" y="3766"/>
                    </a:lnTo>
                    <a:lnTo>
                      <a:pt x="539" y="3335"/>
                    </a:lnTo>
                    <a:lnTo>
                      <a:pt x="324" y="3228"/>
                    </a:lnTo>
                    <a:lnTo>
                      <a:pt x="324" y="3013"/>
                    </a:lnTo>
                    <a:lnTo>
                      <a:pt x="324" y="2905"/>
                    </a:lnTo>
                    <a:lnTo>
                      <a:pt x="1399" y="861"/>
                    </a:lnTo>
                    <a:lnTo>
                      <a:pt x="1722" y="215"/>
                    </a:lnTo>
                    <a:lnTo>
                      <a:pt x="1722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8"/>
              <p:cNvSpPr/>
              <p:nvPr/>
            </p:nvSpPr>
            <p:spPr>
              <a:xfrm>
                <a:off x="4377500" y="2987925"/>
                <a:ext cx="61900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830" extrusionOk="0">
                    <a:moveTo>
                      <a:pt x="861" y="323"/>
                    </a:moveTo>
                    <a:lnTo>
                      <a:pt x="1077" y="431"/>
                    </a:lnTo>
                    <a:lnTo>
                      <a:pt x="1399" y="538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5" y="1076"/>
                    </a:lnTo>
                    <a:lnTo>
                      <a:pt x="2045" y="1184"/>
                    </a:lnTo>
                    <a:lnTo>
                      <a:pt x="2045" y="1291"/>
                    </a:lnTo>
                    <a:lnTo>
                      <a:pt x="1937" y="1399"/>
                    </a:lnTo>
                    <a:lnTo>
                      <a:pt x="1615" y="1507"/>
                    </a:lnTo>
                    <a:lnTo>
                      <a:pt x="1399" y="1507"/>
                    </a:lnTo>
                    <a:lnTo>
                      <a:pt x="1077" y="1291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539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324" y="1184"/>
                    </a:lnTo>
                    <a:lnTo>
                      <a:pt x="539" y="1507"/>
                    </a:lnTo>
                    <a:lnTo>
                      <a:pt x="861" y="1614"/>
                    </a:lnTo>
                    <a:lnTo>
                      <a:pt x="1292" y="1829"/>
                    </a:lnTo>
                    <a:lnTo>
                      <a:pt x="2045" y="1829"/>
                    </a:lnTo>
                    <a:lnTo>
                      <a:pt x="2260" y="1722"/>
                    </a:lnTo>
                    <a:lnTo>
                      <a:pt x="2368" y="1507"/>
                    </a:lnTo>
                    <a:lnTo>
                      <a:pt x="2475" y="1184"/>
                    </a:lnTo>
                    <a:lnTo>
                      <a:pt x="2368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8"/>
              <p:cNvSpPr/>
              <p:nvPr/>
            </p:nvSpPr>
            <p:spPr>
              <a:xfrm>
                <a:off x="4385575" y="2931450"/>
                <a:ext cx="807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74" extrusionOk="0">
                    <a:moveTo>
                      <a:pt x="1292" y="0"/>
                    </a:moveTo>
                    <a:lnTo>
                      <a:pt x="1076" y="538"/>
                    </a:lnTo>
                    <a:lnTo>
                      <a:pt x="1" y="2690"/>
                    </a:lnTo>
                    <a:lnTo>
                      <a:pt x="1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658"/>
                    </a:lnTo>
                    <a:lnTo>
                      <a:pt x="1076" y="3873"/>
                    </a:lnTo>
                    <a:lnTo>
                      <a:pt x="1399" y="3873"/>
                    </a:lnTo>
                    <a:lnTo>
                      <a:pt x="1722" y="3766"/>
                    </a:lnTo>
                    <a:lnTo>
                      <a:pt x="1937" y="3658"/>
                    </a:lnTo>
                    <a:lnTo>
                      <a:pt x="3228" y="96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8"/>
              <p:cNvSpPr/>
              <p:nvPr/>
            </p:nvSpPr>
            <p:spPr>
              <a:xfrm>
                <a:off x="4385575" y="2931450"/>
                <a:ext cx="807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74" fill="none" extrusionOk="0">
                    <a:moveTo>
                      <a:pt x="3228" y="968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766"/>
                    </a:lnTo>
                    <a:lnTo>
                      <a:pt x="1399" y="3873"/>
                    </a:lnTo>
                    <a:lnTo>
                      <a:pt x="1076" y="3873"/>
                    </a:lnTo>
                    <a:lnTo>
                      <a:pt x="646" y="3658"/>
                    </a:lnTo>
                    <a:lnTo>
                      <a:pt x="646" y="3658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1" y="2905"/>
                    </a:lnTo>
                    <a:lnTo>
                      <a:pt x="1" y="2690"/>
                    </a:lnTo>
                    <a:lnTo>
                      <a:pt x="1076" y="538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8"/>
              <p:cNvSpPr/>
              <p:nvPr/>
            </p:nvSpPr>
            <p:spPr>
              <a:xfrm>
                <a:off x="4380200" y="2926050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7" y="1"/>
                    </a:moveTo>
                    <a:lnTo>
                      <a:pt x="1399" y="109"/>
                    </a:lnTo>
                    <a:lnTo>
                      <a:pt x="1076" y="646"/>
                    </a:lnTo>
                    <a:lnTo>
                      <a:pt x="0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216" y="3659"/>
                    </a:lnTo>
                    <a:lnTo>
                      <a:pt x="431" y="3874"/>
                    </a:lnTo>
                    <a:lnTo>
                      <a:pt x="753" y="4089"/>
                    </a:lnTo>
                    <a:lnTo>
                      <a:pt x="1184" y="4197"/>
                    </a:lnTo>
                    <a:lnTo>
                      <a:pt x="1614" y="4304"/>
                    </a:lnTo>
                    <a:lnTo>
                      <a:pt x="2045" y="4197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8" y="1184"/>
                    </a:lnTo>
                    <a:lnTo>
                      <a:pt x="3658" y="1077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6" y="1077"/>
                    </a:lnTo>
                    <a:lnTo>
                      <a:pt x="1937" y="3766"/>
                    </a:lnTo>
                    <a:lnTo>
                      <a:pt x="1829" y="3874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444"/>
                    </a:lnTo>
                    <a:lnTo>
                      <a:pt x="431" y="3229"/>
                    </a:lnTo>
                    <a:lnTo>
                      <a:pt x="323" y="3013"/>
                    </a:lnTo>
                    <a:lnTo>
                      <a:pt x="323" y="2906"/>
                    </a:lnTo>
                    <a:lnTo>
                      <a:pt x="1399" y="862"/>
                    </a:lnTo>
                    <a:lnTo>
                      <a:pt x="1722" y="216"/>
                    </a:lnTo>
                    <a:lnTo>
                      <a:pt x="1722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8"/>
              <p:cNvSpPr/>
              <p:nvPr/>
            </p:nvSpPr>
            <p:spPr>
              <a:xfrm>
                <a:off x="4412475" y="2918000"/>
                <a:ext cx="6187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830" extrusionOk="0">
                    <a:moveTo>
                      <a:pt x="861" y="323"/>
                    </a:moveTo>
                    <a:lnTo>
                      <a:pt x="1184" y="431"/>
                    </a:lnTo>
                    <a:lnTo>
                      <a:pt x="1507" y="538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5" y="1076"/>
                    </a:lnTo>
                    <a:lnTo>
                      <a:pt x="2045" y="1291"/>
                    </a:lnTo>
                    <a:lnTo>
                      <a:pt x="1937" y="1506"/>
                    </a:lnTo>
                    <a:lnTo>
                      <a:pt x="1399" y="1506"/>
                    </a:lnTo>
                    <a:lnTo>
                      <a:pt x="1076" y="1291"/>
                    </a:lnTo>
                    <a:lnTo>
                      <a:pt x="754" y="1184"/>
                    </a:lnTo>
                    <a:lnTo>
                      <a:pt x="538" y="968"/>
                    </a:lnTo>
                    <a:lnTo>
                      <a:pt x="431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1" y="108"/>
                    </a:lnTo>
                    <a:lnTo>
                      <a:pt x="216" y="215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8"/>
                    </a:lnTo>
                    <a:lnTo>
                      <a:pt x="323" y="1184"/>
                    </a:lnTo>
                    <a:lnTo>
                      <a:pt x="538" y="1506"/>
                    </a:lnTo>
                    <a:lnTo>
                      <a:pt x="861" y="1722"/>
                    </a:lnTo>
                    <a:lnTo>
                      <a:pt x="1291" y="1829"/>
                    </a:lnTo>
                    <a:lnTo>
                      <a:pt x="2045" y="1829"/>
                    </a:lnTo>
                    <a:lnTo>
                      <a:pt x="2260" y="1722"/>
                    </a:lnTo>
                    <a:lnTo>
                      <a:pt x="2367" y="1506"/>
                    </a:lnTo>
                    <a:lnTo>
                      <a:pt x="2475" y="1291"/>
                    </a:lnTo>
                    <a:lnTo>
                      <a:pt x="2367" y="968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4" y="215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8"/>
              <p:cNvSpPr/>
              <p:nvPr/>
            </p:nvSpPr>
            <p:spPr>
              <a:xfrm>
                <a:off x="4417850" y="2923375"/>
                <a:ext cx="511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7" extrusionOk="0">
                    <a:moveTo>
                      <a:pt x="216" y="0"/>
                    </a:moveTo>
                    <a:lnTo>
                      <a:pt x="108" y="216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431" y="1076"/>
                    </a:lnTo>
                    <a:lnTo>
                      <a:pt x="754" y="1291"/>
                    </a:lnTo>
                    <a:lnTo>
                      <a:pt x="1184" y="1399"/>
                    </a:lnTo>
                    <a:lnTo>
                      <a:pt x="1507" y="1507"/>
                    </a:lnTo>
                    <a:lnTo>
                      <a:pt x="1830" y="1399"/>
                    </a:lnTo>
                    <a:lnTo>
                      <a:pt x="2045" y="1184"/>
                    </a:lnTo>
                    <a:lnTo>
                      <a:pt x="2045" y="969"/>
                    </a:lnTo>
                    <a:lnTo>
                      <a:pt x="1937" y="646"/>
                    </a:lnTo>
                    <a:lnTo>
                      <a:pt x="1722" y="431"/>
                    </a:lnTo>
                    <a:lnTo>
                      <a:pt x="1292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8"/>
              <p:cNvSpPr/>
              <p:nvPr/>
            </p:nvSpPr>
            <p:spPr>
              <a:xfrm>
                <a:off x="4428600" y="29287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09" y="431"/>
                    </a:lnTo>
                    <a:lnTo>
                      <a:pt x="431" y="754"/>
                    </a:lnTo>
                    <a:lnTo>
                      <a:pt x="969" y="969"/>
                    </a:lnTo>
                    <a:lnTo>
                      <a:pt x="1184" y="861"/>
                    </a:lnTo>
                    <a:lnTo>
                      <a:pt x="1292" y="754"/>
                    </a:lnTo>
                    <a:lnTo>
                      <a:pt x="1292" y="646"/>
                    </a:lnTo>
                    <a:lnTo>
                      <a:pt x="1184" y="431"/>
                    </a:lnTo>
                    <a:lnTo>
                      <a:pt x="754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8"/>
              <p:cNvSpPr/>
              <p:nvPr/>
            </p:nvSpPr>
            <p:spPr>
              <a:xfrm>
                <a:off x="4234950" y="31277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9"/>
                    </a:lnTo>
                    <a:lnTo>
                      <a:pt x="1184" y="3229"/>
                    </a:lnTo>
                    <a:lnTo>
                      <a:pt x="1399" y="3013"/>
                    </a:lnTo>
                    <a:lnTo>
                      <a:pt x="1614" y="2691"/>
                    </a:lnTo>
                    <a:lnTo>
                      <a:pt x="1722" y="2153"/>
                    </a:lnTo>
                    <a:lnTo>
                      <a:pt x="1722" y="1400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8"/>
              <p:cNvSpPr/>
              <p:nvPr/>
            </p:nvSpPr>
            <p:spPr>
              <a:xfrm>
                <a:off x="4234950" y="31277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fill="none" extrusionOk="0">
                    <a:moveTo>
                      <a:pt x="431" y="3336"/>
                    </a:moveTo>
                    <a:lnTo>
                      <a:pt x="969" y="3229"/>
                    </a:lnTo>
                    <a:lnTo>
                      <a:pt x="969" y="3229"/>
                    </a:lnTo>
                    <a:lnTo>
                      <a:pt x="1184" y="3229"/>
                    </a:lnTo>
                    <a:lnTo>
                      <a:pt x="1399" y="3013"/>
                    </a:lnTo>
                    <a:lnTo>
                      <a:pt x="1614" y="2691"/>
                    </a:lnTo>
                    <a:lnTo>
                      <a:pt x="1722" y="2153"/>
                    </a:lnTo>
                    <a:lnTo>
                      <a:pt x="1722" y="1400"/>
                    </a:lnTo>
                    <a:lnTo>
                      <a:pt x="1722" y="1400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8"/>
              <p:cNvSpPr/>
              <p:nvPr/>
            </p:nvSpPr>
            <p:spPr>
              <a:xfrm>
                <a:off x="4232275" y="3122400"/>
                <a:ext cx="511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659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324"/>
                    </a:lnTo>
                    <a:lnTo>
                      <a:pt x="108" y="431"/>
                    </a:lnTo>
                    <a:lnTo>
                      <a:pt x="538" y="324"/>
                    </a:lnTo>
                    <a:lnTo>
                      <a:pt x="753" y="324"/>
                    </a:lnTo>
                    <a:lnTo>
                      <a:pt x="968" y="431"/>
                    </a:lnTo>
                    <a:lnTo>
                      <a:pt x="1291" y="646"/>
                    </a:lnTo>
                    <a:lnTo>
                      <a:pt x="1506" y="1077"/>
                    </a:lnTo>
                    <a:lnTo>
                      <a:pt x="1721" y="1722"/>
                    </a:lnTo>
                    <a:lnTo>
                      <a:pt x="1721" y="2045"/>
                    </a:lnTo>
                    <a:lnTo>
                      <a:pt x="1614" y="2583"/>
                    </a:lnTo>
                    <a:lnTo>
                      <a:pt x="1506" y="2906"/>
                    </a:lnTo>
                    <a:lnTo>
                      <a:pt x="1291" y="3228"/>
                    </a:lnTo>
                    <a:lnTo>
                      <a:pt x="1076" y="3228"/>
                    </a:lnTo>
                    <a:lnTo>
                      <a:pt x="538" y="3336"/>
                    </a:lnTo>
                    <a:lnTo>
                      <a:pt x="430" y="3444"/>
                    </a:lnTo>
                    <a:lnTo>
                      <a:pt x="430" y="3551"/>
                    </a:lnTo>
                    <a:lnTo>
                      <a:pt x="430" y="3659"/>
                    </a:lnTo>
                    <a:lnTo>
                      <a:pt x="1184" y="3659"/>
                    </a:lnTo>
                    <a:lnTo>
                      <a:pt x="1399" y="3551"/>
                    </a:lnTo>
                    <a:lnTo>
                      <a:pt x="1506" y="3444"/>
                    </a:lnTo>
                    <a:lnTo>
                      <a:pt x="1829" y="3121"/>
                    </a:lnTo>
                    <a:lnTo>
                      <a:pt x="2044" y="2583"/>
                    </a:lnTo>
                    <a:lnTo>
                      <a:pt x="2044" y="2045"/>
                    </a:lnTo>
                    <a:lnTo>
                      <a:pt x="2044" y="1615"/>
                    </a:lnTo>
                    <a:lnTo>
                      <a:pt x="1829" y="969"/>
                    </a:lnTo>
                    <a:lnTo>
                      <a:pt x="1614" y="431"/>
                    </a:lnTo>
                    <a:lnTo>
                      <a:pt x="1184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8"/>
              <p:cNvSpPr/>
              <p:nvPr/>
            </p:nvSpPr>
            <p:spPr>
              <a:xfrm>
                <a:off x="4213425" y="3127775"/>
                <a:ext cx="511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7" extrusionOk="0">
                    <a:moveTo>
                      <a:pt x="862" y="1"/>
                    </a:moveTo>
                    <a:lnTo>
                      <a:pt x="647" y="109"/>
                    </a:lnTo>
                    <a:lnTo>
                      <a:pt x="431" y="216"/>
                    </a:lnTo>
                    <a:lnTo>
                      <a:pt x="216" y="539"/>
                    </a:lnTo>
                    <a:lnTo>
                      <a:pt x="1" y="1184"/>
                    </a:lnTo>
                    <a:lnTo>
                      <a:pt x="109" y="1830"/>
                    </a:lnTo>
                    <a:lnTo>
                      <a:pt x="216" y="2475"/>
                    </a:lnTo>
                    <a:lnTo>
                      <a:pt x="539" y="2906"/>
                    </a:lnTo>
                    <a:lnTo>
                      <a:pt x="862" y="3229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9"/>
                    </a:lnTo>
                    <a:lnTo>
                      <a:pt x="1615" y="3121"/>
                    </a:lnTo>
                    <a:lnTo>
                      <a:pt x="1938" y="2798"/>
                    </a:lnTo>
                    <a:lnTo>
                      <a:pt x="2045" y="2153"/>
                    </a:lnTo>
                    <a:lnTo>
                      <a:pt x="2045" y="1507"/>
                    </a:lnTo>
                    <a:lnTo>
                      <a:pt x="1830" y="862"/>
                    </a:lnTo>
                    <a:lnTo>
                      <a:pt x="1615" y="431"/>
                    </a:lnTo>
                    <a:lnTo>
                      <a:pt x="1184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8"/>
              <p:cNvSpPr/>
              <p:nvPr/>
            </p:nvSpPr>
            <p:spPr>
              <a:xfrm>
                <a:off x="4210750" y="3122400"/>
                <a:ext cx="592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7" extrusionOk="0">
                    <a:moveTo>
                      <a:pt x="969" y="431"/>
                    </a:moveTo>
                    <a:lnTo>
                      <a:pt x="1291" y="539"/>
                    </a:lnTo>
                    <a:lnTo>
                      <a:pt x="1507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153"/>
                    </a:lnTo>
                    <a:lnTo>
                      <a:pt x="1937" y="2583"/>
                    </a:lnTo>
                    <a:lnTo>
                      <a:pt x="1722" y="3013"/>
                    </a:lnTo>
                    <a:lnTo>
                      <a:pt x="1614" y="3228"/>
                    </a:lnTo>
                    <a:lnTo>
                      <a:pt x="1291" y="3336"/>
                    </a:lnTo>
                    <a:lnTo>
                      <a:pt x="969" y="3228"/>
                    </a:lnTo>
                    <a:lnTo>
                      <a:pt x="754" y="3013"/>
                    </a:lnTo>
                    <a:lnTo>
                      <a:pt x="538" y="2583"/>
                    </a:lnTo>
                    <a:lnTo>
                      <a:pt x="323" y="2045"/>
                    </a:lnTo>
                    <a:lnTo>
                      <a:pt x="323" y="1615"/>
                    </a:lnTo>
                    <a:lnTo>
                      <a:pt x="323" y="1184"/>
                    </a:lnTo>
                    <a:lnTo>
                      <a:pt x="538" y="754"/>
                    </a:lnTo>
                    <a:lnTo>
                      <a:pt x="754" y="539"/>
                    </a:lnTo>
                    <a:lnTo>
                      <a:pt x="969" y="431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9"/>
                    </a:lnTo>
                    <a:lnTo>
                      <a:pt x="0" y="1077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045" y="3228"/>
                    </a:lnTo>
                    <a:lnTo>
                      <a:pt x="2260" y="2690"/>
                    </a:lnTo>
                    <a:lnTo>
                      <a:pt x="2367" y="2153"/>
                    </a:lnTo>
                    <a:lnTo>
                      <a:pt x="2260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216"/>
                    </a:lnTo>
                    <a:lnTo>
                      <a:pt x="1291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8"/>
              <p:cNvSpPr/>
              <p:nvPr/>
            </p:nvSpPr>
            <p:spPr>
              <a:xfrm>
                <a:off x="4240325" y="312510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539" y="0"/>
                    </a:moveTo>
                    <a:lnTo>
                      <a:pt x="1" y="108"/>
                    </a:lnTo>
                    <a:lnTo>
                      <a:pt x="108" y="216"/>
                    </a:lnTo>
                    <a:lnTo>
                      <a:pt x="539" y="646"/>
                    </a:lnTo>
                    <a:lnTo>
                      <a:pt x="754" y="969"/>
                    </a:lnTo>
                    <a:lnTo>
                      <a:pt x="862" y="1399"/>
                    </a:lnTo>
                    <a:lnTo>
                      <a:pt x="969" y="1937"/>
                    </a:lnTo>
                    <a:lnTo>
                      <a:pt x="969" y="2475"/>
                    </a:lnTo>
                    <a:lnTo>
                      <a:pt x="754" y="2905"/>
                    </a:lnTo>
                    <a:lnTo>
                      <a:pt x="539" y="3228"/>
                    </a:lnTo>
                    <a:lnTo>
                      <a:pt x="342" y="3425"/>
                    </a:lnTo>
                    <a:lnTo>
                      <a:pt x="342" y="3425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228" y="0"/>
                    </a:lnTo>
                    <a:close/>
                    <a:moveTo>
                      <a:pt x="342" y="3425"/>
                    </a:moveTo>
                    <a:lnTo>
                      <a:pt x="216" y="3443"/>
                    </a:lnTo>
                    <a:lnTo>
                      <a:pt x="324" y="3443"/>
                    </a:lnTo>
                    <a:lnTo>
                      <a:pt x="342" y="3425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8"/>
              <p:cNvSpPr/>
              <p:nvPr/>
            </p:nvSpPr>
            <p:spPr>
              <a:xfrm>
                <a:off x="4310275" y="312510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0" y="0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076" y="3228"/>
                    </a:lnTo>
                    <a:lnTo>
                      <a:pt x="1291" y="3120"/>
                    </a:lnTo>
                    <a:lnTo>
                      <a:pt x="1506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8"/>
              <p:cNvSpPr/>
              <p:nvPr/>
            </p:nvSpPr>
            <p:spPr>
              <a:xfrm>
                <a:off x="4310275" y="312510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076" y="3228"/>
                    </a:lnTo>
                    <a:lnTo>
                      <a:pt x="1291" y="3120"/>
                    </a:lnTo>
                    <a:lnTo>
                      <a:pt x="1506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lnTo>
                      <a:pt x="646" y="0"/>
                    </a:lnTo>
                    <a:lnTo>
                      <a:pt x="430" y="0"/>
                    </a:lnTo>
                    <a:lnTo>
                      <a:pt x="323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8"/>
              <p:cNvSpPr/>
              <p:nvPr/>
            </p:nvSpPr>
            <p:spPr>
              <a:xfrm>
                <a:off x="4304875" y="3119725"/>
                <a:ext cx="538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59" extrusionOk="0">
                    <a:moveTo>
                      <a:pt x="109" y="0"/>
                    </a:moveTo>
                    <a:lnTo>
                      <a:pt x="1" y="108"/>
                    </a:lnTo>
                    <a:lnTo>
                      <a:pt x="1" y="215"/>
                    </a:lnTo>
                    <a:lnTo>
                      <a:pt x="109" y="323"/>
                    </a:lnTo>
                    <a:lnTo>
                      <a:pt x="216" y="431"/>
                    </a:lnTo>
                    <a:lnTo>
                      <a:pt x="539" y="323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292" y="753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507" y="2905"/>
                    </a:lnTo>
                    <a:lnTo>
                      <a:pt x="1400" y="3228"/>
                    </a:lnTo>
                    <a:lnTo>
                      <a:pt x="1077" y="3335"/>
                    </a:lnTo>
                    <a:lnTo>
                      <a:pt x="646" y="3335"/>
                    </a:lnTo>
                    <a:lnTo>
                      <a:pt x="431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1184" y="3658"/>
                    </a:lnTo>
                    <a:lnTo>
                      <a:pt x="1400" y="3551"/>
                    </a:lnTo>
                    <a:lnTo>
                      <a:pt x="1615" y="3443"/>
                    </a:lnTo>
                    <a:lnTo>
                      <a:pt x="1830" y="3120"/>
                    </a:lnTo>
                    <a:lnTo>
                      <a:pt x="2045" y="2582"/>
                    </a:lnTo>
                    <a:lnTo>
                      <a:pt x="2153" y="2044"/>
                    </a:lnTo>
                    <a:lnTo>
                      <a:pt x="2045" y="1614"/>
                    </a:lnTo>
                    <a:lnTo>
                      <a:pt x="1938" y="968"/>
                    </a:lnTo>
                    <a:lnTo>
                      <a:pt x="1615" y="431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8"/>
              <p:cNvSpPr/>
              <p:nvPr/>
            </p:nvSpPr>
            <p:spPr>
              <a:xfrm>
                <a:off x="4288750" y="312510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4" y="0"/>
                    </a:moveTo>
                    <a:lnTo>
                      <a:pt x="538" y="108"/>
                    </a:lnTo>
                    <a:lnTo>
                      <a:pt x="323" y="216"/>
                    </a:lnTo>
                    <a:lnTo>
                      <a:pt x="108" y="538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754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0"/>
                    </a:lnTo>
                    <a:lnTo>
                      <a:pt x="1829" y="2798"/>
                    </a:lnTo>
                    <a:lnTo>
                      <a:pt x="1937" y="2152"/>
                    </a:lnTo>
                    <a:lnTo>
                      <a:pt x="1937" y="1507"/>
                    </a:lnTo>
                    <a:lnTo>
                      <a:pt x="1829" y="861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8"/>
              <p:cNvSpPr/>
              <p:nvPr/>
            </p:nvSpPr>
            <p:spPr>
              <a:xfrm>
                <a:off x="4283375" y="311972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1076" y="431"/>
                    </a:moveTo>
                    <a:lnTo>
                      <a:pt x="1291" y="538"/>
                    </a:lnTo>
                    <a:lnTo>
                      <a:pt x="1614" y="753"/>
                    </a:lnTo>
                    <a:lnTo>
                      <a:pt x="1829" y="1184"/>
                    </a:lnTo>
                    <a:lnTo>
                      <a:pt x="1937" y="1829"/>
                    </a:lnTo>
                    <a:lnTo>
                      <a:pt x="2044" y="2152"/>
                    </a:lnTo>
                    <a:lnTo>
                      <a:pt x="1937" y="2582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291" y="3335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582"/>
                    </a:lnTo>
                    <a:lnTo>
                      <a:pt x="431" y="2044"/>
                    </a:lnTo>
                    <a:lnTo>
                      <a:pt x="323" y="1614"/>
                    </a:lnTo>
                    <a:lnTo>
                      <a:pt x="431" y="1184"/>
                    </a:lnTo>
                    <a:lnTo>
                      <a:pt x="538" y="753"/>
                    </a:lnTo>
                    <a:lnTo>
                      <a:pt x="753" y="538"/>
                    </a:lnTo>
                    <a:lnTo>
                      <a:pt x="969" y="431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538" y="215"/>
                    </a:lnTo>
                    <a:lnTo>
                      <a:pt x="215" y="538"/>
                    </a:lnTo>
                    <a:lnTo>
                      <a:pt x="0" y="1076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8"/>
                    </a:lnTo>
                    <a:lnTo>
                      <a:pt x="1829" y="3551"/>
                    </a:lnTo>
                    <a:lnTo>
                      <a:pt x="2152" y="3228"/>
                    </a:lnTo>
                    <a:lnTo>
                      <a:pt x="2260" y="2690"/>
                    </a:lnTo>
                    <a:lnTo>
                      <a:pt x="2367" y="2152"/>
                    </a:lnTo>
                    <a:lnTo>
                      <a:pt x="2367" y="1722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506" y="215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8"/>
              <p:cNvSpPr/>
              <p:nvPr/>
            </p:nvSpPr>
            <p:spPr>
              <a:xfrm>
                <a:off x="4404400" y="28937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" y="1"/>
                    </a:moveTo>
                    <a:lnTo>
                      <a:pt x="1" y="2260"/>
                    </a:lnTo>
                    <a:lnTo>
                      <a:pt x="1937" y="3444"/>
                    </a:lnTo>
                    <a:lnTo>
                      <a:pt x="1937" y="11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8"/>
              <p:cNvSpPr/>
              <p:nvPr/>
            </p:nvSpPr>
            <p:spPr>
              <a:xfrm>
                <a:off x="4399025" y="28911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431" y="431"/>
                    </a:moveTo>
                    <a:lnTo>
                      <a:pt x="1937" y="1399"/>
                    </a:lnTo>
                    <a:lnTo>
                      <a:pt x="1937" y="3146"/>
                    </a:lnTo>
                    <a:lnTo>
                      <a:pt x="431" y="2260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367"/>
                    </a:lnTo>
                    <a:lnTo>
                      <a:pt x="108" y="2582"/>
                    </a:lnTo>
                    <a:lnTo>
                      <a:pt x="2045" y="3658"/>
                    </a:lnTo>
                    <a:lnTo>
                      <a:pt x="2260" y="3658"/>
                    </a:lnTo>
                    <a:lnTo>
                      <a:pt x="2260" y="3551"/>
                    </a:lnTo>
                    <a:lnTo>
                      <a:pt x="2367" y="1291"/>
                    </a:lnTo>
                    <a:lnTo>
                      <a:pt x="2260" y="1076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8"/>
              <p:cNvSpPr/>
              <p:nvPr/>
            </p:nvSpPr>
            <p:spPr>
              <a:xfrm>
                <a:off x="4404400" y="2866900"/>
                <a:ext cx="968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260" extrusionOk="0">
                    <a:moveTo>
                      <a:pt x="1937" y="0"/>
                    </a:moveTo>
                    <a:lnTo>
                      <a:pt x="1" y="1076"/>
                    </a:lnTo>
                    <a:lnTo>
                      <a:pt x="1937" y="2259"/>
                    </a:lnTo>
                    <a:lnTo>
                      <a:pt x="3874" y="1076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8"/>
              <p:cNvSpPr/>
              <p:nvPr/>
            </p:nvSpPr>
            <p:spPr>
              <a:xfrm>
                <a:off x="4399025" y="28615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152" y="431"/>
                    </a:moveTo>
                    <a:lnTo>
                      <a:pt x="3658" y="1292"/>
                    </a:lnTo>
                    <a:lnTo>
                      <a:pt x="2152" y="2260"/>
                    </a:lnTo>
                    <a:lnTo>
                      <a:pt x="598" y="1346"/>
                    </a:lnTo>
                    <a:lnTo>
                      <a:pt x="2152" y="431"/>
                    </a:lnTo>
                    <a:close/>
                    <a:moveTo>
                      <a:pt x="2045" y="1"/>
                    </a:moveTo>
                    <a:lnTo>
                      <a:pt x="108" y="1184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2045" y="2583"/>
                    </a:lnTo>
                    <a:lnTo>
                      <a:pt x="2260" y="2583"/>
                    </a:lnTo>
                    <a:lnTo>
                      <a:pt x="4196" y="1400"/>
                    </a:lnTo>
                    <a:lnTo>
                      <a:pt x="4196" y="1292"/>
                    </a:lnTo>
                    <a:lnTo>
                      <a:pt x="4196" y="1077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8"/>
              <p:cNvSpPr/>
              <p:nvPr/>
            </p:nvSpPr>
            <p:spPr>
              <a:xfrm>
                <a:off x="4452825" y="2893775"/>
                <a:ext cx="484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444" extrusionOk="0">
                    <a:moveTo>
                      <a:pt x="1937" y="1"/>
                    </a:moveTo>
                    <a:lnTo>
                      <a:pt x="0" y="1184"/>
                    </a:lnTo>
                    <a:lnTo>
                      <a:pt x="0" y="3444"/>
                    </a:lnTo>
                    <a:lnTo>
                      <a:pt x="1937" y="2260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8"/>
              <p:cNvSpPr/>
              <p:nvPr/>
            </p:nvSpPr>
            <p:spPr>
              <a:xfrm>
                <a:off x="4447450" y="2888400"/>
                <a:ext cx="565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767" extrusionOk="0">
                    <a:moveTo>
                      <a:pt x="1937" y="539"/>
                    </a:moveTo>
                    <a:lnTo>
                      <a:pt x="1937" y="2368"/>
                    </a:lnTo>
                    <a:lnTo>
                      <a:pt x="340" y="3307"/>
                    </a:lnTo>
                    <a:lnTo>
                      <a:pt x="340" y="3307"/>
                    </a:lnTo>
                    <a:lnTo>
                      <a:pt x="430" y="1507"/>
                    </a:lnTo>
                    <a:lnTo>
                      <a:pt x="1937" y="539"/>
                    </a:lnTo>
                    <a:close/>
                    <a:moveTo>
                      <a:pt x="2044" y="1"/>
                    </a:moveTo>
                    <a:lnTo>
                      <a:pt x="108" y="1184"/>
                    </a:lnTo>
                    <a:lnTo>
                      <a:pt x="0" y="1399"/>
                    </a:lnTo>
                    <a:lnTo>
                      <a:pt x="0" y="3659"/>
                    </a:lnTo>
                    <a:lnTo>
                      <a:pt x="108" y="3766"/>
                    </a:lnTo>
                    <a:lnTo>
                      <a:pt x="323" y="3766"/>
                    </a:lnTo>
                    <a:lnTo>
                      <a:pt x="2259" y="2583"/>
                    </a:lnTo>
                    <a:lnTo>
                      <a:pt x="2259" y="2475"/>
                    </a:lnTo>
                    <a:lnTo>
                      <a:pt x="2259" y="216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8"/>
              <p:cNvSpPr/>
              <p:nvPr/>
            </p:nvSpPr>
            <p:spPr>
              <a:xfrm>
                <a:off x="4458200" y="29153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1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6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6" y="1937"/>
                    </a:lnTo>
                    <a:lnTo>
                      <a:pt x="3013" y="3551"/>
                    </a:lnTo>
                    <a:lnTo>
                      <a:pt x="4089" y="1722"/>
                    </a:lnTo>
                    <a:lnTo>
                      <a:pt x="3443" y="1399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8"/>
              <p:cNvSpPr/>
              <p:nvPr/>
            </p:nvSpPr>
            <p:spPr>
              <a:xfrm>
                <a:off x="4458200" y="29153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1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1"/>
                    </a:lnTo>
                    <a:lnTo>
                      <a:pt x="1291" y="1"/>
                    </a:lnTo>
                    <a:lnTo>
                      <a:pt x="3443" y="1399"/>
                    </a:lnTo>
                    <a:lnTo>
                      <a:pt x="4089" y="172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8"/>
              <p:cNvSpPr/>
              <p:nvPr/>
            </p:nvSpPr>
            <p:spPr>
              <a:xfrm>
                <a:off x="4452825" y="2909925"/>
                <a:ext cx="1103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3982" extrusionOk="0">
                    <a:moveTo>
                      <a:pt x="1291" y="0"/>
                    </a:moveTo>
                    <a:lnTo>
                      <a:pt x="968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3120" y="3981"/>
                    </a:lnTo>
                    <a:lnTo>
                      <a:pt x="3228" y="3981"/>
                    </a:lnTo>
                    <a:lnTo>
                      <a:pt x="3335" y="3874"/>
                    </a:lnTo>
                    <a:lnTo>
                      <a:pt x="3335" y="3766"/>
                    </a:lnTo>
                    <a:lnTo>
                      <a:pt x="3228" y="3658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969"/>
                    </a:lnTo>
                    <a:lnTo>
                      <a:pt x="968" y="538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551" y="1722"/>
                    </a:lnTo>
                    <a:lnTo>
                      <a:pt x="3658" y="1722"/>
                    </a:lnTo>
                    <a:lnTo>
                      <a:pt x="4196" y="2045"/>
                    </a:lnTo>
                    <a:lnTo>
                      <a:pt x="4411" y="2045"/>
                    </a:lnTo>
                    <a:lnTo>
                      <a:pt x="4411" y="1829"/>
                    </a:lnTo>
                    <a:lnTo>
                      <a:pt x="4411" y="1722"/>
                    </a:lnTo>
                    <a:lnTo>
                      <a:pt x="3766" y="1399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8"/>
              <p:cNvSpPr/>
              <p:nvPr/>
            </p:nvSpPr>
            <p:spPr>
              <a:xfrm>
                <a:off x="4522750" y="295295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4"/>
                    </a:moveTo>
                    <a:lnTo>
                      <a:pt x="1507" y="539"/>
                    </a:lnTo>
                    <a:lnTo>
                      <a:pt x="1614" y="754"/>
                    </a:lnTo>
                    <a:lnTo>
                      <a:pt x="1507" y="1077"/>
                    </a:lnTo>
                    <a:lnTo>
                      <a:pt x="1399" y="1399"/>
                    </a:lnTo>
                    <a:lnTo>
                      <a:pt x="969" y="1830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30"/>
                    </a:lnTo>
                    <a:lnTo>
                      <a:pt x="323" y="1615"/>
                    </a:lnTo>
                    <a:lnTo>
                      <a:pt x="431" y="1292"/>
                    </a:lnTo>
                    <a:lnTo>
                      <a:pt x="538" y="969"/>
                    </a:lnTo>
                    <a:lnTo>
                      <a:pt x="969" y="539"/>
                    </a:lnTo>
                    <a:lnTo>
                      <a:pt x="1291" y="324"/>
                    </a:lnTo>
                    <a:close/>
                    <a:moveTo>
                      <a:pt x="969" y="1"/>
                    </a:moveTo>
                    <a:lnTo>
                      <a:pt x="754" y="216"/>
                    </a:lnTo>
                    <a:lnTo>
                      <a:pt x="538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9" y="2260"/>
                    </a:lnTo>
                    <a:lnTo>
                      <a:pt x="1184" y="2153"/>
                    </a:lnTo>
                    <a:lnTo>
                      <a:pt x="1507" y="1830"/>
                    </a:lnTo>
                    <a:lnTo>
                      <a:pt x="1722" y="1615"/>
                    </a:lnTo>
                    <a:lnTo>
                      <a:pt x="1829" y="1184"/>
                    </a:lnTo>
                    <a:lnTo>
                      <a:pt x="1937" y="754"/>
                    </a:lnTo>
                    <a:lnTo>
                      <a:pt x="1829" y="324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8"/>
              <p:cNvSpPr/>
              <p:nvPr/>
            </p:nvSpPr>
            <p:spPr>
              <a:xfrm>
                <a:off x="4530825" y="29583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1"/>
                    </a:moveTo>
                    <a:lnTo>
                      <a:pt x="753" y="109"/>
                    </a:lnTo>
                    <a:lnTo>
                      <a:pt x="431" y="324"/>
                    </a:lnTo>
                    <a:lnTo>
                      <a:pt x="215" y="647"/>
                    </a:lnTo>
                    <a:lnTo>
                      <a:pt x="0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215" y="1938"/>
                    </a:lnTo>
                    <a:lnTo>
                      <a:pt x="2797" y="3444"/>
                    </a:lnTo>
                    <a:lnTo>
                      <a:pt x="3873" y="1615"/>
                    </a:lnTo>
                    <a:lnTo>
                      <a:pt x="3335" y="1292"/>
                    </a:lnTo>
                    <a:lnTo>
                      <a:pt x="1291" y="109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8"/>
              <p:cNvSpPr/>
              <p:nvPr/>
            </p:nvSpPr>
            <p:spPr>
              <a:xfrm>
                <a:off x="4530825" y="29583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7" y="3444"/>
                    </a:moveTo>
                    <a:lnTo>
                      <a:pt x="215" y="1938"/>
                    </a:lnTo>
                    <a:lnTo>
                      <a:pt x="215" y="1938"/>
                    </a:lnTo>
                    <a:lnTo>
                      <a:pt x="0" y="1722"/>
                    </a:lnTo>
                    <a:lnTo>
                      <a:pt x="0" y="1400"/>
                    </a:lnTo>
                    <a:lnTo>
                      <a:pt x="0" y="1077"/>
                    </a:lnTo>
                    <a:lnTo>
                      <a:pt x="215" y="647"/>
                    </a:lnTo>
                    <a:lnTo>
                      <a:pt x="215" y="647"/>
                    </a:lnTo>
                    <a:lnTo>
                      <a:pt x="431" y="324"/>
                    </a:lnTo>
                    <a:lnTo>
                      <a:pt x="753" y="109"/>
                    </a:lnTo>
                    <a:lnTo>
                      <a:pt x="1076" y="1"/>
                    </a:lnTo>
                    <a:lnTo>
                      <a:pt x="1291" y="109"/>
                    </a:lnTo>
                    <a:lnTo>
                      <a:pt x="3335" y="1292"/>
                    </a:lnTo>
                    <a:lnTo>
                      <a:pt x="3873" y="16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8"/>
              <p:cNvSpPr/>
              <p:nvPr/>
            </p:nvSpPr>
            <p:spPr>
              <a:xfrm>
                <a:off x="4525450" y="2952950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291" y="1"/>
                    </a:moveTo>
                    <a:lnTo>
                      <a:pt x="968" y="108"/>
                    </a:lnTo>
                    <a:lnTo>
                      <a:pt x="753" y="216"/>
                    </a:lnTo>
                    <a:lnTo>
                      <a:pt x="430" y="539"/>
                    </a:lnTo>
                    <a:lnTo>
                      <a:pt x="215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5" y="3874"/>
                    </a:lnTo>
                    <a:lnTo>
                      <a:pt x="3012" y="3874"/>
                    </a:lnTo>
                    <a:lnTo>
                      <a:pt x="3120" y="3766"/>
                    </a:lnTo>
                    <a:lnTo>
                      <a:pt x="3228" y="3659"/>
                    </a:lnTo>
                    <a:lnTo>
                      <a:pt x="3120" y="3551"/>
                    </a:lnTo>
                    <a:lnTo>
                      <a:pt x="538" y="2045"/>
                    </a:lnTo>
                    <a:lnTo>
                      <a:pt x="430" y="1830"/>
                    </a:lnTo>
                    <a:lnTo>
                      <a:pt x="323" y="1615"/>
                    </a:lnTo>
                    <a:lnTo>
                      <a:pt x="430" y="1292"/>
                    </a:lnTo>
                    <a:lnTo>
                      <a:pt x="538" y="969"/>
                    </a:lnTo>
                    <a:lnTo>
                      <a:pt x="968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443" y="1615"/>
                    </a:lnTo>
                    <a:lnTo>
                      <a:pt x="3981" y="1937"/>
                    </a:lnTo>
                    <a:lnTo>
                      <a:pt x="4304" y="1937"/>
                    </a:lnTo>
                    <a:lnTo>
                      <a:pt x="4304" y="1722"/>
                    </a:lnTo>
                    <a:lnTo>
                      <a:pt x="4196" y="1615"/>
                    </a:lnTo>
                    <a:lnTo>
                      <a:pt x="3658" y="1292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8"/>
              <p:cNvSpPr/>
              <p:nvPr/>
            </p:nvSpPr>
            <p:spPr>
              <a:xfrm>
                <a:off x="4590000" y="299330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506" y="323"/>
                    </a:moveTo>
                    <a:lnTo>
                      <a:pt x="1614" y="431"/>
                    </a:lnTo>
                    <a:lnTo>
                      <a:pt x="1614" y="754"/>
                    </a:lnTo>
                    <a:lnTo>
                      <a:pt x="1614" y="1076"/>
                    </a:lnTo>
                    <a:lnTo>
                      <a:pt x="1399" y="1399"/>
                    </a:lnTo>
                    <a:lnTo>
                      <a:pt x="1076" y="1830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0" y="1830"/>
                    </a:lnTo>
                    <a:lnTo>
                      <a:pt x="430" y="1614"/>
                    </a:lnTo>
                    <a:lnTo>
                      <a:pt x="430" y="1292"/>
                    </a:lnTo>
                    <a:lnTo>
                      <a:pt x="646" y="861"/>
                    </a:lnTo>
                    <a:lnTo>
                      <a:pt x="968" y="431"/>
                    </a:lnTo>
                    <a:lnTo>
                      <a:pt x="1399" y="323"/>
                    </a:lnTo>
                    <a:close/>
                    <a:moveTo>
                      <a:pt x="1076" y="1"/>
                    </a:moveTo>
                    <a:lnTo>
                      <a:pt x="753" y="216"/>
                    </a:lnTo>
                    <a:lnTo>
                      <a:pt x="538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8" y="2260"/>
                    </a:lnTo>
                    <a:lnTo>
                      <a:pt x="1291" y="2152"/>
                    </a:lnTo>
                    <a:lnTo>
                      <a:pt x="1506" y="1830"/>
                    </a:lnTo>
                    <a:lnTo>
                      <a:pt x="1722" y="1614"/>
                    </a:lnTo>
                    <a:lnTo>
                      <a:pt x="1937" y="1076"/>
                    </a:lnTo>
                    <a:lnTo>
                      <a:pt x="1937" y="754"/>
                    </a:lnTo>
                    <a:lnTo>
                      <a:pt x="1937" y="323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8"/>
              <p:cNvSpPr/>
              <p:nvPr/>
            </p:nvSpPr>
            <p:spPr>
              <a:xfrm>
                <a:off x="4598050" y="29986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7" y="1"/>
                    </a:moveTo>
                    <a:lnTo>
                      <a:pt x="754" y="108"/>
                    </a:lnTo>
                    <a:lnTo>
                      <a:pt x="431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4"/>
                    </a:lnTo>
                    <a:lnTo>
                      <a:pt x="3874" y="1507"/>
                    </a:lnTo>
                    <a:lnTo>
                      <a:pt x="3336" y="1184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8"/>
              <p:cNvSpPr/>
              <p:nvPr/>
            </p:nvSpPr>
            <p:spPr>
              <a:xfrm>
                <a:off x="4598050" y="29986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4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1077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4"/>
                    </a:lnTo>
                    <a:lnTo>
                      <a:pt x="754" y="108"/>
                    </a:lnTo>
                    <a:lnTo>
                      <a:pt x="1077" y="1"/>
                    </a:lnTo>
                    <a:lnTo>
                      <a:pt x="1292" y="1"/>
                    </a:lnTo>
                    <a:lnTo>
                      <a:pt x="3336" y="1184"/>
                    </a:lnTo>
                    <a:lnTo>
                      <a:pt x="3874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8"/>
              <p:cNvSpPr/>
              <p:nvPr/>
            </p:nvSpPr>
            <p:spPr>
              <a:xfrm>
                <a:off x="4592675" y="2993300"/>
                <a:ext cx="1076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7" extrusionOk="0">
                    <a:moveTo>
                      <a:pt x="1292" y="1"/>
                    </a:moveTo>
                    <a:lnTo>
                      <a:pt x="969" y="108"/>
                    </a:lnTo>
                    <a:lnTo>
                      <a:pt x="754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6" y="3766"/>
                    </a:lnTo>
                    <a:lnTo>
                      <a:pt x="3121" y="3766"/>
                    </a:lnTo>
                    <a:lnTo>
                      <a:pt x="3228" y="3551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323" y="1614"/>
                    </a:lnTo>
                    <a:lnTo>
                      <a:pt x="431" y="1292"/>
                    </a:lnTo>
                    <a:lnTo>
                      <a:pt x="539" y="969"/>
                    </a:lnTo>
                    <a:lnTo>
                      <a:pt x="969" y="539"/>
                    </a:lnTo>
                    <a:lnTo>
                      <a:pt x="1292" y="323"/>
                    </a:lnTo>
                    <a:lnTo>
                      <a:pt x="1399" y="431"/>
                    </a:lnTo>
                    <a:lnTo>
                      <a:pt x="3443" y="1614"/>
                    </a:lnTo>
                    <a:lnTo>
                      <a:pt x="3981" y="1937"/>
                    </a:lnTo>
                    <a:lnTo>
                      <a:pt x="4197" y="1937"/>
                    </a:lnTo>
                    <a:lnTo>
                      <a:pt x="4304" y="1830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2"/>
                    </a:lnTo>
                    <a:lnTo>
                      <a:pt x="1615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8"/>
              <p:cNvSpPr/>
              <p:nvPr/>
            </p:nvSpPr>
            <p:spPr>
              <a:xfrm>
                <a:off x="4657225" y="3030950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507" y="431"/>
                    </a:moveTo>
                    <a:lnTo>
                      <a:pt x="1615" y="539"/>
                    </a:lnTo>
                    <a:lnTo>
                      <a:pt x="1615" y="754"/>
                    </a:lnTo>
                    <a:lnTo>
                      <a:pt x="1615" y="1077"/>
                    </a:lnTo>
                    <a:lnTo>
                      <a:pt x="1399" y="1399"/>
                    </a:lnTo>
                    <a:lnTo>
                      <a:pt x="1077" y="1937"/>
                    </a:lnTo>
                    <a:lnTo>
                      <a:pt x="646" y="2045"/>
                    </a:lnTo>
                    <a:lnTo>
                      <a:pt x="539" y="2045"/>
                    </a:lnTo>
                    <a:lnTo>
                      <a:pt x="431" y="1937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9" y="539"/>
                    </a:lnTo>
                    <a:lnTo>
                      <a:pt x="1399" y="431"/>
                    </a:lnTo>
                    <a:close/>
                    <a:moveTo>
                      <a:pt x="1399" y="1"/>
                    </a:moveTo>
                    <a:lnTo>
                      <a:pt x="1077" y="108"/>
                    </a:lnTo>
                    <a:lnTo>
                      <a:pt x="754" y="216"/>
                    </a:lnTo>
                    <a:lnTo>
                      <a:pt x="539" y="539"/>
                    </a:lnTo>
                    <a:lnTo>
                      <a:pt x="324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2045"/>
                    </a:lnTo>
                    <a:lnTo>
                      <a:pt x="324" y="2368"/>
                    </a:lnTo>
                    <a:lnTo>
                      <a:pt x="969" y="2368"/>
                    </a:lnTo>
                    <a:lnTo>
                      <a:pt x="1292" y="2153"/>
                    </a:lnTo>
                    <a:lnTo>
                      <a:pt x="1507" y="1937"/>
                    </a:lnTo>
                    <a:lnTo>
                      <a:pt x="1722" y="1615"/>
                    </a:lnTo>
                    <a:lnTo>
                      <a:pt x="1937" y="1184"/>
                    </a:lnTo>
                    <a:lnTo>
                      <a:pt x="1937" y="754"/>
                    </a:lnTo>
                    <a:lnTo>
                      <a:pt x="1937" y="431"/>
                    </a:lnTo>
                    <a:lnTo>
                      <a:pt x="1615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8"/>
              <p:cNvSpPr/>
              <p:nvPr/>
            </p:nvSpPr>
            <p:spPr>
              <a:xfrm>
                <a:off x="4662600" y="3036350"/>
                <a:ext cx="403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2045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9" y="1076"/>
                    </a:lnTo>
                    <a:lnTo>
                      <a:pt x="1" y="1399"/>
                    </a:lnTo>
                    <a:lnTo>
                      <a:pt x="109" y="1721"/>
                    </a:lnTo>
                    <a:lnTo>
                      <a:pt x="216" y="1937"/>
                    </a:lnTo>
                    <a:lnTo>
                      <a:pt x="539" y="2044"/>
                    </a:lnTo>
                    <a:lnTo>
                      <a:pt x="862" y="1937"/>
                    </a:lnTo>
                    <a:lnTo>
                      <a:pt x="1077" y="1721"/>
                    </a:lnTo>
                    <a:lnTo>
                      <a:pt x="1400" y="1291"/>
                    </a:lnTo>
                    <a:lnTo>
                      <a:pt x="1507" y="968"/>
                    </a:lnTo>
                    <a:lnTo>
                      <a:pt x="1615" y="538"/>
                    </a:lnTo>
                    <a:lnTo>
                      <a:pt x="1507" y="215"/>
                    </a:lnTo>
                    <a:lnTo>
                      <a:pt x="1400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8"/>
              <p:cNvSpPr/>
              <p:nvPr/>
            </p:nvSpPr>
            <p:spPr>
              <a:xfrm>
                <a:off x="4670675" y="3047100"/>
                <a:ext cx="242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184" extrusionOk="0">
                    <a:moveTo>
                      <a:pt x="539" y="0"/>
                    </a:moveTo>
                    <a:lnTo>
                      <a:pt x="216" y="431"/>
                    </a:lnTo>
                    <a:lnTo>
                      <a:pt x="1" y="861"/>
                    </a:lnTo>
                    <a:lnTo>
                      <a:pt x="108" y="1076"/>
                    </a:lnTo>
                    <a:lnTo>
                      <a:pt x="216" y="1184"/>
                    </a:lnTo>
                    <a:lnTo>
                      <a:pt x="539" y="1184"/>
                    </a:lnTo>
                    <a:lnTo>
                      <a:pt x="861" y="753"/>
                    </a:lnTo>
                    <a:lnTo>
                      <a:pt x="969" y="323"/>
                    </a:lnTo>
                    <a:lnTo>
                      <a:pt x="969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8"/>
              <p:cNvSpPr/>
              <p:nvPr/>
            </p:nvSpPr>
            <p:spPr>
              <a:xfrm>
                <a:off x="4657225" y="3030950"/>
                <a:ext cx="645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4" extrusionOk="0">
                    <a:moveTo>
                      <a:pt x="1399" y="1"/>
                    </a:moveTo>
                    <a:lnTo>
                      <a:pt x="1077" y="108"/>
                    </a:lnTo>
                    <a:lnTo>
                      <a:pt x="646" y="431"/>
                    </a:lnTo>
                    <a:lnTo>
                      <a:pt x="324" y="862"/>
                    </a:lnTo>
                    <a:lnTo>
                      <a:pt x="108" y="1399"/>
                    </a:lnTo>
                    <a:lnTo>
                      <a:pt x="1" y="1830"/>
                    </a:lnTo>
                    <a:lnTo>
                      <a:pt x="108" y="2260"/>
                    </a:lnTo>
                    <a:lnTo>
                      <a:pt x="324" y="2475"/>
                    </a:lnTo>
                    <a:lnTo>
                      <a:pt x="1184" y="3013"/>
                    </a:lnTo>
                    <a:lnTo>
                      <a:pt x="2583" y="539"/>
                    </a:lnTo>
                    <a:lnTo>
                      <a:pt x="1830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8"/>
              <p:cNvSpPr/>
              <p:nvPr/>
            </p:nvSpPr>
            <p:spPr>
              <a:xfrm>
                <a:off x="4657225" y="3030950"/>
                <a:ext cx="645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4" fill="none" extrusionOk="0">
                    <a:moveTo>
                      <a:pt x="1184" y="3013"/>
                    </a:moveTo>
                    <a:lnTo>
                      <a:pt x="324" y="2475"/>
                    </a:lnTo>
                    <a:lnTo>
                      <a:pt x="324" y="2475"/>
                    </a:lnTo>
                    <a:lnTo>
                      <a:pt x="108" y="2260"/>
                    </a:lnTo>
                    <a:lnTo>
                      <a:pt x="1" y="1830"/>
                    </a:lnTo>
                    <a:lnTo>
                      <a:pt x="108" y="1399"/>
                    </a:lnTo>
                    <a:lnTo>
                      <a:pt x="324" y="862"/>
                    </a:lnTo>
                    <a:lnTo>
                      <a:pt x="324" y="862"/>
                    </a:lnTo>
                    <a:lnTo>
                      <a:pt x="646" y="431"/>
                    </a:lnTo>
                    <a:lnTo>
                      <a:pt x="1077" y="108"/>
                    </a:lnTo>
                    <a:lnTo>
                      <a:pt x="1399" y="1"/>
                    </a:lnTo>
                    <a:lnTo>
                      <a:pt x="1830" y="1"/>
                    </a:lnTo>
                    <a:lnTo>
                      <a:pt x="1830" y="108"/>
                    </a:lnTo>
                    <a:lnTo>
                      <a:pt x="2583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8"/>
              <p:cNvSpPr/>
              <p:nvPr/>
            </p:nvSpPr>
            <p:spPr>
              <a:xfrm>
                <a:off x="4654550" y="3025575"/>
                <a:ext cx="72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4" extrusionOk="0">
                    <a:moveTo>
                      <a:pt x="1614" y="1"/>
                    </a:moveTo>
                    <a:lnTo>
                      <a:pt x="1291" y="108"/>
                    </a:lnTo>
                    <a:lnTo>
                      <a:pt x="861" y="216"/>
                    </a:lnTo>
                    <a:lnTo>
                      <a:pt x="538" y="539"/>
                    </a:lnTo>
                    <a:lnTo>
                      <a:pt x="323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0" y="2475"/>
                    </a:lnTo>
                    <a:lnTo>
                      <a:pt x="215" y="2690"/>
                    </a:lnTo>
                    <a:lnTo>
                      <a:pt x="323" y="2905"/>
                    </a:lnTo>
                    <a:lnTo>
                      <a:pt x="1184" y="3443"/>
                    </a:lnTo>
                    <a:lnTo>
                      <a:pt x="1291" y="3443"/>
                    </a:lnTo>
                    <a:lnTo>
                      <a:pt x="1399" y="3336"/>
                    </a:lnTo>
                    <a:lnTo>
                      <a:pt x="1399" y="3228"/>
                    </a:lnTo>
                    <a:lnTo>
                      <a:pt x="1399" y="3121"/>
                    </a:lnTo>
                    <a:lnTo>
                      <a:pt x="538" y="2583"/>
                    </a:lnTo>
                    <a:lnTo>
                      <a:pt x="431" y="2368"/>
                    </a:lnTo>
                    <a:lnTo>
                      <a:pt x="323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754"/>
                    </a:lnTo>
                    <a:lnTo>
                      <a:pt x="1076" y="539"/>
                    </a:lnTo>
                    <a:lnTo>
                      <a:pt x="1399" y="431"/>
                    </a:lnTo>
                    <a:lnTo>
                      <a:pt x="1614" y="323"/>
                    </a:lnTo>
                    <a:lnTo>
                      <a:pt x="1829" y="431"/>
                    </a:lnTo>
                    <a:lnTo>
                      <a:pt x="2582" y="969"/>
                    </a:lnTo>
                    <a:lnTo>
                      <a:pt x="2797" y="969"/>
                    </a:lnTo>
                    <a:lnTo>
                      <a:pt x="2905" y="861"/>
                    </a:lnTo>
                    <a:lnTo>
                      <a:pt x="2905" y="754"/>
                    </a:lnTo>
                    <a:lnTo>
                      <a:pt x="2797" y="646"/>
                    </a:lnTo>
                    <a:lnTo>
                      <a:pt x="2044" y="108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8"/>
              <p:cNvSpPr/>
              <p:nvPr/>
            </p:nvSpPr>
            <p:spPr>
              <a:xfrm>
                <a:off x="4676050" y="3039025"/>
                <a:ext cx="592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014" extrusionOk="0">
                    <a:moveTo>
                      <a:pt x="1615" y="323"/>
                    </a:moveTo>
                    <a:lnTo>
                      <a:pt x="1830" y="431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1937" y="1399"/>
                    </a:lnTo>
                    <a:lnTo>
                      <a:pt x="1722" y="1830"/>
                    </a:lnTo>
                    <a:lnTo>
                      <a:pt x="1507" y="2152"/>
                    </a:lnTo>
                    <a:lnTo>
                      <a:pt x="1292" y="2475"/>
                    </a:lnTo>
                    <a:lnTo>
                      <a:pt x="969" y="2583"/>
                    </a:lnTo>
                    <a:lnTo>
                      <a:pt x="539" y="2583"/>
                    </a:lnTo>
                    <a:lnTo>
                      <a:pt x="431" y="2367"/>
                    </a:lnTo>
                    <a:lnTo>
                      <a:pt x="324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077" y="539"/>
                    </a:lnTo>
                    <a:lnTo>
                      <a:pt x="1400" y="431"/>
                    </a:lnTo>
                    <a:lnTo>
                      <a:pt x="1615" y="323"/>
                    </a:lnTo>
                    <a:close/>
                    <a:moveTo>
                      <a:pt x="1615" y="1"/>
                    </a:moveTo>
                    <a:lnTo>
                      <a:pt x="1292" y="108"/>
                    </a:lnTo>
                    <a:lnTo>
                      <a:pt x="862" y="323"/>
                    </a:lnTo>
                    <a:lnTo>
                      <a:pt x="539" y="539"/>
                    </a:lnTo>
                    <a:lnTo>
                      <a:pt x="324" y="969"/>
                    </a:lnTo>
                    <a:lnTo>
                      <a:pt x="1" y="1507"/>
                    </a:lnTo>
                    <a:lnTo>
                      <a:pt x="1" y="2045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324" y="2905"/>
                    </a:lnTo>
                    <a:lnTo>
                      <a:pt x="754" y="3013"/>
                    </a:lnTo>
                    <a:lnTo>
                      <a:pt x="1077" y="2905"/>
                    </a:lnTo>
                    <a:lnTo>
                      <a:pt x="1507" y="2690"/>
                    </a:lnTo>
                    <a:lnTo>
                      <a:pt x="1830" y="2367"/>
                    </a:lnTo>
                    <a:lnTo>
                      <a:pt x="2045" y="2045"/>
                    </a:lnTo>
                    <a:lnTo>
                      <a:pt x="2368" y="1507"/>
                    </a:lnTo>
                    <a:lnTo>
                      <a:pt x="2368" y="969"/>
                    </a:lnTo>
                    <a:lnTo>
                      <a:pt x="2260" y="431"/>
                    </a:lnTo>
                    <a:lnTo>
                      <a:pt x="2153" y="216"/>
                    </a:lnTo>
                    <a:lnTo>
                      <a:pt x="2045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8"/>
              <p:cNvSpPr/>
              <p:nvPr/>
            </p:nvSpPr>
            <p:spPr>
              <a:xfrm>
                <a:off x="4678750" y="3044400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507" y="1"/>
                    </a:moveTo>
                    <a:lnTo>
                      <a:pt x="1076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0" y="1830"/>
                    </a:lnTo>
                    <a:lnTo>
                      <a:pt x="108" y="2260"/>
                    </a:lnTo>
                    <a:lnTo>
                      <a:pt x="323" y="2583"/>
                    </a:lnTo>
                    <a:lnTo>
                      <a:pt x="646" y="2583"/>
                    </a:lnTo>
                    <a:lnTo>
                      <a:pt x="1076" y="2475"/>
                    </a:lnTo>
                    <a:lnTo>
                      <a:pt x="1507" y="2152"/>
                    </a:lnTo>
                    <a:lnTo>
                      <a:pt x="1829" y="1722"/>
                    </a:lnTo>
                    <a:lnTo>
                      <a:pt x="2045" y="1184"/>
                    </a:lnTo>
                    <a:lnTo>
                      <a:pt x="2152" y="754"/>
                    </a:lnTo>
                    <a:lnTo>
                      <a:pt x="2045" y="324"/>
                    </a:lnTo>
                    <a:lnTo>
                      <a:pt x="18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8"/>
              <p:cNvSpPr/>
              <p:nvPr/>
            </p:nvSpPr>
            <p:spPr>
              <a:xfrm>
                <a:off x="4751375" y="3055175"/>
                <a:ext cx="861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5" extrusionOk="0">
                    <a:moveTo>
                      <a:pt x="0" y="0"/>
                    </a:moveTo>
                    <a:lnTo>
                      <a:pt x="0" y="753"/>
                    </a:lnTo>
                    <a:lnTo>
                      <a:pt x="3336" y="2905"/>
                    </a:lnTo>
                    <a:lnTo>
                      <a:pt x="3443" y="20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8"/>
              <p:cNvSpPr/>
              <p:nvPr/>
            </p:nvSpPr>
            <p:spPr>
              <a:xfrm>
                <a:off x="4746000" y="304977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539"/>
                    </a:moveTo>
                    <a:lnTo>
                      <a:pt x="3443" y="2368"/>
                    </a:lnTo>
                    <a:lnTo>
                      <a:pt x="3443" y="2781"/>
                    </a:lnTo>
                    <a:lnTo>
                      <a:pt x="323" y="969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551" y="3229"/>
                    </a:lnTo>
                    <a:lnTo>
                      <a:pt x="3658" y="3229"/>
                    </a:lnTo>
                    <a:lnTo>
                      <a:pt x="3766" y="3121"/>
                    </a:lnTo>
                    <a:lnTo>
                      <a:pt x="3766" y="2260"/>
                    </a:lnTo>
                    <a:lnTo>
                      <a:pt x="3658" y="215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8"/>
              <p:cNvSpPr/>
              <p:nvPr/>
            </p:nvSpPr>
            <p:spPr>
              <a:xfrm>
                <a:off x="4751375" y="3044400"/>
                <a:ext cx="1022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6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3443" y="2475"/>
                    </a:lnTo>
                    <a:lnTo>
                      <a:pt x="4089" y="215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8"/>
              <p:cNvSpPr/>
              <p:nvPr/>
            </p:nvSpPr>
            <p:spPr>
              <a:xfrm>
                <a:off x="4746000" y="3041725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259"/>
                    </a:lnTo>
                    <a:lnTo>
                      <a:pt x="3658" y="2367"/>
                    </a:lnTo>
                    <a:lnTo>
                      <a:pt x="510" y="498"/>
                    </a:lnTo>
                    <a:lnTo>
                      <a:pt x="510" y="498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3551" y="2797"/>
                    </a:lnTo>
                    <a:lnTo>
                      <a:pt x="3658" y="2797"/>
                    </a:lnTo>
                    <a:lnTo>
                      <a:pt x="4411" y="2367"/>
                    </a:lnTo>
                    <a:lnTo>
                      <a:pt x="4411" y="2259"/>
                    </a:lnTo>
                    <a:lnTo>
                      <a:pt x="4411" y="2044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8"/>
              <p:cNvSpPr/>
              <p:nvPr/>
            </p:nvSpPr>
            <p:spPr>
              <a:xfrm>
                <a:off x="4834750" y="3098200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8"/>
              <p:cNvSpPr/>
              <p:nvPr/>
            </p:nvSpPr>
            <p:spPr>
              <a:xfrm>
                <a:off x="4832050" y="3092825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9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9" y="1507"/>
                    </a:lnTo>
                    <a:lnTo>
                      <a:pt x="216" y="1507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5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8"/>
              <p:cNvSpPr/>
              <p:nvPr/>
            </p:nvSpPr>
            <p:spPr>
              <a:xfrm>
                <a:off x="4732550" y="3065925"/>
                <a:ext cx="188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29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753" y="1291"/>
                    </a:lnTo>
                    <a:lnTo>
                      <a:pt x="753" y="4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8"/>
              <p:cNvSpPr/>
              <p:nvPr/>
            </p:nvSpPr>
            <p:spPr>
              <a:xfrm>
                <a:off x="4727175" y="3060550"/>
                <a:ext cx="296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5" extrusionOk="0">
                    <a:moveTo>
                      <a:pt x="430" y="538"/>
                    </a:moveTo>
                    <a:lnTo>
                      <a:pt x="753" y="753"/>
                    </a:lnTo>
                    <a:lnTo>
                      <a:pt x="753" y="1130"/>
                    </a:lnTo>
                    <a:lnTo>
                      <a:pt x="753" y="1130"/>
                    </a:lnTo>
                    <a:lnTo>
                      <a:pt x="430" y="969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1076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183" y="1506"/>
                    </a:lnTo>
                    <a:lnTo>
                      <a:pt x="1183" y="646"/>
                    </a:lnTo>
                    <a:lnTo>
                      <a:pt x="1076" y="43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8"/>
              <p:cNvSpPr/>
              <p:nvPr/>
            </p:nvSpPr>
            <p:spPr>
              <a:xfrm>
                <a:off x="4732550" y="3055175"/>
                <a:ext cx="349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861" extrusionOk="0">
                    <a:moveTo>
                      <a:pt x="646" y="0"/>
                    </a:moveTo>
                    <a:lnTo>
                      <a:pt x="0" y="430"/>
                    </a:lnTo>
                    <a:lnTo>
                      <a:pt x="753" y="861"/>
                    </a:lnTo>
                    <a:lnTo>
                      <a:pt x="1399" y="430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8"/>
              <p:cNvSpPr/>
              <p:nvPr/>
            </p:nvSpPr>
            <p:spPr>
              <a:xfrm>
                <a:off x="4727175" y="3052475"/>
                <a:ext cx="457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1077" extrusionOk="0">
                    <a:moveTo>
                      <a:pt x="861" y="323"/>
                    </a:moveTo>
                    <a:lnTo>
                      <a:pt x="1291" y="538"/>
                    </a:lnTo>
                    <a:lnTo>
                      <a:pt x="968" y="754"/>
                    </a:lnTo>
                    <a:lnTo>
                      <a:pt x="578" y="493"/>
                    </a:lnTo>
                    <a:lnTo>
                      <a:pt x="578" y="493"/>
                    </a:lnTo>
                    <a:lnTo>
                      <a:pt x="861" y="323"/>
                    </a:lnTo>
                    <a:close/>
                    <a:moveTo>
                      <a:pt x="753" y="1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861" y="1076"/>
                    </a:lnTo>
                    <a:lnTo>
                      <a:pt x="1076" y="1076"/>
                    </a:lnTo>
                    <a:lnTo>
                      <a:pt x="1721" y="754"/>
                    </a:lnTo>
                    <a:lnTo>
                      <a:pt x="1829" y="538"/>
                    </a:lnTo>
                    <a:lnTo>
                      <a:pt x="1721" y="43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8"/>
              <p:cNvSpPr/>
              <p:nvPr/>
            </p:nvSpPr>
            <p:spPr>
              <a:xfrm>
                <a:off x="4751375" y="3065925"/>
                <a:ext cx="161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292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0" y="1291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8"/>
              <p:cNvSpPr/>
              <p:nvPr/>
            </p:nvSpPr>
            <p:spPr>
              <a:xfrm>
                <a:off x="4746000" y="3063225"/>
                <a:ext cx="2690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8" extrusionOk="0">
                    <a:moveTo>
                      <a:pt x="646" y="431"/>
                    </a:moveTo>
                    <a:lnTo>
                      <a:pt x="646" y="862"/>
                    </a:lnTo>
                    <a:lnTo>
                      <a:pt x="430" y="991"/>
                    </a:lnTo>
                    <a:lnTo>
                      <a:pt x="430" y="646"/>
                    </a:lnTo>
                    <a:lnTo>
                      <a:pt x="646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8" y="1077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8"/>
              <p:cNvSpPr/>
              <p:nvPr/>
            </p:nvSpPr>
            <p:spPr>
              <a:xfrm>
                <a:off x="4694875" y="3068625"/>
                <a:ext cx="377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937" extrusionOk="0">
                    <a:moveTo>
                      <a:pt x="1" y="0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8"/>
              <p:cNvSpPr/>
              <p:nvPr/>
            </p:nvSpPr>
            <p:spPr>
              <a:xfrm>
                <a:off x="4689500" y="3065925"/>
                <a:ext cx="484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0" extrusionOk="0">
                    <a:moveTo>
                      <a:pt x="431" y="431"/>
                    </a:moveTo>
                    <a:lnTo>
                      <a:pt x="1507" y="1076"/>
                    </a:lnTo>
                    <a:lnTo>
                      <a:pt x="1507" y="1763"/>
                    </a:lnTo>
                    <a:lnTo>
                      <a:pt x="431" y="1184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184"/>
                    </a:lnTo>
                    <a:lnTo>
                      <a:pt x="108" y="1399"/>
                    </a:lnTo>
                    <a:lnTo>
                      <a:pt x="1615" y="2260"/>
                    </a:lnTo>
                    <a:lnTo>
                      <a:pt x="1830" y="2260"/>
                    </a:lnTo>
                    <a:lnTo>
                      <a:pt x="1937" y="2045"/>
                    </a:lnTo>
                    <a:lnTo>
                      <a:pt x="1937" y="969"/>
                    </a:lnTo>
                    <a:lnTo>
                      <a:pt x="1830" y="861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8"/>
              <p:cNvSpPr/>
              <p:nvPr/>
            </p:nvSpPr>
            <p:spPr>
              <a:xfrm>
                <a:off x="4694875" y="3055175"/>
                <a:ext cx="59200" cy="349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399" extrusionOk="0">
                    <a:moveTo>
                      <a:pt x="862" y="0"/>
                    </a:moveTo>
                    <a:lnTo>
                      <a:pt x="1" y="538"/>
                    </a:lnTo>
                    <a:lnTo>
                      <a:pt x="1507" y="1399"/>
                    </a:lnTo>
                    <a:lnTo>
                      <a:pt x="2368" y="861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8"/>
              <p:cNvSpPr/>
              <p:nvPr/>
            </p:nvSpPr>
            <p:spPr>
              <a:xfrm>
                <a:off x="4689500" y="30524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1077" y="323"/>
                    </a:moveTo>
                    <a:lnTo>
                      <a:pt x="2260" y="969"/>
                    </a:lnTo>
                    <a:lnTo>
                      <a:pt x="1722" y="1292"/>
                    </a:lnTo>
                    <a:lnTo>
                      <a:pt x="581" y="677"/>
                    </a:lnTo>
                    <a:lnTo>
                      <a:pt x="581" y="677"/>
                    </a:lnTo>
                    <a:lnTo>
                      <a:pt x="1077" y="323"/>
                    </a:lnTo>
                    <a:close/>
                    <a:moveTo>
                      <a:pt x="969" y="1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08" y="861"/>
                    </a:lnTo>
                    <a:lnTo>
                      <a:pt x="1615" y="1722"/>
                    </a:lnTo>
                    <a:lnTo>
                      <a:pt x="1830" y="1722"/>
                    </a:lnTo>
                    <a:lnTo>
                      <a:pt x="2690" y="1076"/>
                    </a:lnTo>
                    <a:lnTo>
                      <a:pt x="2798" y="969"/>
                    </a:lnTo>
                    <a:lnTo>
                      <a:pt x="2690" y="861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8"/>
              <p:cNvSpPr/>
              <p:nvPr/>
            </p:nvSpPr>
            <p:spPr>
              <a:xfrm>
                <a:off x="4732550" y="3076675"/>
                <a:ext cx="21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615" extrusionOk="0">
                    <a:moveTo>
                      <a:pt x="861" y="1"/>
                    </a:moveTo>
                    <a:lnTo>
                      <a:pt x="0" y="539"/>
                    </a:lnTo>
                    <a:lnTo>
                      <a:pt x="0" y="1615"/>
                    </a:lnTo>
                    <a:lnTo>
                      <a:pt x="861" y="1077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8"/>
              <p:cNvSpPr/>
              <p:nvPr/>
            </p:nvSpPr>
            <p:spPr>
              <a:xfrm>
                <a:off x="4727175" y="3074000"/>
                <a:ext cx="323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7" extrusionOk="0">
                    <a:moveTo>
                      <a:pt x="968" y="431"/>
                    </a:moveTo>
                    <a:lnTo>
                      <a:pt x="968" y="1076"/>
                    </a:lnTo>
                    <a:lnTo>
                      <a:pt x="430" y="1412"/>
                    </a:lnTo>
                    <a:lnTo>
                      <a:pt x="430" y="1412"/>
                    </a:lnTo>
                    <a:lnTo>
                      <a:pt x="430" y="753"/>
                    </a:lnTo>
                    <a:lnTo>
                      <a:pt x="968" y="431"/>
                    </a:lnTo>
                    <a:close/>
                    <a:moveTo>
                      <a:pt x="1076" y="0"/>
                    </a:moveTo>
                    <a:lnTo>
                      <a:pt x="108" y="538"/>
                    </a:lnTo>
                    <a:lnTo>
                      <a:pt x="0" y="646"/>
                    </a:lnTo>
                    <a:lnTo>
                      <a:pt x="0" y="1722"/>
                    </a:lnTo>
                    <a:lnTo>
                      <a:pt x="108" y="1937"/>
                    </a:lnTo>
                    <a:lnTo>
                      <a:pt x="323" y="1937"/>
                    </a:lnTo>
                    <a:lnTo>
                      <a:pt x="1183" y="1399"/>
                    </a:lnTo>
                    <a:lnTo>
                      <a:pt x="1291" y="1184"/>
                    </a:lnTo>
                    <a:lnTo>
                      <a:pt x="1291" y="108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8"/>
              <p:cNvSpPr/>
              <p:nvPr/>
            </p:nvSpPr>
            <p:spPr>
              <a:xfrm>
                <a:off x="4692200" y="3087450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754" y="1291"/>
                    </a:lnTo>
                    <a:lnTo>
                      <a:pt x="861" y="5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8"/>
              <p:cNvSpPr/>
              <p:nvPr/>
            </p:nvSpPr>
            <p:spPr>
              <a:xfrm>
                <a:off x="4689500" y="3084750"/>
                <a:ext cx="269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615" extrusionOk="0">
                    <a:moveTo>
                      <a:pt x="324" y="431"/>
                    </a:moveTo>
                    <a:lnTo>
                      <a:pt x="754" y="754"/>
                    </a:lnTo>
                    <a:lnTo>
                      <a:pt x="754" y="1148"/>
                    </a:lnTo>
                    <a:lnTo>
                      <a:pt x="754" y="1148"/>
                    </a:lnTo>
                    <a:lnTo>
                      <a:pt x="324" y="861"/>
                    </a:lnTo>
                    <a:lnTo>
                      <a:pt x="324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862" y="1614"/>
                    </a:lnTo>
                    <a:lnTo>
                      <a:pt x="969" y="1614"/>
                    </a:lnTo>
                    <a:lnTo>
                      <a:pt x="1077" y="1399"/>
                    </a:lnTo>
                    <a:lnTo>
                      <a:pt x="1077" y="646"/>
                    </a:lnTo>
                    <a:lnTo>
                      <a:pt x="969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8"/>
              <p:cNvSpPr/>
              <p:nvPr/>
            </p:nvSpPr>
            <p:spPr>
              <a:xfrm>
                <a:off x="4692200" y="3079375"/>
                <a:ext cx="376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862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861" y="861"/>
                    </a:lnTo>
                    <a:lnTo>
                      <a:pt x="1507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8"/>
              <p:cNvSpPr/>
              <p:nvPr/>
            </p:nvSpPr>
            <p:spPr>
              <a:xfrm>
                <a:off x="4689500" y="3074000"/>
                <a:ext cx="430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184" extrusionOk="0">
                    <a:moveTo>
                      <a:pt x="862" y="431"/>
                    </a:moveTo>
                    <a:lnTo>
                      <a:pt x="1184" y="646"/>
                    </a:lnTo>
                    <a:lnTo>
                      <a:pt x="969" y="861"/>
                    </a:lnTo>
                    <a:lnTo>
                      <a:pt x="517" y="603"/>
                    </a:lnTo>
                    <a:lnTo>
                      <a:pt x="517" y="603"/>
                    </a:lnTo>
                    <a:lnTo>
                      <a:pt x="862" y="431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753"/>
                    </a:lnTo>
                    <a:lnTo>
                      <a:pt x="862" y="1184"/>
                    </a:lnTo>
                    <a:lnTo>
                      <a:pt x="969" y="1184"/>
                    </a:lnTo>
                    <a:lnTo>
                      <a:pt x="1722" y="753"/>
                    </a:lnTo>
                    <a:lnTo>
                      <a:pt x="1722" y="646"/>
                    </a:lnTo>
                    <a:lnTo>
                      <a:pt x="1722" y="431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8"/>
              <p:cNvSpPr/>
              <p:nvPr/>
            </p:nvSpPr>
            <p:spPr>
              <a:xfrm>
                <a:off x="4711025" y="3090125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8"/>
              <p:cNvSpPr/>
              <p:nvPr/>
            </p:nvSpPr>
            <p:spPr>
              <a:xfrm>
                <a:off x="4708325" y="3084750"/>
                <a:ext cx="242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615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119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1"/>
                    </a:moveTo>
                    <a:lnTo>
                      <a:pt x="109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9" y="1614"/>
                    </a:lnTo>
                    <a:lnTo>
                      <a:pt x="216" y="1614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8"/>
              <p:cNvSpPr/>
              <p:nvPr/>
            </p:nvSpPr>
            <p:spPr>
              <a:xfrm>
                <a:off x="4676050" y="309820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3444" y="2905"/>
                    </a:lnTo>
                    <a:lnTo>
                      <a:pt x="3444" y="204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8"/>
              <p:cNvSpPr/>
              <p:nvPr/>
            </p:nvSpPr>
            <p:spPr>
              <a:xfrm>
                <a:off x="4673375" y="3095500"/>
                <a:ext cx="941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121" extrusionOk="0">
                    <a:moveTo>
                      <a:pt x="323" y="431"/>
                    </a:moveTo>
                    <a:lnTo>
                      <a:pt x="3443" y="2260"/>
                    </a:lnTo>
                    <a:lnTo>
                      <a:pt x="3443" y="2673"/>
                    </a:lnTo>
                    <a:lnTo>
                      <a:pt x="323" y="862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3443" y="3121"/>
                    </a:lnTo>
                    <a:lnTo>
                      <a:pt x="3658" y="3121"/>
                    </a:lnTo>
                    <a:lnTo>
                      <a:pt x="3766" y="3013"/>
                    </a:lnTo>
                    <a:lnTo>
                      <a:pt x="3766" y="2153"/>
                    </a:lnTo>
                    <a:lnTo>
                      <a:pt x="3658" y="2045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8"/>
              <p:cNvSpPr/>
              <p:nvPr/>
            </p:nvSpPr>
            <p:spPr>
              <a:xfrm>
                <a:off x="4676050" y="3090125"/>
                <a:ext cx="1049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368" extrusionOk="0">
                    <a:moveTo>
                      <a:pt x="754" y="1"/>
                    </a:moveTo>
                    <a:lnTo>
                      <a:pt x="1" y="323"/>
                    </a:lnTo>
                    <a:lnTo>
                      <a:pt x="3444" y="2368"/>
                    </a:lnTo>
                    <a:lnTo>
                      <a:pt x="4197" y="2045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8"/>
              <p:cNvSpPr/>
              <p:nvPr/>
            </p:nvSpPr>
            <p:spPr>
              <a:xfrm>
                <a:off x="4673375" y="308475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431"/>
                    </a:moveTo>
                    <a:lnTo>
                      <a:pt x="3873" y="2260"/>
                    </a:lnTo>
                    <a:lnTo>
                      <a:pt x="3551" y="2367"/>
                    </a:lnTo>
                    <a:lnTo>
                      <a:pt x="514" y="604"/>
                    </a:lnTo>
                    <a:lnTo>
                      <a:pt x="514" y="604"/>
                    </a:lnTo>
                    <a:lnTo>
                      <a:pt x="861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108" y="754"/>
                    </a:lnTo>
                    <a:lnTo>
                      <a:pt x="3443" y="2798"/>
                    </a:lnTo>
                    <a:lnTo>
                      <a:pt x="3658" y="2798"/>
                    </a:lnTo>
                    <a:lnTo>
                      <a:pt x="4304" y="2367"/>
                    </a:lnTo>
                    <a:lnTo>
                      <a:pt x="4411" y="2260"/>
                    </a:lnTo>
                    <a:lnTo>
                      <a:pt x="4304" y="2045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8"/>
              <p:cNvSpPr/>
              <p:nvPr/>
            </p:nvSpPr>
            <p:spPr>
              <a:xfrm>
                <a:off x="4762125" y="3141225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4" y="1"/>
                    </a:moveTo>
                    <a:lnTo>
                      <a:pt x="1" y="324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8"/>
              <p:cNvSpPr/>
              <p:nvPr/>
            </p:nvSpPr>
            <p:spPr>
              <a:xfrm>
                <a:off x="4759450" y="3135850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9"/>
                    </a:moveTo>
                    <a:lnTo>
                      <a:pt x="646" y="861"/>
                    </a:lnTo>
                    <a:lnTo>
                      <a:pt x="323" y="1023"/>
                    </a:lnTo>
                    <a:lnTo>
                      <a:pt x="323" y="646"/>
                    </a:lnTo>
                    <a:lnTo>
                      <a:pt x="646" y="539"/>
                    </a:lnTo>
                    <a:close/>
                    <a:moveTo>
                      <a:pt x="753" y="1"/>
                    </a:moveTo>
                    <a:lnTo>
                      <a:pt x="0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0" y="1507"/>
                    </a:lnTo>
                    <a:lnTo>
                      <a:pt x="215" y="1507"/>
                    </a:lnTo>
                    <a:lnTo>
                      <a:pt x="861" y="1184"/>
                    </a:lnTo>
                    <a:lnTo>
                      <a:pt x="968" y="969"/>
                    </a:lnTo>
                    <a:lnTo>
                      <a:pt x="968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8"/>
              <p:cNvSpPr/>
              <p:nvPr/>
            </p:nvSpPr>
            <p:spPr>
              <a:xfrm>
                <a:off x="4030550" y="3369850"/>
                <a:ext cx="1667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4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0" y="1077"/>
                    </a:lnTo>
                    <a:lnTo>
                      <a:pt x="108" y="1507"/>
                    </a:lnTo>
                    <a:lnTo>
                      <a:pt x="215" y="1830"/>
                    </a:lnTo>
                    <a:lnTo>
                      <a:pt x="538" y="2152"/>
                    </a:lnTo>
                    <a:lnTo>
                      <a:pt x="968" y="2475"/>
                    </a:lnTo>
                    <a:lnTo>
                      <a:pt x="1506" y="2690"/>
                    </a:lnTo>
                    <a:lnTo>
                      <a:pt x="2044" y="2906"/>
                    </a:lnTo>
                    <a:lnTo>
                      <a:pt x="2690" y="3013"/>
                    </a:lnTo>
                    <a:lnTo>
                      <a:pt x="3981" y="3013"/>
                    </a:lnTo>
                    <a:lnTo>
                      <a:pt x="4626" y="2906"/>
                    </a:lnTo>
                    <a:lnTo>
                      <a:pt x="5164" y="2690"/>
                    </a:lnTo>
                    <a:lnTo>
                      <a:pt x="5702" y="2475"/>
                    </a:lnTo>
                    <a:lnTo>
                      <a:pt x="6133" y="2152"/>
                    </a:lnTo>
                    <a:lnTo>
                      <a:pt x="6455" y="1830"/>
                    </a:lnTo>
                    <a:lnTo>
                      <a:pt x="6670" y="1507"/>
                    </a:lnTo>
                    <a:lnTo>
                      <a:pt x="6670" y="1077"/>
                    </a:lnTo>
                    <a:lnTo>
                      <a:pt x="66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8"/>
              <p:cNvSpPr/>
              <p:nvPr/>
            </p:nvSpPr>
            <p:spPr>
              <a:xfrm>
                <a:off x="4030550" y="3369850"/>
                <a:ext cx="1667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4" fill="none" extrusionOk="0">
                    <a:moveTo>
                      <a:pt x="6670" y="1"/>
                    </a:moveTo>
                    <a:lnTo>
                      <a:pt x="6670" y="1077"/>
                    </a:lnTo>
                    <a:lnTo>
                      <a:pt x="6670" y="1077"/>
                    </a:lnTo>
                    <a:lnTo>
                      <a:pt x="6670" y="1507"/>
                    </a:lnTo>
                    <a:lnTo>
                      <a:pt x="6455" y="1830"/>
                    </a:lnTo>
                    <a:lnTo>
                      <a:pt x="6133" y="2152"/>
                    </a:lnTo>
                    <a:lnTo>
                      <a:pt x="5702" y="2475"/>
                    </a:lnTo>
                    <a:lnTo>
                      <a:pt x="5164" y="2690"/>
                    </a:lnTo>
                    <a:lnTo>
                      <a:pt x="4626" y="2906"/>
                    </a:lnTo>
                    <a:lnTo>
                      <a:pt x="3981" y="3013"/>
                    </a:lnTo>
                    <a:lnTo>
                      <a:pt x="3335" y="3013"/>
                    </a:lnTo>
                    <a:lnTo>
                      <a:pt x="3335" y="3013"/>
                    </a:lnTo>
                    <a:lnTo>
                      <a:pt x="2690" y="3013"/>
                    </a:lnTo>
                    <a:lnTo>
                      <a:pt x="2044" y="2906"/>
                    </a:lnTo>
                    <a:lnTo>
                      <a:pt x="1506" y="2690"/>
                    </a:lnTo>
                    <a:lnTo>
                      <a:pt x="968" y="2475"/>
                    </a:lnTo>
                    <a:lnTo>
                      <a:pt x="538" y="2152"/>
                    </a:lnTo>
                    <a:lnTo>
                      <a:pt x="215" y="1830"/>
                    </a:lnTo>
                    <a:lnTo>
                      <a:pt x="108" y="1507"/>
                    </a:lnTo>
                    <a:lnTo>
                      <a:pt x="0" y="1077"/>
                    </a:lnTo>
                    <a:lnTo>
                      <a:pt x="0" y="754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8"/>
              <p:cNvSpPr/>
              <p:nvPr/>
            </p:nvSpPr>
            <p:spPr>
              <a:xfrm>
                <a:off x="4025150" y="3364475"/>
                <a:ext cx="177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3444" extrusionOk="0">
                    <a:moveTo>
                      <a:pt x="216" y="1"/>
                    </a:moveTo>
                    <a:lnTo>
                      <a:pt x="109" y="108"/>
                    </a:lnTo>
                    <a:lnTo>
                      <a:pt x="1" y="216"/>
                    </a:lnTo>
                    <a:lnTo>
                      <a:pt x="1" y="969"/>
                    </a:lnTo>
                    <a:lnTo>
                      <a:pt x="1" y="1292"/>
                    </a:lnTo>
                    <a:lnTo>
                      <a:pt x="109" y="1722"/>
                    </a:lnTo>
                    <a:lnTo>
                      <a:pt x="324" y="2152"/>
                    </a:lnTo>
                    <a:lnTo>
                      <a:pt x="646" y="2475"/>
                    </a:lnTo>
                    <a:lnTo>
                      <a:pt x="1077" y="2798"/>
                    </a:lnTo>
                    <a:lnTo>
                      <a:pt x="1615" y="3121"/>
                    </a:lnTo>
                    <a:lnTo>
                      <a:pt x="2153" y="3228"/>
                    </a:lnTo>
                    <a:lnTo>
                      <a:pt x="2798" y="3443"/>
                    </a:lnTo>
                    <a:lnTo>
                      <a:pt x="4197" y="3443"/>
                    </a:lnTo>
                    <a:lnTo>
                      <a:pt x="4842" y="3228"/>
                    </a:lnTo>
                    <a:lnTo>
                      <a:pt x="5488" y="3121"/>
                    </a:lnTo>
                    <a:lnTo>
                      <a:pt x="6026" y="2798"/>
                    </a:lnTo>
                    <a:lnTo>
                      <a:pt x="6456" y="2475"/>
                    </a:lnTo>
                    <a:lnTo>
                      <a:pt x="6779" y="2152"/>
                    </a:lnTo>
                    <a:lnTo>
                      <a:pt x="6994" y="1722"/>
                    </a:lnTo>
                    <a:lnTo>
                      <a:pt x="7102" y="1292"/>
                    </a:lnTo>
                    <a:lnTo>
                      <a:pt x="7102" y="216"/>
                    </a:lnTo>
                    <a:lnTo>
                      <a:pt x="6994" y="108"/>
                    </a:lnTo>
                    <a:lnTo>
                      <a:pt x="6886" y="1"/>
                    </a:lnTo>
                    <a:lnTo>
                      <a:pt x="6779" y="108"/>
                    </a:lnTo>
                    <a:lnTo>
                      <a:pt x="6671" y="216"/>
                    </a:lnTo>
                    <a:lnTo>
                      <a:pt x="6671" y="1292"/>
                    </a:lnTo>
                    <a:lnTo>
                      <a:pt x="6671" y="1614"/>
                    </a:lnTo>
                    <a:lnTo>
                      <a:pt x="6456" y="1937"/>
                    </a:lnTo>
                    <a:lnTo>
                      <a:pt x="6026" y="2367"/>
                    </a:lnTo>
                    <a:lnTo>
                      <a:pt x="5380" y="2798"/>
                    </a:lnTo>
                    <a:lnTo>
                      <a:pt x="4520" y="3013"/>
                    </a:lnTo>
                    <a:lnTo>
                      <a:pt x="3551" y="3121"/>
                    </a:lnTo>
                    <a:lnTo>
                      <a:pt x="2906" y="3013"/>
                    </a:lnTo>
                    <a:lnTo>
                      <a:pt x="2260" y="2905"/>
                    </a:lnTo>
                    <a:lnTo>
                      <a:pt x="1722" y="2798"/>
                    </a:lnTo>
                    <a:lnTo>
                      <a:pt x="1292" y="2475"/>
                    </a:lnTo>
                    <a:lnTo>
                      <a:pt x="862" y="2260"/>
                    </a:lnTo>
                    <a:lnTo>
                      <a:pt x="646" y="1937"/>
                    </a:lnTo>
                    <a:lnTo>
                      <a:pt x="431" y="1614"/>
                    </a:lnTo>
                    <a:lnTo>
                      <a:pt x="431" y="1292"/>
                    </a:lnTo>
                    <a:lnTo>
                      <a:pt x="431" y="969"/>
                    </a:lnTo>
                    <a:lnTo>
                      <a:pt x="431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8"/>
              <p:cNvSpPr/>
              <p:nvPr/>
            </p:nvSpPr>
            <p:spPr>
              <a:xfrm>
                <a:off x="4030550" y="3316075"/>
                <a:ext cx="16677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981" extrusionOk="0">
                    <a:moveTo>
                      <a:pt x="2690" y="0"/>
                    </a:moveTo>
                    <a:lnTo>
                      <a:pt x="2044" y="108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3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0" y="2367"/>
                    </a:lnTo>
                    <a:lnTo>
                      <a:pt x="215" y="2797"/>
                    </a:lnTo>
                    <a:lnTo>
                      <a:pt x="538" y="3120"/>
                    </a:lnTo>
                    <a:lnTo>
                      <a:pt x="968" y="3443"/>
                    </a:lnTo>
                    <a:lnTo>
                      <a:pt x="1399" y="3658"/>
                    </a:lnTo>
                    <a:lnTo>
                      <a:pt x="2044" y="3766"/>
                    </a:lnTo>
                    <a:lnTo>
                      <a:pt x="2690" y="3981"/>
                    </a:lnTo>
                    <a:lnTo>
                      <a:pt x="3981" y="3981"/>
                    </a:lnTo>
                    <a:lnTo>
                      <a:pt x="4626" y="3766"/>
                    </a:lnTo>
                    <a:lnTo>
                      <a:pt x="5164" y="3658"/>
                    </a:lnTo>
                    <a:lnTo>
                      <a:pt x="5702" y="3443"/>
                    </a:lnTo>
                    <a:lnTo>
                      <a:pt x="6133" y="3120"/>
                    </a:lnTo>
                    <a:lnTo>
                      <a:pt x="6455" y="2797"/>
                    </a:lnTo>
                    <a:lnTo>
                      <a:pt x="6670" y="2367"/>
                    </a:lnTo>
                    <a:lnTo>
                      <a:pt x="6670" y="1937"/>
                    </a:lnTo>
                    <a:lnTo>
                      <a:pt x="6670" y="1614"/>
                    </a:lnTo>
                    <a:lnTo>
                      <a:pt x="6455" y="1183"/>
                    </a:lnTo>
                    <a:lnTo>
                      <a:pt x="6133" y="861"/>
                    </a:lnTo>
                    <a:lnTo>
                      <a:pt x="5702" y="538"/>
                    </a:lnTo>
                    <a:lnTo>
                      <a:pt x="5164" y="323"/>
                    </a:lnTo>
                    <a:lnTo>
                      <a:pt x="4626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8"/>
              <p:cNvSpPr/>
              <p:nvPr/>
            </p:nvSpPr>
            <p:spPr>
              <a:xfrm>
                <a:off x="4025150" y="3310675"/>
                <a:ext cx="17755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412" extrusionOk="0">
                    <a:moveTo>
                      <a:pt x="4197" y="431"/>
                    </a:moveTo>
                    <a:lnTo>
                      <a:pt x="4842" y="539"/>
                    </a:lnTo>
                    <a:lnTo>
                      <a:pt x="5380" y="754"/>
                    </a:lnTo>
                    <a:lnTo>
                      <a:pt x="5811" y="969"/>
                    </a:lnTo>
                    <a:lnTo>
                      <a:pt x="6241" y="1184"/>
                    </a:lnTo>
                    <a:lnTo>
                      <a:pt x="6456" y="1507"/>
                    </a:lnTo>
                    <a:lnTo>
                      <a:pt x="6671" y="1830"/>
                    </a:lnTo>
                    <a:lnTo>
                      <a:pt x="6671" y="2153"/>
                    </a:lnTo>
                    <a:lnTo>
                      <a:pt x="6671" y="2583"/>
                    </a:lnTo>
                    <a:lnTo>
                      <a:pt x="6456" y="2906"/>
                    </a:lnTo>
                    <a:lnTo>
                      <a:pt x="6026" y="3336"/>
                    </a:lnTo>
                    <a:lnTo>
                      <a:pt x="5380" y="3659"/>
                    </a:lnTo>
                    <a:lnTo>
                      <a:pt x="4520" y="3874"/>
                    </a:lnTo>
                    <a:lnTo>
                      <a:pt x="3551" y="3982"/>
                    </a:lnTo>
                    <a:lnTo>
                      <a:pt x="2906" y="3982"/>
                    </a:lnTo>
                    <a:lnTo>
                      <a:pt x="2260" y="3874"/>
                    </a:lnTo>
                    <a:lnTo>
                      <a:pt x="1722" y="3659"/>
                    </a:lnTo>
                    <a:lnTo>
                      <a:pt x="1292" y="3444"/>
                    </a:lnTo>
                    <a:lnTo>
                      <a:pt x="862" y="3228"/>
                    </a:lnTo>
                    <a:lnTo>
                      <a:pt x="539" y="2906"/>
                    </a:lnTo>
                    <a:lnTo>
                      <a:pt x="431" y="2583"/>
                    </a:lnTo>
                    <a:lnTo>
                      <a:pt x="324" y="2153"/>
                    </a:lnTo>
                    <a:lnTo>
                      <a:pt x="431" y="1830"/>
                    </a:lnTo>
                    <a:lnTo>
                      <a:pt x="539" y="1507"/>
                    </a:lnTo>
                    <a:lnTo>
                      <a:pt x="1077" y="1077"/>
                    </a:lnTo>
                    <a:lnTo>
                      <a:pt x="1722" y="754"/>
                    </a:lnTo>
                    <a:lnTo>
                      <a:pt x="2583" y="539"/>
                    </a:lnTo>
                    <a:lnTo>
                      <a:pt x="3551" y="431"/>
                    </a:lnTo>
                    <a:close/>
                    <a:moveTo>
                      <a:pt x="3551" y="1"/>
                    </a:moveTo>
                    <a:lnTo>
                      <a:pt x="2798" y="108"/>
                    </a:lnTo>
                    <a:lnTo>
                      <a:pt x="2153" y="216"/>
                    </a:lnTo>
                    <a:lnTo>
                      <a:pt x="1615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2"/>
                    </a:lnTo>
                    <a:lnTo>
                      <a:pt x="109" y="1722"/>
                    </a:lnTo>
                    <a:lnTo>
                      <a:pt x="1" y="2153"/>
                    </a:lnTo>
                    <a:lnTo>
                      <a:pt x="109" y="2690"/>
                    </a:lnTo>
                    <a:lnTo>
                      <a:pt x="324" y="3121"/>
                    </a:lnTo>
                    <a:lnTo>
                      <a:pt x="862" y="3659"/>
                    </a:lnTo>
                    <a:lnTo>
                      <a:pt x="1615" y="3982"/>
                    </a:lnTo>
                    <a:lnTo>
                      <a:pt x="2475" y="4304"/>
                    </a:lnTo>
                    <a:lnTo>
                      <a:pt x="3551" y="4412"/>
                    </a:lnTo>
                    <a:lnTo>
                      <a:pt x="4197" y="4304"/>
                    </a:lnTo>
                    <a:lnTo>
                      <a:pt x="4842" y="4197"/>
                    </a:lnTo>
                    <a:lnTo>
                      <a:pt x="5488" y="3982"/>
                    </a:lnTo>
                    <a:lnTo>
                      <a:pt x="6026" y="3766"/>
                    </a:lnTo>
                    <a:lnTo>
                      <a:pt x="6456" y="3444"/>
                    </a:lnTo>
                    <a:lnTo>
                      <a:pt x="6779" y="3121"/>
                    </a:lnTo>
                    <a:lnTo>
                      <a:pt x="6994" y="2690"/>
                    </a:lnTo>
                    <a:lnTo>
                      <a:pt x="7102" y="2153"/>
                    </a:lnTo>
                    <a:lnTo>
                      <a:pt x="6994" y="1722"/>
                    </a:lnTo>
                    <a:lnTo>
                      <a:pt x="6779" y="1292"/>
                    </a:lnTo>
                    <a:lnTo>
                      <a:pt x="6241" y="754"/>
                    </a:lnTo>
                    <a:lnTo>
                      <a:pt x="5488" y="431"/>
                    </a:lnTo>
                    <a:lnTo>
                      <a:pt x="4520" y="108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4054750" y="328647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0" y="1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367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4049375" y="3283775"/>
                <a:ext cx="699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8" extrusionOk="0">
                    <a:moveTo>
                      <a:pt x="323" y="431"/>
                    </a:moveTo>
                    <a:lnTo>
                      <a:pt x="2367" y="1615"/>
                    </a:lnTo>
                    <a:lnTo>
                      <a:pt x="2367" y="4114"/>
                    </a:lnTo>
                    <a:lnTo>
                      <a:pt x="323" y="2906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475" y="4627"/>
                    </a:lnTo>
                    <a:lnTo>
                      <a:pt x="2690" y="4627"/>
                    </a:lnTo>
                    <a:lnTo>
                      <a:pt x="2797" y="4412"/>
                    </a:lnTo>
                    <a:lnTo>
                      <a:pt x="2797" y="1615"/>
                    </a:lnTo>
                    <a:lnTo>
                      <a:pt x="2690" y="1400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8"/>
              <p:cNvSpPr/>
              <p:nvPr/>
            </p:nvSpPr>
            <p:spPr>
              <a:xfrm>
                <a:off x="4054750" y="3251500"/>
                <a:ext cx="1183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2906" extrusionOk="0">
                    <a:moveTo>
                      <a:pt x="2367" y="1"/>
                    </a:moveTo>
                    <a:lnTo>
                      <a:pt x="0" y="1400"/>
                    </a:lnTo>
                    <a:lnTo>
                      <a:pt x="2367" y="2906"/>
                    </a:lnTo>
                    <a:lnTo>
                      <a:pt x="4734" y="1400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8"/>
              <p:cNvSpPr/>
              <p:nvPr/>
            </p:nvSpPr>
            <p:spPr>
              <a:xfrm>
                <a:off x="4049375" y="324612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2582" y="431"/>
                    </a:moveTo>
                    <a:lnTo>
                      <a:pt x="4626" y="1615"/>
                    </a:lnTo>
                    <a:lnTo>
                      <a:pt x="2582" y="2906"/>
                    </a:lnTo>
                    <a:lnTo>
                      <a:pt x="537" y="1697"/>
                    </a:lnTo>
                    <a:lnTo>
                      <a:pt x="537" y="1697"/>
                    </a:lnTo>
                    <a:lnTo>
                      <a:pt x="2582" y="431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615"/>
                    </a:lnTo>
                    <a:lnTo>
                      <a:pt x="108" y="1830"/>
                    </a:lnTo>
                    <a:lnTo>
                      <a:pt x="2475" y="3228"/>
                    </a:lnTo>
                    <a:lnTo>
                      <a:pt x="2690" y="3228"/>
                    </a:lnTo>
                    <a:lnTo>
                      <a:pt x="5057" y="1722"/>
                    </a:lnTo>
                    <a:lnTo>
                      <a:pt x="5164" y="1615"/>
                    </a:lnTo>
                    <a:lnTo>
                      <a:pt x="5057" y="139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8"/>
              <p:cNvSpPr/>
              <p:nvPr/>
            </p:nvSpPr>
            <p:spPr>
              <a:xfrm>
                <a:off x="4113925" y="328647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2367" y="1"/>
                    </a:moveTo>
                    <a:lnTo>
                      <a:pt x="0" y="1507"/>
                    </a:lnTo>
                    <a:lnTo>
                      <a:pt x="0" y="4304"/>
                    </a:lnTo>
                    <a:lnTo>
                      <a:pt x="2367" y="2798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8"/>
              <p:cNvSpPr/>
              <p:nvPr/>
            </p:nvSpPr>
            <p:spPr>
              <a:xfrm>
                <a:off x="4108550" y="3281100"/>
                <a:ext cx="6995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735" extrusionOk="0">
                    <a:moveTo>
                      <a:pt x="2475" y="538"/>
                    </a:moveTo>
                    <a:lnTo>
                      <a:pt x="2475" y="2905"/>
                    </a:lnTo>
                    <a:lnTo>
                      <a:pt x="430" y="4206"/>
                    </a:lnTo>
                    <a:lnTo>
                      <a:pt x="430" y="4206"/>
                    </a:lnTo>
                    <a:lnTo>
                      <a:pt x="430" y="1722"/>
                    </a:lnTo>
                    <a:lnTo>
                      <a:pt x="2475" y="538"/>
                    </a:lnTo>
                    <a:close/>
                    <a:moveTo>
                      <a:pt x="2582" y="0"/>
                    </a:moveTo>
                    <a:lnTo>
                      <a:pt x="108" y="1507"/>
                    </a:lnTo>
                    <a:lnTo>
                      <a:pt x="0" y="1614"/>
                    </a:lnTo>
                    <a:lnTo>
                      <a:pt x="0" y="4519"/>
                    </a:lnTo>
                    <a:lnTo>
                      <a:pt x="108" y="4734"/>
                    </a:lnTo>
                    <a:lnTo>
                      <a:pt x="323" y="4734"/>
                    </a:lnTo>
                    <a:lnTo>
                      <a:pt x="2690" y="3228"/>
                    </a:lnTo>
                    <a:lnTo>
                      <a:pt x="2797" y="3013"/>
                    </a:lnTo>
                    <a:lnTo>
                      <a:pt x="2797" y="21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4092400" y="3216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431" y="0"/>
                    </a:moveTo>
                    <a:lnTo>
                      <a:pt x="1" y="108"/>
                    </a:lnTo>
                    <a:lnTo>
                      <a:pt x="53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4092400" y="3216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539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4089725" y="3211175"/>
                <a:ext cx="511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6" extrusionOk="0">
                    <a:moveTo>
                      <a:pt x="538" y="0"/>
                    </a:moveTo>
                    <a:lnTo>
                      <a:pt x="538" y="108"/>
                    </a:ln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0" y="430"/>
                    </a:lnTo>
                    <a:lnTo>
                      <a:pt x="753" y="430"/>
                    </a:lnTo>
                    <a:lnTo>
                      <a:pt x="1076" y="538"/>
                    </a:lnTo>
                    <a:lnTo>
                      <a:pt x="1291" y="753"/>
                    </a:lnTo>
                    <a:lnTo>
                      <a:pt x="1506" y="1184"/>
                    </a:lnTo>
                    <a:lnTo>
                      <a:pt x="1721" y="1722"/>
                    </a:lnTo>
                    <a:lnTo>
                      <a:pt x="1721" y="2152"/>
                    </a:lnTo>
                    <a:lnTo>
                      <a:pt x="1614" y="2582"/>
                    </a:lnTo>
                    <a:lnTo>
                      <a:pt x="1506" y="3013"/>
                    </a:lnTo>
                    <a:lnTo>
                      <a:pt x="1291" y="3228"/>
                    </a:lnTo>
                    <a:lnTo>
                      <a:pt x="1076" y="3335"/>
                    </a:lnTo>
                    <a:lnTo>
                      <a:pt x="538" y="3443"/>
                    </a:lnTo>
                    <a:lnTo>
                      <a:pt x="430" y="3443"/>
                    </a:lnTo>
                    <a:lnTo>
                      <a:pt x="430" y="3658"/>
                    </a:lnTo>
                    <a:lnTo>
                      <a:pt x="430" y="3766"/>
                    </a:lnTo>
                    <a:lnTo>
                      <a:pt x="646" y="3766"/>
                    </a:lnTo>
                    <a:lnTo>
                      <a:pt x="1183" y="3658"/>
                    </a:lnTo>
                    <a:lnTo>
                      <a:pt x="1399" y="3658"/>
                    </a:lnTo>
                    <a:lnTo>
                      <a:pt x="1506" y="3550"/>
                    </a:lnTo>
                    <a:lnTo>
                      <a:pt x="1829" y="3120"/>
                    </a:lnTo>
                    <a:lnTo>
                      <a:pt x="2044" y="2690"/>
                    </a:lnTo>
                    <a:lnTo>
                      <a:pt x="2044" y="2152"/>
                    </a:lnTo>
                    <a:lnTo>
                      <a:pt x="2044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183" y="215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4070875" y="3219225"/>
                <a:ext cx="511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7" extrusionOk="0">
                    <a:moveTo>
                      <a:pt x="646" y="1"/>
                    </a:moveTo>
                    <a:lnTo>
                      <a:pt x="431" y="108"/>
                    </a:lnTo>
                    <a:lnTo>
                      <a:pt x="216" y="539"/>
                    </a:lnTo>
                    <a:lnTo>
                      <a:pt x="1" y="1077"/>
                    </a:lnTo>
                    <a:lnTo>
                      <a:pt x="108" y="1722"/>
                    </a:lnTo>
                    <a:lnTo>
                      <a:pt x="216" y="2368"/>
                    </a:lnTo>
                    <a:lnTo>
                      <a:pt x="539" y="2906"/>
                    </a:lnTo>
                    <a:lnTo>
                      <a:pt x="862" y="3228"/>
                    </a:lnTo>
                    <a:lnTo>
                      <a:pt x="1077" y="3228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1"/>
                    </a:lnTo>
                    <a:lnTo>
                      <a:pt x="1937" y="2691"/>
                    </a:lnTo>
                    <a:lnTo>
                      <a:pt x="2045" y="2153"/>
                    </a:lnTo>
                    <a:lnTo>
                      <a:pt x="2045" y="1507"/>
                    </a:lnTo>
                    <a:lnTo>
                      <a:pt x="1830" y="862"/>
                    </a:lnTo>
                    <a:lnTo>
                      <a:pt x="1615" y="324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4068200" y="321385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9" y="323"/>
                    </a:moveTo>
                    <a:lnTo>
                      <a:pt x="1291" y="431"/>
                    </a:ln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969" y="3228"/>
                    </a:lnTo>
                    <a:lnTo>
                      <a:pt x="753" y="2906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5"/>
                    </a:lnTo>
                    <a:lnTo>
                      <a:pt x="431" y="1077"/>
                    </a:lnTo>
                    <a:lnTo>
                      <a:pt x="538" y="754"/>
                    </a:lnTo>
                    <a:lnTo>
                      <a:pt x="753" y="431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538" y="216"/>
                    </a:lnTo>
                    <a:lnTo>
                      <a:pt x="215" y="539"/>
                    </a:lnTo>
                    <a:lnTo>
                      <a:pt x="0" y="969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121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121"/>
                    </a:lnTo>
                    <a:lnTo>
                      <a:pt x="2260" y="2690"/>
                    </a:lnTo>
                    <a:lnTo>
                      <a:pt x="2367" y="2045"/>
                    </a:lnTo>
                    <a:lnTo>
                      <a:pt x="2260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4097775" y="3213850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323"/>
                    </a:lnTo>
                    <a:lnTo>
                      <a:pt x="539" y="754"/>
                    </a:lnTo>
                    <a:lnTo>
                      <a:pt x="754" y="1077"/>
                    </a:lnTo>
                    <a:lnTo>
                      <a:pt x="861" y="1507"/>
                    </a:lnTo>
                    <a:lnTo>
                      <a:pt x="969" y="2045"/>
                    </a:lnTo>
                    <a:lnTo>
                      <a:pt x="969" y="2583"/>
                    </a:lnTo>
                    <a:lnTo>
                      <a:pt x="754" y="3013"/>
                    </a:lnTo>
                    <a:lnTo>
                      <a:pt x="539" y="3228"/>
                    </a:lnTo>
                    <a:lnTo>
                      <a:pt x="324" y="3443"/>
                    </a:lnTo>
                    <a:lnTo>
                      <a:pt x="969" y="3443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4167725" y="32138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323" y="1"/>
                    </a:moveTo>
                    <a:lnTo>
                      <a:pt x="0" y="108"/>
                    </a:lnTo>
                    <a:lnTo>
                      <a:pt x="430" y="3336"/>
                    </a:lnTo>
                    <a:lnTo>
                      <a:pt x="968" y="3336"/>
                    </a:lnTo>
                    <a:lnTo>
                      <a:pt x="1183" y="3228"/>
                    </a:lnTo>
                    <a:lnTo>
                      <a:pt x="1291" y="3121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4167725" y="32138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336"/>
                    </a:lnTo>
                    <a:lnTo>
                      <a:pt x="968" y="3336"/>
                    </a:lnTo>
                    <a:lnTo>
                      <a:pt x="1183" y="3228"/>
                    </a:lnTo>
                    <a:lnTo>
                      <a:pt x="1291" y="3121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"/>
                    </a:lnTo>
                    <a:lnTo>
                      <a:pt x="538" y="1"/>
                    </a:lnTo>
                    <a:lnTo>
                      <a:pt x="323" y="1"/>
                    </a:lnTo>
                    <a:lnTo>
                      <a:pt x="0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>
                <a:off x="4162325" y="32084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646" y="1"/>
                    </a:moveTo>
                    <a:lnTo>
                      <a:pt x="539" y="108"/>
                    </a:ln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1077" y="538"/>
                    </a:lnTo>
                    <a:lnTo>
                      <a:pt x="1399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152"/>
                    </a:lnTo>
                    <a:lnTo>
                      <a:pt x="1722" y="2583"/>
                    </a:lnTo>
                    <a:lnTo>
                      <a:pt x="1507" y="3013"/>
                    </a:lnTo>
                    <a:lnTo>
                      <a:pt x="1399" y="3228"/>
                    </a:lnTo>
                    <a:lnTo>
                      <a:pt x="1077" y="3336"/>
                    </a:lnTo>
                    <a:lnTo>
                      <a:pt x="1086" y="3355"/>
                    </a:lnTo>
                    <a:lnTo>
                      <a:pt x="1086" y="3355"/>
                    </a:lnTo>
                    <a:lnTo>
                      <a:pt x="646" y="3443"/>
                    </a:lnTo>
                    <a:lnTo>
                      <a:pt x="539" y="3443"/>
                    </a:lnTo>
                    <a:lnTo>
                      <a:pt x="431" y="3658"/>
                    </a:lnTo>
                    <a:lnTo>
                      <a:pt x="539" y="3766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551"/>
                    </a:lnTo>
                    <a:lnTo>
                      <a:pt x="1830" y="3121"/>
                    </a:lnTo>
                    <a:lnTo>
                      <a:pt x="2045" y="2690"/>
                    </a:lnTo>
                    <a:lnTo>
                      <a:pt x="2153" y="2152"/>
                    </a:lnTo>
                    <a:lnTo>
                      <a:pt x="2045" y="1722"/>
                    </a:lnTo>
                    <a:lnTo>
                      <a:pt x="1937" y="1076"/>
                    </a:lnTo>
                    <a:lnTo>
                      <a:pt x="1615" y="538"/>
                    </a:lnTo>
                    <a:lnTo>
                      <a:pt x="1292" y="216"/>
                    </a:lnTo>
                    <a:lnTo>
                      <a:pt x="1077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>
                <a:off x="4146200" y="321655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538" y="0"/>
                    </a:moveTo>
                    <a:lnTo>
                      <a:pt x="431" y="108"/>
                    </a:lnTo>
                    <a:lnTo>
                      <a:pt x="108" y="538"/>
                    </a:lnTo>
                    <a:lnTo>
                      <a:pt x="0" y="1076"/>
                    </a:lnTo>
                    <a:lnTo>
                      <a:pt x="0" y="1722"/>
                    </a:lnTo>
                    <a:lnTo>
                      <a:pt x="108" y="2367"/>
                    </a:lnTo>
                    <a:lnTo>
                      <a:pt x="431" y="2905"/>
                    </a:lnTo>
                    <a:lnTo>
                      <a:pt x="753" y="3228"/>
                    </a:lnTo>
                    <a:lnTo>
                      <a:pt x="969" y="3228"/>
                    </a:lnTo>
                    <a:lnTo>
                      <a:pt x="1184" y="3335"/>
                    </a:lnTo>
                    <a:lnTo>
                      <a:pt x="1399" y="3228"/>
                    </a:lnTo>
                    <a:lnTo>
                      <a:pt x="1507" y="3120"/>
                    </a:lnTo>
                    <a:lnTo>
                      <a:pt x="1829" y="2690"/>
                    </a:lnTo>
                    <a:lnTo>
                      <a:pt x="1937" y="2152"/>
                    </a:lnTo>
                    <a:lnTo>
                      <a:pt x="1937" y="1507"/>
                    </a:lnTo>
                    <a:lnTo>
                      <a:pt x="1829" y="861"/>
                    </a:lnTo>
                    <a:lnTo>
                      <a:pt x="1507" y="32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8"/>
              <p:cNvSpPr/>
              <p:nvPr/>
            </p:nvSpPr>
            <p:spPr>
              <a:xfrm>
                <a:off x="4140825" y="32111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3"/>
                    </a:moveTo>
                    <a:lnTo>
                      <a:pt x="1291" y="430"/>
                    </a:lnTo>
                    <a:lnTo>
                      <a:pt x="1614" y="753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2044" y="2044"/>
                    </a:lnTo>
                    <a:lnTo>
                      <a:pt x="1937" y="2582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291" y="3335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323" y="1614"/>
                    </a:lnTo>
                    <a:lnTo>
                      <a:pt x="431" y="1076"/>
                    </a:lnTo>
                    <a:lnTo>
                      <a:pt x="538" y="753"/>
                    </a:lnTo>
                    <a:lnTo>
                      <a:pt x="753" y="430"/>
                    </a:lnTo>
                    <a:lnTo>
                      <a:pt x="968" y="323"/>
                    </a:lnTo>
                    <a:close/>
                    <a:moveTo>
                      <a:pt x="968" y="0"/>
                    </a:moveTo>
                    <a:lnTo>
                      <a:pt x="753" y="108"/>
                    </a:lnTo>
                    <a:lnTo>
                      <a:pt x="538" y="215"/>
                    </a:lnTo>
                    <a:lnTo>
                      <a:pt x="215" y="538"/>
                    </a:lnTo>
                    <a:lnTo>
                      <a:pt x="108" y="1076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0"/>
                    </a:lnTo>
                    <a:lnTo>
                      <a:pt x="1076" y="3658"/>
                    </a:lnTo>
                    <a:lnTo>
                      <a:pt x="1614" y="3658"/>
                    </a:lnTo>
                    <a:lnTo>
                      <a:pt x="1829" y="3550"/>
                    </a:lnTo>
                    <a:lnTo>
                      <a:pt x="2152" y="3120"/>
                    </a:lnTo>
                    <a:lnTo>
                      <a:pt x="2259" y="2690"/>
                    </a:lnTo>
                    <a:lnTo>
                      <a:pt x="2367" y="2044"/>
                    </a:lnTo>
                    <a:lnTo>
                      <a:pt x="2367" y="1722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8"/>
              <p:cNvSpPr/>
              <p:nvPr/>
            </p:nvSpPr>
            <p:spPr>
              <a:xfrm>
                <a:off x="4127375" y="3178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0"/>
                    </a:moveTo>
                    <a:lnTo>
                      <a:pt x="1184" y="646"/>
                    </a:lnTo>
                    <a:lnTo>
                      <a:pt x="0" y="2905"/>
                    </a:lnTo>
                    <a:lnTo>
                      <a:pt x="0" y="3120"/>
                    </a:lnTo>
                    <a:lnTo>
                      <a:pt x="108" y="3443"/>
                    </a:lnTo>
                    <a:lnTo>
                      <a:pt x="323" y="3658"/>
                    </a:lnTo>
                    <a:lnTo>
                      <a:pt x="646" y="3981"/>
                    </a:lnTo>
                    <a:lnTo>
                      <a:pt x="1076" y="4088"/>
                    </a:lnTo>
                    <a:lnTo>
                      <a:pt x="1722" y="4088"/>
                    </a:lnTo>
                    <a:lnTo>
                      <a:pt x="1937" y="3873"/>
                    </a:lnTo>
                    <a:lnTo>
                      <a:pt x="3443" y="96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8"/>
              <p:cNvSpPr/>
              <p:nvPr/>
            </p:nvSpPr>
            <p:spPr>
              <a:xfrm>
                <a:off x="4127375" y="3178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8"/>
                    </a:moveTo>
                    <a:lnTo>
                      <a:pt x="1937" y="3873"/>
                    </a:lnTo>
                    <a:lnTo>
                      <a:pt x="1937" y="3873"/>
                    </a:lnTo>
                    <a:lnTo>
                      <a:pt x="1722" y="4088"/>
                    </a:lnTo>
                    <a:lnTo>
                      <a:pt x="1399" y="4088"/>
                    </a:lnTo>
                    <a:lnTo>
                      <a:pt x="1076" y="4088"/>
                    </a:lnTo>
                    <a:lnTo>
                      <a:pt x="646" y="3981"/>
                    </a:lnTo>
                    <a:lnTo>
                      <a:pt x="646" y="3981"/>
                    </a:lnTo>
                    <a:lnTo>
                      <a:pt x="323" y="3658"/>
                    </a:lnTo>
                    <a:lnTo>
                      <a:pt x="108" y="3443"/>
                    </a:lnTo>
                    <a:lnTo>
                      <a:pt x="0" y="3120"/>
                    </a:lnTo>
                    <a:lnTo>
                      <a:pt x="0" y="2905"/>
                    </a:lnTo>
                    <a:lnTo>
                      <a:pt x="1184" y="646"/>
                    </a:lnTo>
                    <a:lnTo>
                      <a:pt x="150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8"/>
              <p:cNvSpPr/>
              <p:nvPr/>
            </p:nvSpPr>
            <p:spPr>
              <a:xfrm>
                <a:off x="4122000" y="3173500"/>
                <a:ext cx="941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4520" extrusionOk="0">
                    <a:moveTo>
                      <a:pt x="1614" y="1"/>
                    </a:moveTo>
                    <a:lnTo>
                      <a:pt x="1506" y="109"/>
                    </a:lnTo>
                    <a:lnTo>
                      <a:pt x="1184" y="754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0" y="3551"/>
                    </a:lnTo>
                    <a:lnTo>
                      <a:pt x="215" y="3874"/>
                    </a:lnTo>
                    <a:lnTo>
                      <a:pt x="430" y="4089"/>
                    </a:lnTo>
                    <a:lnTo>
                      <a:pt x="753" y="4304"/>
                    </a:lnTo>
                    <a:lnTo>
                      <a:pt x="1184" y="4520"/>
                    </a:lnTo>
                    <a:lnTo>
                      <a:pt x="1614" y="4520"/>
                    </a:lnTo>
                    <a:lnTo>
                      <a:pt x="2044" y="4412"/>
                    </a:lnTo>
                    <a:lnTo>
                      <a:pt x="2152" y="4304"/>
                    </a:lnTo>
                    <a:lnTo>
                      <a:pt x="2367" y="4197"/>
                    </a:lnTo>
                    <a:lnTo>
                      <a:pt x="3766" y="1292"/>
                    </a:lnTo>
                    <a:lnTo>
                      <a:pt x="3766" y="1184"/>
                    </a:lnTo>
                    <a:lnTo>
                      <a:pt x="3658" y="1077"/>
                    </a:lnTo>
                    <a:lnTo>
                      <a:pt x="3550" y="969"/>
                    </a:lnTo>
                    <a:lnTo>
                      <a:pt x="3443" y="1077"/>
                    </a:lnTo>
                    <a:lnTo>
                      <a:pt x="1937" y="3982"/>
                    </a:lnTo>
                    <a:lnTo>
                      <a:pt x="1829" y="4089"/>
                    </a:lnTo>
                    <a:lnTo>
                      <a:pt x="1614" y="4197"/>
                    </a:lnTo>
                    <a:lnTo>
                      <a:pt x="1291" y="4089"/>
                    </a:lnTo>
                    <a:lnTo>
                      <a:pt x="968" y="3982"/>
                    </a:lnTo>
                    <a:lnTo>
                      <a:pt x="538" y="3659"/>
                    </a:lnTo>
                    <a:lnTo>
                      <a:pt x="430" y="3444"/>
                    </a:lnTo>
                    <a:lnTo>
                      <a:pt x="323" y="3336"/>
                    </a:lnTo>
                    <a:lnTo>
                      <a:pt x="323" y="3229"/>
                    </a:lnTo>
                    <a:lnTo>
                      <a:pt x="1506" y="862"/>
                    </a:lnTo>
                    <a:lnTo>
                      <a:pt x="1829" y="324"/>
                    </a:lnTo>
                    <a:lnTo>
                      <a:pt x="1829" y="109"/>
                    </a:lnTo>
                    <a:lnTo>
                      <a:pt x="172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8"/>
              <p:cNvSpPr/>
              <p:nvPr/>
            </p:nvSpPr>
            <p:spPr>
              <a:xfrm>
                <a:off x="4159650" y="3165450"/>
                <a:ext cx="592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7" extrusionOk="0">
                    <a:moveTo>
                      <a:pt x="1076" y="431"/>
                    </a:moveTo>
                    <a:lnTo>
                      <a:pt x="1399" y="538"/>
                    </a:lnTo>
                    <a:lnTo>
                      <a:pt x="1614" y="753"/>
                    </a:lnTo>
                    <a:lnTo>
                      <a:pt x="1829" y="968"/>
                    </a:lnTo>
                    <a:lnTo>
                      <a:pt x="1937" y="1076"/>
                    </a:lnTo>
                    <a:lnTo>
                      <a:pt x="2044" y="1291"/>
                    </a:lnTo>
                    <a:lnTo>
                      <a:pt x="1937" y="1399"/>
                    </a:lnTo>
                    <a:lnTo>
                      <a:pt x="1829" y="1506"/>
                    </a:lnTo>
                    <a:lnTo>
                      <a:pt x="1291" y="1506"/>
                    </a:lnTo>
                    <a:lnTo>
                      <a:pt x="969" y="1399"/>
                    </a:lnTo>
                    <a:lnTo>
                      <a:pt x="646" y="1184"/>
                    </a:lnTo>
                    <a:lnTo>
                      <a:pt x="538" y="1076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1" y="431"/>
                    </a:lnTo>
                    <a:close/>
                    <a:moveTo>
                      <a:pt x="753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0" y="968"/>
                    </a:lnTo>
                    <a:lnTo>
                      <a:pt x="215" y="1291"/>
                    </a:lnTo>
                    <a:lnTo>
                      <a:pt x="431" y="1506"/>
                    </a:lnTo>
                    <a:lnTo>
                      <a:pt x="753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152" y="1722"/>
                    </a:lnTo>
                    <a:lnTo>
                      <a:pt x="2260" y="1506"/>
                    </a:lnTo>
                    <a:lnTo>
                      <a:pt x="2367" y="1291"/>
                    </a:lnTo>
                    <a:lnTo>
                      <a:pt x="2260" y="968"/>
                    </a:lnTo>
                    <a:lnTo>
                      <a:pt x="2152" y="753"/>
                    </a:lnTo>
                    <a:lnTo>
                      <a:pt x="1829" y="431"/>
                    </a:lnTo>
                    <a:lnTo>
                      <a:pt x="1506" y="215"/>
                    </a:lnTo>
                    <a:lnTo>
                      <a:pt x="1184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8"/>
              <p:cNvSpPr/>
              <p:nvPr/>
            </p:nvSpPr>
            <p:spPr>
              <a:xfrm>
                <a:off x="4165025" y="310895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1"/>
                    </a:moveTo>
                    <a:lnTo>
                      <a:pt x="1076" y="539"/>
                    </a:lnTo>
                    <a:lnTo>
                      <a:pt x="0" y="2691"/>
                    </a:lnTo>
                    <a:lnTo>
                      <a:pt x="0" y="2906"/>
                    </a:lnTo>
                    <a:lnTo>
                      <a:pt x="108" y="3228"/>
                    </a:lnTo>
                    <a:lnTo>
                      <a:pt x="323" y="3444"/>
                    </a:lnTo>
                    <a:lnTo>
                      <a:pt x="754" y="3766"/>
                    </a:lnTo>
                    <a:lnTo>
                      <a:pt x="1076" y="3874"/>
                    </a:lnTo>
                    <a:lnTo>
                      <a:pt x="1829" y="3874"/>
                    </a:lnTo>
                    <a:lnTo>
                      <a:pt x="1937" y="3659"/>
                    </a:lnTo>
                    <a:lnTo>
                      <a:pt x="3336" y="969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8"/>
              <p:cNvSpPr/>
              <p:nvPr/>
            </p:nvSpPr>
            <p:spPr>
              <a:xfrm>
                <a:off x="4165025" y="310895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6" y="969"/>
                    </a:moveTo>
                    <a:lnTo>
                      <a:pt x="1937" y="3659"/>
                    </a:lnTo>
                    <a:lnTo>
                      <a:pt x="1937" y="3659"/>
                    </a:lnTo>
                    <a:lnTo>
                      <a:pt x="1829" y="3874"/>
                    </a:lnTo>
                    <a:lnTo>
                      <a:pt x="1507" y="3874"/>
                    </a:lnTo>
                    <a:lnTo>
                      <a:pt x="1076" y="3874"/>
                    </a:lnTo>
                    <a:lnTo>
                      <a:pt x="754" y="3766"/>
                    </a:lnTo>
                    <a:lnTo>
                      <a:pt x="754" y="3766"/>
                    </a:lnTo>
                    <a:lnTo>
                      <a:pt x="323" y="3444"/>
                    </a:lnTo>
                    <a:lnTo>
                      <a:pt x="108" y="3228"/>
                    </a:lnTo>
                    <a:lnTo>
                      <a:pt x="0" y="2906"/>
                    </a:lnTo>
                    <a:lnTo>
                      <a:pt x="0" y="2691"/>
                    </a:lnTo>
                    <a:lnTo>
                      <a:pt x="1076" y="539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8"/>
              <p:cNvSpPr/>
              <p:nvPr/>
            </p:nvSpPr>
            <p:spPr>
              <a:xfrm>
                <a:off x="4159650" y="31035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6" y="1"/>
                    </a:moveTo>
                    <a:lnTo>
                      <a:pt x="1399" y="108"/>
                    </a:lnTo>
                    <a:lnTo>
                      <a:pt x="1076" y="754"/>
                    </a:lnTo>
                    <a:lnTo>
                      <a:pt x="108" y="2798"/>
                    </a:lnTo>
                    <a:lnTo>
                      <a:pt x="0" y="3013"/>
                    </a:lnTo>
                    <a:lnTo>
                      <a:pt x="108" y="3336"/>
                    </a:lnTo>
                    <a:lnTo>
                      <a:pt x="215" y="3659"/>
                    </a:lnTo>
                    <a:lnTo>
                      <a:pt x="538" y="3874"/>
                    </a:lnTo>
                    <a:lnTo>
                      <a:pt x="861" y="4089"/>
                    </a:lnTo>
                    <a:lnTo>
                      <a:pt x="1291" y="4197"/>
                    </a:lnTo>
                    <a:lnTo>
                      <a:pt x="1614" y="4304"/>
                    </a:lnTo>
                    <a:lnTo>
                      <a:pt x="2044" y="4197"/>
                    </a:lnTo>
                    <a:lnTo>
                      <a:pt x="2260" y="4089"/>
                    </a:lnTo>
                    <a:lnTo>
                      <a:pt x="2367" y="3981"/>
                    </a:lnTo>
                    <a:lnTo>
                      <a:pt x="3658" y="1292"/>
                    </a:lnTo>
                    <a:lnTo>
                      <a:pt x="3658" y="1077"/>
                    </a:lnTo>
                    <a:lnTo>
                      <a:pt x="3658" y="969"/>
                    </a:lnTo>
                    <a:lnTo>
                      <a:pt x="3443" y="969"/>
                    </a:lnTo>
                    <a:lnTo>
                      <a:pt x="3335" y="1077"/>
                    </a:lnTo>
                    <a:lnTo>
                      <a:pt x="2044" y="3766"/>
                    </a:lnTo>
                    <a:lnTo>
                      <a:pt x="1937" y="3874"/>
                    </a:lnTo>
                    <a:lnTo>
                      <a:pt x="1614" y="3981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443"/>
                    </a:lnTo>
                    <a:lnTo>
                      <a:pt x="431" y="3228"/>
                    </a:lnTo>
                    <a:lnTo>
                      <a:pt x="431" y="3013"/>
                    </a:lnTo>
                    <a:lnTo>
                      <a:pt x="431" y="2906"/>
                    </a:lnTo>
                    <a:lnTo>
                      <a:pt x="1506" y="86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8"/>
              <p:cNvSpPr/>
              <p:nvPr/>
            </p:nvSpPr>
            <p:spPr>
              <a:xfrm>
                <a:off x="4194600" y="3095500"/>
                <a:ext cx="592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8" extrusionOk="0">
                    <a:moveTo>
                      <a:pt x="1077" y="431"/>
                    </a:moveTo>
                    <a:lnTo>
                      <a:pt x="1400" y="539"/>
                    </a:lnTo>
                    <a:lnTo>
                      <a:pt x="1615" y="754"/>
                    </a:lnTo>
                    <a:lnTo>
                      <a:pt x="1830" y="862"/>
                    </a:lnTo>
                    <a:lnTo>
                      <a:pt x="1937" y="1077"/>
                    </a:lnTo>
                    <a:lnTo>
                      <a:pt x="2045" y="1292"/>
                    </a:lnTo>
                    <a:lnTo>
                      <a:pt x="2045" y="1400"/>
                    </a:lnTo>
                    <a:lnTo>
                      <a:pt x="1830" y="1507"/>
                    </a:lnTo>
                    <a:lnTo>
                      <a:pt x="1292" y="1507"/>
                    </a:lnTo>
                    <a:lnTo>
                      <a:pt x="969" y="1400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324" y="646"/>
                    </a:lnTo>
                    <a:lnTo>
                      <a:pt x="324" y="539"/>
                    </a:lnTo>
                    <a:lnTo>
                      <a:pt x="539" y="431"/>
                    </a:lnTo>
                    <a:close/>
                    <a:moveTo>
                      <a:pt x="754" y="1"/>
                    </a:moveTo>
                    <a:lnTo>
                      <a:pt x="324" y="108"/>
                    </a:lnTo>
                    <a:lnTo>
                      <a:pt x="216" y="216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216" y="1184"/>
                    </a:lnTo>
                    <a:lnTo>
                      <a:pt x="539" y="1507"/>
                    </a:lnTo>
                    <a:lnTo>
                      <a:pt x="862" y="1722"/>
                    </a:lnTo>
                    <a:lnTo>
                      <a:pt x="1184" y="1830"/>
                    </a:lnTo>
                    <a:lnTo>
                      <a:pt x="1615" y="1937"/>
                    </a:lnTo>
                    <a:lnTo>
                      <a:pt x="2045" y="1830"/>
                    </a:lnTo>
                    <a:lnTo>
                      <a:pt x="2153" y="1722"/>
                    </a:lnTo>
                    <a:lnTo>
                      <a:pt x="2368" y="1507"/>
                    </a:lnTo>
                    <a:lnTo>
                      <a:pt x="2368" y="1292"/>
                    </a:lnTo>
                    <a:lnTo>
                      <a:pt x="2368" y="969"/>
                    </a:lnTo>
                    <a:lnTo>
                      <a:pt x="2153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8"/>
              <p:cNvSpPr/>
              <p:nvPr/>
            </p:nvSpPr>
            <p:spPr>
              <a:xfrm>
                <a:off x="4200000" y="303902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1"/>
                    </a:moveTo>
                    <a:lnTo>
                      <a:pt x="1076" y="539"/>
                    </a:lnTo>
                    <a:lnTo>
                      <a:pt x="0" y="2690"/>
                    </a:lnTo>
                    <a:lnTo>
                      <a:pt x="0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753" y="3766"/>
                    </a:lnTo>
                    <a:lnTo>
                      <a:pt x="1076" y="3874"/>
                    </a:lnTo>
                    <a:lnTo>
                      <a:pt x="1829" y="3874"/>
                    </a:lnTo>
                    <a:lnTo>
                      <a:pt x="1937" y="3659"/>
                    </a:lnTo>
                    <a:lnTo>
                      <a:pt x="3335" y="969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8"/>
              <p:cNvSpPr/>
              <p:nvPr/>
            </p:nvSpPr>
            <p:spPr>
              <a:xfrm>
                <a:off x="4200000" y="303902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5" y="969"/>
                    </a:moveTo>
                    <a:lnTo>
                      <a:pt x="1937" y="3659"/>
                    </a:lnTo>
                    <a:lnTo>
                      <a:pt x="1937" y="3659"/>
                    </a:lnTo>
                    <a:lnTo>
                      <a:pt x="1829" y="3874"/>
                    </a:lnTo>
                    <a:lnTo>
                      <a:pt x="1506" y="3874"/>
                    </a:lnTo>
                    <a:lnTo>
                      <a:pt x="1076" y="3874"/>
                    </a:lnTo>
                    <a:lnTo>
                      <a:pt x="753" y="3766"/>
                    </a:lnTo>
                    <a:lnTo>
                      <a:pt x="753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0" y="2905"/>
                    </a:lnTo>
                    <a:lnTo>
                      <a:pt x="0" y="2690"/>
                    </a:lnTo>
                    <a:lnTo>
                      <a:pt x="1076" y="539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8"/>
              <p:cNvSpPr/>
              <p:nvPr/>
            </p:nvSpPr>
            <p:spPr>
              <a:xfrm>
                <a:off x="4194600" y="3033650"/>
                <a:ext cx="941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304" extrusionOk="0">
                    <a:moveTo>
                      <a:pt x="1507" y="0"/>
                    </a:moveTo>
                    <a:lnTo>
                      <a:pt x="1400" y="108"/>
                    </a:lnTo>
                    <a:lnTo>
                      <a:pt x="1184" y="754"/>
                    </a:lnTo>
                    <a:lnTo>
                      <a:pt x="108" y="2798"/>
                    </a:lnTo>
                    <a:lnTo>
                      <a:pt x="1" y="3120"/>
                    </a:lnTo>
                    <a:lnTo>
                      <a:pt x="108" y="3336"/>
                    </a:lnTo>
                    <a:lnTo>
                      <a:pt x="216" y="3658"/>
                    </a:lnTo>
                    <a:lnTo>
                      <a:pt x="539" y="3874"/>
                    </a:lnTo>
                    <a:lnTo>
                      <a:pt x="862" y="4089"/>
                    </a:lnTo>
                    <a:lnTo>
                      <a:pt x="1292" y="4304"/>
                    </a:lnTo>
                    <a:lnTo>
                      <a:pt x="1615" y="4304"/>
                    </a:lnTo>
                    <a:lnTo>
                      <a:pt x="2045" y="4196"/>
                    </a:lnTo>
                    <a:lnTo>
                      <a:pt x="2260" y="4089"/>
                    </a:lnTo>
                    <a:lnTo>
                      <a:pt x="2368" y="3981"/>
                    </a:lnTo>
                    <a:lnTo>
                      <a:pt x="3659" y="1291"/>
                    </a:lnTo>
                    <a:lnTo>
                      <a:pt x="3766" y="1076"/>
                    </a:lnTo>
                    <a:lnTo>
                      <a:pt x="3659" y="969"/>
                    </a:lnTo>
                    <a:lnTo>
                      <a:pt x="3444" y="969"/>
                    </a:lnTo>
                    <a:lnTo>
                      <a:pt x="3336" y="1076"/>
                    </a:lnTo>
                    <a:lnTo>
                      <a:pt x="2045" y="3766"/>
                    </a:lnTo>
                    <a:lnTo>
                      <a:pt x="1937" y="3874"/>
                    </a:lnTo>
                    <a:lnTo>
                      <a:pt x="1615" y="3981"/>
                    </a:lnTo>
                    <a:lnTo>
                      <a:pt x="1292" y="3874"/>
                    </a:lnTo>
                    <a:lnTo>
                      <a:pt x="969" y="3766"/>
                    </a:lnTo>
                    <a:lnTo>
                      <a:pt x="539" y="3443"/>
                    </a:lnTo>
                    <a:lnTo>
                      <a:pt x="431" y="3228"/>
                    </a:lnTo>
                    <a:lnTo>
                      <a:pt x="431" y="3120"/>
                    </a:lnTo>
                    <a:lnTo>
                      <a:pt x="431" y="3013"/>
                    </a:lnTo>
                    <a:lnTo>
                      <a:pt x="1507" y="861"/>
                    </a:lnTo>
                    <a:lnTo>
                      <a:pt x="1722" y="323"/>
                    </a:lnTo>
                    <a:lnTo>
                      <a:pt x="1830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8"/>
              <p:cNvSpPr/>
              <p:nvPr/>
            </p:nvSpPr>
            <p:spPr>
              <a:xfrm>
                <a:off x="4229575" y="3025575"/>
                <a:ext cx="592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8" extrusionOk="0">
                    <a:moveTo>
                      <a:pt x="1076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829" y="861"/>
                    </a:lnTo>
                    <a:lnTo>
                      <a:pt x="2045" y="1077"/>
                    </a:lnTo>
                    <a:lnTo>
                      <a:pt x="2045" y="1292"/>
                    </a:lnTo>
                    <a:lnTo>
                      <a:pt x="2045" y="1399"/>
                    </a:lnTo>
                    <a:lnTo>
                      <a:pt x="1829" y="1507"/>
                    </a:lnTo>
                    <a:lnTo>
                      <a:pt x="1292" y="1507"/>
                    </a:lnTo>
                    <a:lnTo>
                      <a:pt x="969" y="1399"/>
                    </a:lnTo>
                    <a:lnTo>
                      <a:pt x="754" y="1184"/>
                    </a:lnTo>
                    <a:lnTo>
                      <a:pt x="538" y="969"/>
                    </a:lnTo>
                    <a:lnTo>
                      <a:pt x="431" y="861"/>
                    </a:lnTo>
                    <a:lnTo>
                      <a:pt x="323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754" y="1"/>
                    </a:moveTo>
                    <a:lnTo>
                      <a:pt x="323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216" y="1292"/>
                    </a:lnTo>
                    <a:lnTo>
                      <a:pt x="538" y="1507"/>
                    </a:lnTo>
                    <a:lnTo>
                      <a:pt x="861" y="1722"/>
                    </a:lnTo>
                    <a:lnTo>
                      <a:pt x="1184" y="1830"/>
                    </a:lnTo>
                    <a:lnTo>
                      <a:pt x="1614" y="1937"/>
                    </a:lnTo>
                    <a:lnTo>
                      <a:pt x="2045" y="1830"/>
                    </a:lnTo>
                    <a:lnTo>
                      <a:pt x="2260" y="1722"/>
                    </a:lnTo>
                    <a:lnTo>
                      <a:pt x="2367" y="1507"/>
                    </a:lnTo>
                    <a:lnTo>
                      <a:pt x="2367" y="1292"/>
                    </a:lnTo>
                    <a:lnTo>
                      <a:pt x="2367" y="969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8"/>
              <p:cNvSpPr/>
              <p:nvPr/>
            </p:nvSpPr>
            <p:spPr>
              <a:xfrm>
                <a:off x="4234950" y="3030950"/>
                <a:ext cx="511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8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" y="216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323" y="1077"/>
                    </a:lnTo>
                    <a:lnTo>
                      <a:pt x="646" y="1292"/>
                    </a:lnTo>
                    <a:lnTo>
                      <a:pt x="1077" y="1507"/>
                    </a:lnTo>
                    <a:lnTo>
                      <a:pt x="1507" y="1507"/>
                    </a:lnTo>
                    <a:lnTo>
                      <a:pt x="1722" y="1399"/>
                    </a:lnTo>
                    <a:lnTo>
                      <a:pt x="1937" y="1184"/>
                    </a:lnTo>
                    <a:lnTo>
                      <a:pt x="2045" y="969"/>
                    </a:lnTo>
                    <a:lnTo>
                      <a:pt x="1830" y="646"/>
                    </a:lnTo>
                    <a:lnTo>
                      <a:pt x="1614" y="431"/>
                    </a:lnTo>
                    <a:lnTo>
                      <a:pt x="1292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8"/>
              <p:cNvSpPr/>
              <p:nvPr/>
            </p:nvSpPr>
            <p:spPr>
              <a:xfrm>
                <a:off x="4243025" y="30363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538" y="861"/>
                    </a:lnTo>
                    <a:lnTo>
                      <a:pt x="969" y="968"/>
                    </a:lnTo>
                    <a:lnTo>
                      <a:pt x="1184" y="861"/>
                    </a:lnTo>
                    <a:lnTo>
                      <a:pt x="1291" y="753"/>
                    </a:lnTo>
                    <a:lnTo>
                      <a:pt x="1291" y="646"/>
                    </a:lnTo>
                    <a:lnTo>
                      <a:pt x="1291" y="430"/>
                    </a:lnTo>
                    <a:lnTo>
                      <a:pt x="86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8"/>
              <p:cNvSpPr/>
              <p:nvPr/>
            </p:nvSpPr>
            <p:spPr>
              <a:xfrm>
                <a:off x="4052050" y="32353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8"/>
              <p:cNvSpPr/>
              <p:nvPr/>
            </p:nvSpPr>
            <p:spPr>
              <a:xfrm>
                <a:off x="4052050" y="32353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1" y="0"/>
                    </a:lnTo>
                    <a:lnTo>
                      <a:pt x="646" y="0"/>
                    </a:lnTo>
                    <a:lnTo>
                      <a:pt x="539" y="0"/>
                    </a:lnTo>
                    <a:lnTo>
                      <a:pt x="324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8"/>
              <p:cNvSpPr/>
              <p:nvPr/>
            </p:nvSpPr>
            <p:spPr>
              <a:xfrm>
                <a:off x="4046675" y="323000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754" y="323"/>
                    </a:lnTo>
                    <a:lnTo>
                      <a:pt x="1076" y="431"/>
                    </a:lnTo>
                    <a:lnTo>
                      <a:pt x="1399" y="753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4" y="3443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2" y="2044"/>
                    </a:lnTo>
                    <a:lnTo>
                      <a:pt x="2045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292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8"/>
              <p:cNvSpPr/>
              <p:nvPr/>
            </p:nvSpPr>
            <p:spPr>
              <a:xfrm>
                <a:off x="4030550" y="3235375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0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430" y="3013"/>
                    </a:lnTo>
                    <a:lnTo>
                      <a:pt x="753" y="3228"/>
                    </a:lnTo>
                    <a:lnTo>
                      <a:pt x="968" y="3336"/>
                    </a:lnTo>
                    <a:lnTo>
                      <a:pt x="1399" y="3336"/>
                    </a:lnTo>
                    <a:lnTo>
                      <a:pt x="1614" y="3120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8"/>
              <p:cNvSpPr/>
              <p:nvPr/>
            </p:nvSpPr>
            <p:spPr>
              <a:xfrm>
                <a:off x="4025150" y="32326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4"/>
                    </a:moveTo>
                    <a:lnTo>
                      <a:pt x="1292" y="431"/>
                    </a:lnTo>
                    <a:lnTo>
                      <a:pt x="1615" y="646"/>
                    </a:lnTo>
                    <a:lnTo>
                      <a:pt x="1830" y="1077"/>
                    </a:lnTo>
                    <a:lnTo>
                      <a:pt x="2045" y="1722"/>
                    </a:lnTo>
                    <a:lnTo>
                      <a:pt x="2045" y="2045"/>
                    </a:lnTo>
                    <a:lnTo>
                      <a:pt x="1937" y="2583"/>
                    </a:lnTo>
                    <a:lnTo>
                      <a:pt x="1830" y="2906"/>
                    </a:lnTo>
                    <a:lnTo>
                      <a:pt x="1615" y="3228"/>
                    </a:lnTo>
                    <a:lnTo>
                      <a:pt x="1400" y="3228"/>
                    </a:lnTo>
                    <a:lnTo>
                      <a:pt x="1292" y="3336"/>
                    </a:lnTo>
                    <a:lnTo>
                      <a:pt x="1077" y="3228"/>
                    </a:lnTo>
                    <a:lnTo>
                      <a:pt x="754" y="2906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431" y="1077"/>
                    </a:lnTo>
                    <a:lnTo>
                      <a:pt x="539" y="646"/>
                    </a:lnTo>
                    <a:lnTo>
                      <a:pt x="754" y="431"/>
                    </a:lnTo>
                    <a:lnTo>
                      <a:pt x="969" y="324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539"/>
                    </a:lnTo>
                    <a:lnTo>
                      <a:pt x="109" y="969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216" y="2583"/>
                    </a:lnTo>
                    <a:lnTo>
                      <a:pt x="431" y="3121"/>
                    </a:lnTo>
                    <a:lnTo>
                      <a:pt x="862" y="3551"/>
                    </a:lnTo>
                    <a:lnTo>
                      <a:pt x="1077" y="3659"/>
                    </a:lnTo>
                    <a:lnTo>
                      <a:pt x="1400" y="3659"/>
                    </a:lnTo>
                    <a:lnTo>
                      <a:pt x="1615" y="3551"/>
                    </a:lnTo>
                    <a:lnTo>
                      <a:pt x="1830" y="3444"/>
                    </a:lnTo>
                    <a:lnTo>
                      <a:pt x="2153" y="3121"/>
                    </a:lnTo>
                    <a:lnTo>
                      <a:pt x="2368" y="2583"/>
                    </a:lnTo>
                    <a:lnTo>
                      <a:pt x="2368" y="2045"/>
                    </a:lnTo>
                    <a:lnTo>
                      <a:pt x="2368" y="1615"/>
                    </a:lnTo>
                    <a:lnTo>
                      <a:pt x="2153" y="969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8"/>
              <p:cNvSpPr/>
              <p:nvPr/>
            </p:nvSpPr>
            <p:spPr>
              <a:xfrm>
                <a:off x="4054750" y="323267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8" y="108"/>
                    </a:lnTo>
                    <a:lnTo>
                      <a:pt x="0" y="108"/>
                    </a:lnTo>
                    <a:lnTo>
                      <a:pt x="216" y="216"/>
                    </a:lnTo>
                    <a:lnTo>
                      <a:pt x="646" y="646"/>
                    </a:lnTo>
                    <a:lnTo>
                      <a:pt x="753" y="1077"/>
                    </a:lnTo>
                    <a:lnTo>
                      <a:pt x="969" y="1399"/>
                    </a:lnTo>
                    <a:lnTo>
                      <a:pt x="969" y="1937"/>
                    </a:lnTo>
                    <a:lnTo>
                      <a:pt x="969" y="2583"/>
                    </a:lnTo>
                    <a:lnTo>
                      <a:pt x="753" y="2906"/>
                    </a:lnTo>
                    <a:lnTo>
                      <a:pt x="538" y="3228"/>
                    </a:lnTo>
                    <a:lnTo>
                      <a:pt x="323" y="3444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8"/>
              <p:cNvSpPr/>
              <p:nvPr/>
            </p:nvSpPr>
            <p:spPr>
              <a:xfrm>
                <a:off x="4124675" y="32326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4" y="2690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8"/>
              <p:cNvSpPr/>
              <p:nvPr/>
            </p:nvSpPr>
            <p:spPr>
              <a:xfrm>
                <a:off x="4124675" y="32326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4" y="2690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323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8"/>
              <p:cNvSpPr/>
              <p:nvPr/>
            </p:nvSpPr>
            <p:spPr>
              <a:xfrm>
                <a:off x="4119300" y="3227300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8" y="1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1076" y="431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829" y="2045"/>
                    </a:lnTo>
                    <a:lnTo>
                      <a:pt x="1722" y="2583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8" y="3443"/>
                    </a:lnTo>
                    <a:lnTo>
                      <a:pt x="538" y="3551"/>
                    </a:lnTo>
                    <a:lnTo>
                      <a:pt x="538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4" y="3443"/>
                    </a:lnTo>
                    <a:lnTo>
                      <a:pt x="1937" y="3121"/>
                    </a:lnTo>
                    <a:lnTo>
                      <a:pt x="2152" y="2690"/>
                    </a:lnTo>
                    <a:lnTo>
                      <a:pt x="2152" y="2045"/>
                    </a:lnTo>
                    <a:lnTo>
                      <a:pt x="2152" y="1722"/>
                    </a:lnTo>
                    <a:lnTo>
                      <a:pt x="1937" y="1077"/>
                    </a:lnTo>
                    <a:lnTo>
                      <a:pt x="1722" y="539"/>
                    </a:lnTo>
                    <a:lnTo>
                      <a:pt x="1292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8"/>
              <p:cNvSpPr/>
              <p:nvPr/>
            </p:nvSpPr>
            <p:spPr>
              <a:xfrm>
                <a:off x="4103150" y="32326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754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646"/>
                    </a:lnTo>
                    <a:lnTo>
                      <a:pt x="1" y="1184"/>
                    </a:lnTo>
                    <a:lnTo>
                      <a:pt x="1" y="1830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400" y="3336"/>
                    </a:lnTo>
                    <a:lnTo>
                      <a:pt x="1615" y="3228"/>
                    </a:lnTo>
                    <a:lnTo>
                      <a:pt x="1830" y="2798"/>
                    </a:lnTo>
                    <a:lnTo>
                      <a:pt x="2045" y="2260"/>
                    </a:lnTo>
                    <a:lnTo>
                      <a:pt x="2045" y="1615"/>
                    </a:lnTo>
                    <a:lnTo>
                      <a:pt x="1830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8"/>
              <p:cNvSpPr/>
              <p:nvPr/>
            </p:nvSpPr>
            <p:spPr>
              <a:xfrm>
                <a:off x="4097775" y="32300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3"/>
                    </a:moveTo>
                    <a:lnTo>
                      <a:pt x="1399" y="431"/>
                    </a:lnTo>
                    <a:lnTo>
                      <a:pt x="1615" y="646"/>
                    </a:lnTo>
                    <a:lnTo>
                      <a:pt x="1937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2905"/>
                    </a:lnTo>
                    <a:lnTo>
                      <a:pt x="1615" y="3228"/>
                    </a:lnTo>
                    <a:lnTo>
                      <a:pt x="1399" y="3335"/>
                    </a:lnTo>
                    <a:lnTo>
                      <a:pt x="1077" y="3228"/>
                    </a:lnTo>
                    <a:lnTo>
                      <a:pt x="861" y="2905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646" y="646"/>
                    </a:lnTo>
                    <a:lnTo>
                      <a:pt x="754" y="431"/>
                    </a:lnTo>
                    <a:lnTo>
                      <a:pt x="1077" y="323"/>
                    </a:lnTo>
                    <a:close/>
                    <a:moveTo>
                      <a:pt x="754" y="0"/>
                    </a:moveTo>
                    <a:lnTo>
                      <a:pt x="539" y="108"/>
                    </a:lnTo>
                    <a:lnTo>
                      <a:pt x="324" y="538"/>
                    </a:lnTo>
                    <a:lnTo>
                      <a:pt x="108" y="969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216" y="2582"/>
                    </a:lnTo>
                    <a:lnTo>
                      <a:pt x="539" y="3120"/>
                    </a:lnTo>
                    <a:lnTo>
                      <a:pt x="861" y="3551"/>
                    </a:lnTo>
                    <a:lnTo>
                      <a:pt x="1184" y="3658"/>
                    </a:lnTo>
                    <a:lnTo>
                      <a:pt x="1507" y="3658"/>
                    </a:lnTo>
                    <a:lnTo>
                      <a:pt x="1722" y="3551"/>
                    </a:lnTo>
                    <a:lnTo>
                      <a:pt x="1937" y="3443"/>
                    </a:lnTo>
                    <a:lnTo>
                      <a:pt x="2153" y="3120"/>
                    </a:lnTo>
                    <a:lnTo>
                      <a:pt x="2368" y="2582"/>
                    </a:lnTo>
                    <a:lnTo>
                      <a:pt x="2368" y="2044"/>
                    </a:lnTo>
                    <a:lnTo>
                      <a:pt x="2368" y="1614"/>
                    </a:lnTo>
                    <a:lnTo>
                      <a:pt x="2260" y="969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8"/>
              <p:cNvSpPr/>
              <p:nvPr/>
            </p:nvSpPr>
            <p:spPr>
              <a:xfrm>
                <a:off x="4221500" y="3001375"/>
                <a:ext cx="457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444" extrusionOk="0">
                    <a:moveTo>
                      <a:pt x="1" y="0"/>
                    </a:moveTo>
                    <a:lnTo>
                      <a:pt x="1" y="2367"/>
                    </a:lnTo>
                    <a:lnTo>
                      <a:pt x="1830" y="3443"/>
                    </a:lnTo>
                    <a:lnTo>
                      <a:pt x="1830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8"/>
              <p:cNvSpPr/>
              <p:nvPr/>
            </p:nvSpPr>
            <p:spPr>
              <a:xfrm>
                <a:off x="4216125" y="2998675"/>
                <a:ext cx="565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659" extrusionOk="0">
                    <a:moveTo>
                      <a:pt x="323" y="431"/>
                    </a:moveTo>
                    <a:lnTo>
                      <a:pt x="1937" y="1399"/>
                    </a:lnTo>
                    <a:lnTo>
                      <a:pt x="1937" y="3317"/>
                    </a:lnTo>
                    <a:lnTo>
                      <a:pt x="323" y="2368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2475"/>
                    </a:lnTo>
                    <a:lnTo>
                      <a:pt x="108" y="2583"/>
                    </a:lnTo>
                    <a:lnTo>
                      <a:pt x="1937" y="3659"/>
                    </a:lnTo>
                    <a:lnTo>
                      <a:pt x="2152" y="3659"/>
                    </a:lnTo>
                    <a:lnTo>
                      <a:pt x="2260" y="3551"/>
                    </a:lnTo>
                    <a:lnTo>
                      <a:pt x="2260" y="1292"/>
                    </a:lnTo>
                    <a:lnTo>
                      <a:pt x="2152" y="107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8"/>
              <p:cNvSpPr/>
              <p:nvPr/>
            </p:nvSpPr>
            <p:spPr>
              <a:xfrm>
                <a:off x="4221500" y="2974475"/>
                <a:ext cx="941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2260" extrusionOk="0">
                    <a:moveTo>
                      <a:pt x="1830" y="1"/>
                    </a:moveTo>
                    <a:lnTo>
                      <a:pt x="1" y="1076"/>
                    </a:lnTo>
                    <a:lnTo>
                      <a:pt x="1830" y="2260"/>
                    </a:lnTo>
                    <a:lnTo>
                      <a:pt x="3766" y="1076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8"/>
              <p:cNvSpPr/>
              <p:nvPr/>
            </p:nvSpPr>
            <p:spPr>
              <a:xfrm>
                <a:off x="4216125" y="29691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045" y="431"/>
                    </a:moveTo>
                    <a:lnTo>
                      <a:pt x="3659" y="1291"/>
                    </a:lnTo>
                    <a:lnTo>
                      <a:pt x="2045" y="2260"/>
                    </a:lnTo>
                    <a:lnTo>
                      <a:pt x="582" y="1345"/>
                    </a:lnTo>
                    <a:lnTo>
                      <a:pt x="2045" y="431"/>
                    </a:lnTo>
                    <a:close/>
                    <a:moveTo>
                      <a:pt x="1937" y="0"/>
                    </a:moveTo>
                    <a:lnTo>
                      <a:pt x="108" y="1184"/>
                    </a:lnTo>
                    <a:lnTo>
                      <a:pt x="1" y="1291"/>
                    </a:lnTo>
                    <a:lnTo>
                      <a:pt x="108" y="1507"/>
                    </a:lnTo>
                    <a:lnTo>
                      <a:pt x="2045" y="2582"/>
                    </a:lnTo>
                    <a:lnTo>
                      <a:pt x="2152" y="2582"/>
                    </a:lnTo>
                    <a:lnTo>
                      <a:pt x="4089" y="1507"/>
                    </a:lnTo>
                    <a:lnTo>
                      <a:pt x="4196" y="1291"/>
                    </a:lnTo>
                    <a:lnTo>
                      <a:pt x="4089" y="1184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8"/>
              <p:cNvSpPr/>
              <p:nvPr/>
            </p:nvSpPr>
            <p:spPr>
              <a:xfrm>
                <a:off x="4267225" y="30013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937" y="0"/>
                    </a:moveTo>
                    <a:lnTo>
                      <a:pt x="1" y="1184"/>
                    </a:lnTo>
                    <a:lnTo>
                      <a:pt x="1" y="3443"/>
                    </a:lnTo>
                    <a:lnTo>
                      <a:pt x="1937" y="2260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8"/>
              <p:cNvSpPr/>
              <p:nvPr/>
            </p:nvSpPr>
            <p:spPr>
              <a:xfrm>
                <a:off x="4264550" y="2998675"/>
                <a:ext cx="565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659" extrusionOk="0">
                    <a:moveTo>
                      <a:pt x="1829" y="431"/>
                    </a:moveTo>
                    <a:lnTo>
                      <a:pt x="1829" y="2260"/>
                    </a:lnTo>
                    <a:lnTo>
                      <a:pt x="323" y="3235"/>
                    </a:lnTo>
                    <a:lnTo>
                      <a:pt x="323" y="3235"/>
                    </a:lnTo>
                    <a:lnTo>
                      <a:pt x="323" y="1399"/>
                    </a:lnTo>
                    <a:lnTo>
                      <a:pt x="1829" y="431"/>
                    </a:lnTo>
                    <a:close/>
                    <a:moveTo>
                      <a:pt x="1937" y="1"/>
                    </a:moveTo>
                    <a:lnTo>
                      <a:pt x="108" y="1077"/>
                    </a:lnTo>
                    <a:lnTo>
                      <a:pt x="0" y="1292"/>
                    </a:lnTo>
                    <a:lnTo>
                      <a:pt x="0" y="3551"/>
                    </a:lnTo>
                    <a:lnTo>
                      <a:pt x="0" y="3659"/>
                    </a:lnTo>
                    <a:lnTo>
                      <a:pt x="215" y="3659"/>
                    </a:lnTo>
                    <a:lnTo>
                      <a:pt x="2152" y="2583"/>
                    </a:lnTo>
                    <a:lnTo>
                      <a:pt x="2259" y="2368"/>
                    </a:lnTo>
                    <a:lnTo>
                      <a:pt x="2259" y="108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8"/>
              <p:cNvSpPr/>
              <p:nvPr/>
            </p:nvSpPr>
            <p:spPr>
              <a:xfrm>
                <a:off x="4272600" y="3022900"/>
                <a:ext cx="1022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551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08" y="1721"/>
                    </a:lnTo>
                    <a:lnTo>
                      <a:pt x="216" y="1937"/>
                    </a:lnTo>
                    <a:lnTo>
                      <a:pt x="3013" y="3550"/>
                    </a:lnTo>
                    <a:lnTo>
                      <a:pt x="4089" y="1721"/>
                    </a:lnTo>
                    <a:lnTo>
                      <a:pt x="3551" y="1399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8"/>
              <p:cNvSpPr/>
              <p:nvPr/>
            </p:nvSpPr>
            <p:spPr>
              <a:xfrm>
                <a:off x="4272600" y="3022900"/>
                <a:ext cx="1022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551" fill="none" extrusionOk="0">
                    <a:moveTo>
                      <a:pt x="3013" y="3550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1"/>
                    </a:lnTo>
                    <a:lnTo>
                      <a:pt x="1" y="1399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9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108"/>
                    </a:lnTo>
                    <a:lnTo>
                      <a:pt x="3551" y="1399"/>
                    </a:lnTo>
                    <a:lnTo>
                      <a:pt x="4089" y="1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8"/>
              <p:cNvSpPr/>
              <p:nvPr/>
            </p:nvSpPr>
            <p:spPr>
              <a:xfrm>
                <a:off x="4267225" y="3020200"/>
                <a:ext cx="1130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87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431"/>
                    </a:lnTo>
                    <a:lnTo>
                      <a:pt x="323" y="646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3121" y="3874"/>
                    </a:lnTo>
                    <a:lnTo>
                      <a:pt x="3228" y="3874"/>
                    </a:lnTo>
                    <a:lnTo>
                      <a:pt x="3336" y="3766"/>
                    </a:lnTo>
                    <a:lnTo>
                      <a:pt x="3444" y="3658"/>
                    </a:lnTo>
                    <a:lnTo>
                      <a:pt x="3336" y="3551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431" y="1507"/>
                    </a:lnTo>
                    <a:lnTo>
                      <a:pt x="431" y="1184"/>
                    </a:lnTo>
                    <a:lnTo>
                      <a:pt x="646" y="861"/>
                    </a:lnTo>
                    <a:lnTo>
                      <a:pt x="969" y="431"/>
                    </a:lnTo>
                    <a:lnTo>
                      <a:pt x="1292" y="323"/>
                    </a:lnTo>
                    <a:lnTo>
                      <a:pt x="1507" y="323"/>
                    </a:lnTo>
                    <a:lnTo>
                      <a:pt x="3659" y="1614"/>
                    </a:lnTo>
                    <a:lnTo>
                      <a:pt x="4197" y="2045"/>
                    </a:lnTo>
                    <a:lnTo>
                      <a:pt x="4412" y="2045"/>
                    </a:lnTo>
                    <a:lnTo>
                      <a:pt x="4519" y="1937"/>
                    </a:lnTo>
                    <a:lnTo>
                      <a:pt x="4519" y="1829"/>
                    </a:lnTo>
                    <a:lnTo>
                      <a:pt x="4412" y="1722"/>
                    </a:lnTo>
                    <a:lnTo>
                      <a:pt x="3874" y="1292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8"/>
              <p:cNvSpPr/>
              <p:nvPr/>
            </p:nvSpPr>
            <p:spPr>
              <a:xfrm>
                <a:off x="4339850" y="3060550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292" y="323"/>
                    </a:moveTo>
                    <a:lnTo>
                      <a:pt x="1399" y="431"/>
                    </a:lnTo>
                    <a:lnTo>
                      <a:pt x="1507" y="538"/>
                    </a:lnTo>
                    <a:lnTo>
                      <a:pt x="1507" y="753"/>
                    </a:lnTo>
                    <a:lnTo>
                      <a:pt x="1507" y="1076"/>
                    </a:lnTo>
                    <a:lnTo>
                      <a:pt x="1292" y="1399"/>
                    </a:lnTo>
                    <a:lnTo>
                      <a:pt x="969" y="1829"/>
                    </a:lnTo>
                    <a:lnTo>
                      <a:pt x="539" y="2044"/>
                    </a:lnTo>
                    <a:lnTo>
                      <a:pt x="431" y="1937"/>
                    </a:lnTo>
                    <a:lnTo>
                      <a:pt x="323" y="1829"/>
                    </a:lnTo>
                    <a:lnTo>
                      <a:pt x="323" y="1614"/>
                    </a:lnTo>
                    <a:lnTo>
                      <a:pt x="323" y="1291"/>
                    </a:lnTo>
                    <a:lnTo>
                      <a:pt x="539" y="969"/>
                    </a:lnTo>
                    <a:lnTo>
                      <a:pt x="861" y="538"/>
                    </a:lnTo>
                    <a:lnTo>
                      <a:pt x="1292" y="323"/>
                    </a:lnTo>
                    <a:close/>
                    <a:moveTo>
                      <a:pt x="1292" y="0"/>
                    </a:moveTo>
                    <a:lnTo>
                      <a:pt x="969" y="108"/>
                    </a:lnTo>
                    <a:lnTo>
                      <a:pt x="646" y="215"/>
                    </a:lnTo>
                    <a:lnTo>
                      <a:pt x="431" y="431"/>
                    </a:lnTo>
                    <a:lnTo>
                      <a:pt x="216" y="753"/>
                    </a:lnTo>
                    <a:lnTo>
                      <a:pt x="1" y="1184"/>
                    </a:lnTo>
                    <a:lnTo>
                      <a:pt x="1" y="1614"/>
                    </a:lnTo>
                    <a:lnTo>
                      <a:pt x="1" y="2044"/>
                    </a:lnTo>
                    <a:lnTo>
                      <a:pt x="323" y="2260"/>
                    </a:lnTo>
                    <a:lnTo>
                      <a:pt x="539" y="2367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30" y="1184"/>
                    </a:lnTo>
                    <a:lnTo>
                      <a:pt x="1937" y="753"/>
                    </a:lnTo>
                    <a:lnTo>
                      <a:pt x="1830" y="323"/>
                    </a:lnTo>
                    <a:lnTo>
                      <a:pt x="1614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8"/>
              <p:cNvSpPr/>
              <p:nvPr/>
            </p:nvSpPr>
            <p:spPr>
              <a:xfrm>
                <a:off x="4345225" y="306592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507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981" y="1614"/>
                    </a:lnTo>
                    <a:lnTo>
                      <a:pt x="3336" y="1291"/>
                    </a:lnTo>
                    <a:lnTo>
                      <a:pt x="1399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8"/>
              <p:cNvSpPr/>
              <p:nvPr/>
            </p:nvSpPr>
            <p:spPr>
              <a:xfrm>
                <a:off x="4345225" y="306592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2"/>
                    </a:lnTo>
                    <a:lnTo>
                      <a:pt x="1" y="1507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9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399" y="108"/>
                    </a:lnTo>
                    <a:lnTo>
                      <a:pt x="3336" y="1291"/>
                    </a:lnTo>
                    <a:lnTo>
                      <a:pt x="3981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8"/>
              <p:cNvSpPr/>
              <p:nvPr/>
            </p:nvSpPr>
            <p:spPr>
              <a:xfrm>
                <a:off x="4339850" y="3063225"/>
                <a:ext cx="1076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7" extrusionOk="0">
                    <a:moveTo>
                      <a:pt x="1076" y="1"/>
                    </a:moveTo>
                    <a:lnTo>
                      <a:pt x="754" y="216"/>
                    </a:lnTo>
                    <a:lnTo>
                      <a:pt x="539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9"/>
                    </a:lnTo>
                    <a:lnTo>
                      <a:pt x="3228" y="3551"/>
                    </a:lnTo>
                    <a:lnTo>
                      <a:pt x="3121" y="3444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862"/>
                    </a:lnTo>
                    <a:lnTo>
                      <a:pt x="969" y="431"/>
                    </a:lnTo>
                    <a:lnTo>
                      <a:pt x="1292" y="324"/>
                    </a:lnTo>
                    <a:lnTo>
                      <a:pt x="1507" y="324"/>
                    </a:lnTo>
                    <a:lnTo>
                      <a:pt x="3443" y="1507"/>
                    </a:lnTo>
                    <a:lnTo>
                      <a:pt x="4089" y="1830"/>
                    </a:lnTo>
                    <a:lnTo>
                      <a:pt x="4196" y="1937"/>
                    </a:lnTo>
                    <a:lnTo>
                      <a:pt x="4304" y="1830"/>
                    </a:lnTo>
                    <a:lnTo>
                      <a:pt x="4304" y="1722"/>
                    </a:lnTo>
                    <a:lnTo>
                      <a:pt x="4196" y="1507"/>
                    </a:lnTo>
                    <a:lnTo>
                      <a:pt x="3659" y="1184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8"/>
              <p:cNvSpPr/>
              <p:nvPr/>
            </p:nvSpPr>
            <p:spPr>
              <a:xfrm>
                <a:off x="4407100" y="3100900"/>
                <a:ext cx="48425" cy="5917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7" extrusionOk="0">
                    <a:moveTo>
                      <a:pt x="1291" y="323"/>
                    </a:moveTo>
                    <a:lnTo>
                      <a:pt x="1399" y="430"/>
                    </a:lnTo>
                    <a:lnTo>
                      <a:pt x="1506" y="538"/>
                    </a:lnTo>
                    <a:lnTo>
                      <a:pt x="1614" y="753"/>
                    </a:lnTo>
                    <a:lnTo>
                      <a:pt x="1506" y="1076"/>
                    </a:lnTo>
                    <a:lnTo>
                      <a:pt x="1399" y="1399"/>
                    </a:lnTo>
                    <a:lnTo>
                      <a:pt x="969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968"/>
                    </a:lnTo>
                    <a:lnTo>
                      <a:pt x="969" y="538"/>
                    </a:lnTo>
                    <a:lnTo>
                      <a:pt x="1291" y="323"/>
                    </a:lnTo>
                    <a:close/>
                    <a:moveTo>
                      <a:pt x="969" y="0"/>
                    </a:moveTo>
                    <a:lnTo>
                      <a:pt x="753" y="215"/>
                    </a:lnTo>
                    <a:lnTo>
                      <a:pt x="431" y="430"/>
                    </a:lnTo>
                    <a:lnTo>
                      <a:pt x="215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646" y="2367"/>
                    </a:lnTo>
                    <a:lnTo>
                      <a:pt x="861" y="2259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722" y="1614"/>
                    </a:lnTo>
                    <a:lnTo>
                      <a:pt x="1829" y="1184"/>
                    </a:lnTo>
                    <a:lnTo>
                      <a:pt x="1937" y="753"/>
                    </a:lnTo>
                    <a:lnTo>
                      <a:pt x="1829" y="323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8"/>
              <p:cNvSpPr/>
              <p:nvPr/>
            </p:nvSpPr>
            <p:spPr>
              <a:xfrm>
                <a:off x="4412475" y="310627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extrusionOk="0">
                    <a:moveTo>
                      <a:pt x="1076" y="0"/>
                    </a:moveTo>
                    <a:lnTo>
                      <a:pt x="754" y="108"/>
                    </a:lnTo>
                    <a:lnTo>
                      <a:pt x="538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0" y="1399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981" y="1614"/>
                    </a:lnTo>
                    <a:lnTo>
                      <a:pt x="3336" y="1184"/>
                    </a:lnTo>
                    <a:lnTo>
                      <a:pt x="1399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8"/>
              <p:cNvSpPr/>
              <p:nvPr/>
            </p:nvSpPr>
            <p:spPr>
              <a:xfrm>
                <a:off x="4412475" y="310627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2"/>
                    </a:lnTo>
                    <a:lnTo>
                      <a:pt x="0" y="1399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8" y="323"/>
                    </a:lnTo>
                    <a:lnTo>
                      <a:pt x="754" y="108"/>
                    </a:lnTo>
                    <a:lnTo>
                      <a:pt x="1076" y="0"/>
                    </a:lnTo>
                    <a:lnTo>
                      <a:pt x="1399" y="108"/>
                    </a:lnTo>
                    <a:lnTo>
                      <a:pt x="3336" y="1184"/>
                    </a:lnTo>
                    <a:lnTo>
                      <a:pt x="3981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8"/>
              <p:cNvSpPr/>
              <p:nvPr/>
            </p:nvSpPr>
            <p:spPr>
              <a:xfrm>
                <a:off x="4407100" y="3100900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399" y="0"/>
                    </a:moveTo>
                    <a:lnTo>
                      <a:pt x="1076" y="108"/>
                    </a:lnTo>
                    <a:lnTo>
                      <a:pt x="753" y="215"/>
                    </a:lnTo>
                    <a:lnTo>
                      <a:pt x="538" y="430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2044"/>
                    </a:lnTo>
                    <a:lnTo>
                      <a:pt x="323" y="2259"/>
                    </a:lnTo>
                    <a:lnTo>
                      <a:pt x="3013" y="3873"/>
                    </a:lnTo>
                    <a:lnTo>
                      <a:pt x="3120" y="3873"/>
                    </a:lnTo>
                    <a:lnTo>
                      <a:pt x="3228" y="3766"/>
                    </a:lnTo>
                    <a:lnTo>
                      <a:pt x="3228" y="3658"/>
                    </a:lnTo>
                    <a:lnTo>
                      <a:pt x="3120" y="3550"/>
                    </a:lnTo>
                    <a:lnTo>
                      <a:pt x="538" y="2044"/>
                    </a:lnTo>
                    <a:lnTo>
                      <a:pt x="431" y="1829"/>
                    </a:lnTo>
                    <a:lnTo>
                      <a:pt x="431" y="1614"/>
                    </a:lnTo>
                    <a:lnTo>
                      <a:pt x="431" y="1291"/>
                    </a:lnTo>
                    <a:lnTo>
                      <a:pt x="646" y="968"/>
                    </a:lnTo>
                    <a:lnTo>
                      <a:pt x="969" y="538"/>
                    </a:lnTo>
                    <a:lnTo>
                      <a:pt x="1399" y="430"/>
                    </a:lnTo>
                    <a:lnTo>
                      <a:pt x="1506" y="430"/>
                    </a:lnTo>
                    <a:lnTo>
                      <a:pt x="3443" y="1614"/>
                    </a:lnTo>
                    <a:lnTo>
                      <a:pt x="4089" y="1937"/>
                    </a:lnTo>
                    <a:lnTo>
                      <a:pt x="4304" y="1937"/>
                    </a:lnTo>
                    <a:lnTo>
                      <a:pt x="4304" y="1721"/>
                    </a:lnTo>
                    <a:lnTo>
                      <a:pt x="4304" y="1614"/>
                    </a:lnTo>
                    <a:lnTo>
                      <a:pt x="3658" y="1291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>
                <a:off x="4474325" y="3141225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400" y="324"/>
                    </a:moveTo>
                    <a:lnTo>
                      <a:pt x="1507" y="431"/>
                    </a:lnTo>
                    <a:lnTo>
                      <a:pt x="1615" y="754"/>
                    </a:lnTo>
                    <a:lnTo>
                      <a:pt x="1507" y="969"/>
                    </a:lnTo>
                    <a:lnTo>
                      <a:pt x="1400" y="1400"/>
                    </a:lnTo>
                    <a:lnTo>
                      <a:pt x="969" y="1830"/>
                    </a:lnTo>
                    <a:lnTo>
                      <a:pt x="646" y="1937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324" y="1615"/>
                    </a:lnTo>
                    <a:lnTo>
                      <a:pt x="431" y="1292"/>
                    </a:lnTo>
                    <a:lnTo>
                      <a:pt x="539" y="862"/>
                    </a:lnTo>
                    <a:lnTo>
                      <a:pt x="969" y="431"/>
                    </a:lnTo>
                    <a:lnTo>
                      <a:pt x="1292" y="324"/>
                    </a:lnTo>
                    <a:close/>
                    <a:moveTo>
                      <a:pt x="969" y="1"/>
                    </a:moveTo>
                    <a:lnTo>
                      <a:pt x="754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646" y="2368"/>
                    </a:lnTo>
                    <a:lnTo>
                      <a:pt x="969" y="2260"/>
                    </a:lnTo>
                    <a:lnTo>
                      <a:pt x="1184" y="2153"/>
                    </a:lnTo>
                    <a:lnTo>
                      <a:pt x="1507" y="1830"/>
                    </a:lnTo>
                    <a:lnTo>
                      <a:pt x="1722" y="1507"/>
                    </a:lnTo>
                    <a:lnTo>
                      <a:pt x="1830" y="1077"/>
                    </a:lnTo>
                    <a:lnTo>
                      <a:pt x="1937" y="754"/>
                    </a:lnTo>
                    <a:lnTo>
                      <a:pt x="1830" y="324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>
                <a:off x="4479725" y="3143925"/>
                <a:ext cx="376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045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0" y="323"/>
                    </a:lnTo>
                    <a:lnTo>
                      <a:pt x="215" y="754"/>
                    </a:lnTo>
                    <a:lnTo>
                      <a:pt x="0" y="1076"/>
                    </a:lnTo>
                    <a:lnTo>
                      <a:pt x="0" y="1507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430" y="2045"/>
                    </a:lnTo>
                    <a:lnTo>
                      <a:pt x="753" y="1937"/>
                    </a:lnTo>
                    <a:lnTo>
                      <a:pt x="1076" y="1722"/>
                    </a:lnTo>
                    <a:lnTo>
                      <a:pt x="1291" y="1399"/>
                    </a:lnTo>
                    <a:lnTo>
                      <a:pt x="1506" y="969"/>
                    </a:lnTo>
                    <a:lnTo>
                      <a:pt x="1506" y="646"/>
                    </a:lnTo>
                    <a:lnTo>
                      <a:pt x="1506" y="323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8"/>
              <p:cNvSpPr/>
              <p:nvPr/>
            </p:nvSpPr>
            <p:spPr>
              <a:xfrm>
                <a:off x="4487775" y="3154675"/>
                <a:ext cx="242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292" extrusionOk="0">
                    <a:moveTo>
                      <a:pt x="646" y="1"/>
                    </a:moveTo>
                    <a:lnTo>
                      <a:pt x="539" y="108"/>
                    </a:lnTo>
                    <a:lnTo>
                      <a:pt x="108" y="431"/>
                    </a:lnTo>
                    <a:lnTo>
                      <a:pt x="1" y="969"/>
                    </a:lnTo>
                    <a:lnTo>
                      <a:pt x="1" y="1077"/>
                    </a:lnTo>
                    <a:lnTo>
                      <a:pt x="108" y="1184"/>
                    </a:lnTo>
                    <a:lnTo>
                      <a:pt x="216" y="1292"/>
                    </a:lnTo>
                    <a:lnTo>
                      <a:pt x="431" y="1184"/>
                    </a:lnTo>
                    <a:lnTo>
                      <a:pt x="754" y="862"/>
                    </a:lnTo>
                    <a:lnTo>
                      <a:pt x="969" y="324"/>
                    </a:lnTo>
                    <a:lnTo>
                      <a:pt x="969" y="108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8"/>
              <p:cNvSpPr/>
              <p:nvPr/>
            </p:nvSpPr>
            <p:spPr>
              <a:xfrm>
                <a:off x="4474325" y="3138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extrusionOk="0">
                    <a:moveTo>
                      <a:pt x="1400" y="0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324" y="861"/>
                    </a:lnTo>
                    <a:lnTo>
                      <a:pt x="1" y="1399"/>
                    </a:lnTo>
                    <a:lnTo>
                      <a:pt x="1" y="1829"/>
                    </a:lnTo>
                    <a:lnTo>
                      <a:pt x="108" y="2260"/>
                    </a:lnTo>
                    <a:lnTo>
                      <a:pt x="324" y="2475"/>
                    </a:lnTo>
                    <a:lnTo>
                      <a:pt x="1077" y="3013"/>
                    </a:lnTo>
                    <a:lnTo>
                      <a:pt x="2583" y="538"/>
                    </a:lnTo>
                    <a:lnTo>
                      <a:pt x="1830" y="108"/>
                    </a:lnTo>
                    <a:lnTo>
                      <a:pt x="1722" y="108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8"/>
              <p:cNvSpPr/>
              <p:nvPr/>
            </p:nvSpPr>
            <p:spPr>
              <a:xfrm>
                <a:off x="4474325" y="3138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fill="none" extrusionOk="0">
                    <a:moveTo>
                      <a:pt x="1077" y="3013"/>
                    </a:moveTo>
                    <a:lnTo>
                      <a:pt x="324" y="2475"/>
                    </a:lnTo>
                    <a:lnTo>
                      <a:pt x="324" y="2475"/>
                    </a:lnTo>
                    <a:lnTo>
                      <a:pt x="108" y="2260"/>
                    </a:lnTo>
                    <a:lnTo>
                      <a:pt x="1" y="1829"/>
                    </a:lnTo>
                    <a:lnTo>
                      <a:pt x="1" y="1399"/>
                    </a:lnTo>
                    <a:lnTo>
                      <a:pt x="324" y="861"/>
                    </a:lnTo>
                    <a:lnTo>
                      <a:pt x="324" y="861"/>
                    </a:lnTo>
                    <a:lnTo>
                      <a:pt x="646" y="431"/>
                    </a:lnTo>
                    <a:lnTo>
                      <a:pt x="969" y="108"/>
                    </a:lnTo>
                    <a:lnTo>
                      <a:pt x="1400" y="0"/>
                    </a:lnTo>
                    <a:lnTo>
                      <a:pt x="1722" y="108"/>
                    </a:lnTo>
                    <a:lnTo>
                      <a:pt x="1830" y="108"/>
                    </a:lnTo>
                    <a:lnTo>
                      <a:pt x="2583" y="5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8"/>
              <p:cNvSpPr/>
              <p:nvPr/>
            </p:nvSpPr>
            <p:spPr>
              <a:xfrm>
                <a:off x="4468950" y="3133175"/>
                <a:ext cx="726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3" extrusionOk="0">
                    <a:moveTo>
                      <a:pt x="1615" y="0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646" y="538"/>
                    </a:lnTo>
                    <a:lnTo>
                      <a:pt x="323" y="968"/>
                    </a:lnTo>
                    <a:lnTo>
                      <a:pt x="108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2797"/>
                    </a:lnTo>
                    <a:lnTo>
                      <a:pt x="431" y="2905"/>
                    </a:lnTo>
                    <a:lnTo>
                      <a:pt x="1184" y="3443"/>
                    </a:lnTo>
                    <a:lnTo>
                      <a:pt x="1399" y="3443"/>
                    </a:lnTo>
                    <a:lnTo>
                      <a:pt x="1507" y="3335"/>
                    </a:lnTo>
                    <a:lnTo>
                      <a:pt x="1507" y="3228"/>
                    </a:lnTo>
                    <a:lnTo>
                      <a:pt x="1399" y="3120"/>
                    </a:lnTo>
                    <a:lnTo>
                      <a:pt x="646" y="2582"/>
                    </a:lnTo>
                    <a:lnTo>
                      <a:pt x="539" y="2582"/>
                    </a:lnTo>
                    <a:lnTo>
                      <a:pt x="431" y="2367"/>
                    </a:lnTo>
                    <a:lnTo>
                      <a:pt x="431" y="2044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538"/>
                    </a:lnTo>
                    <a:lnTo>
                      <a:pt x="1399" y="430"/>
                    </a:lnTo>
                    <a:lnTo>
                      <a:pt x="1830" y="430"/>
                    </a:lnTo>
                    <a:lnTo>
                      <a:pt x="2690" y="968"/>
                    </a:lnTo>
                    <a:lnTo>
                      <a:pt x="2798" y="968"/>
                    </a:lnTo>
                    <a:lnTo>
                      <a:pt x="2906" y="861"/>
                    </a:lnTo>
                    <a:lnTo>
                      <a:pt x="2906" y="753"/>
                    </a:lnTo>
                    <a:lnTo>
                      <a:pt x="2906" y="646"/>
                    </a:lnTo>
                    <a:lnTo>
                      <a:pt x="2045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8"/>
              <p:cNvSpPr/>
              <p:nvPr/>
            </p:nvSpPr>
            <p:spPr>
              <a:xfrm>
                <a:off x="4490475" y="3146625"/>
                <a:ext cx="618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3" extrusionOk="0">
                    <a:moveTo>
                      <a:pt x="1829" y="430"/>
                    </a:moveTo>
                    <a:lnTo>
                      <a:pt x="2045" y="646"/>
                    </a:lnTo>
                    <a:lnTo>
                      <a:pt x="2045" y="968"/>
                    </a:lnTo>
                    <a:lnTo>
                      <a:pt x="2045" y="1399"/>
                    </a:lnTo>
                    <a:lnTo>
                      <a:pt x="1829" y="1829"/>
                    </a:lnTo>
                    <a:lnTo>
                      <a:pt x="1614" y="2152"/>
                    </a:lnTo>
                    <a:lnTo>
                      <a:pt x="1291" y="2475"/>
                    </a:lnTo>
                    <a:lnTo>
                      <a:pt x="969" y="2582"/>
                    </a:lnTo>
                    <a:lnTo>
                      <a:pt x="754" y="2690"/>
                    </a:lnTo>
                    <a:lnTo>
                      <a:pt x="646" y="2582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646"/>
                    </a:lnTo>
                    <a:lnTo>
                      <a:pt x="1399" y="430"/>
                    </a:lnTo>
                    <a:close/>
                    <a:moveTo>
                      <a:pt x="1722" y="0"/>
                    </a:moveTo>
                    <a:lnTo>
                      <a:pt x="1291" y="108"/>
                    </a:lnTo>
                    <a:lnTo>
                      <a:pt x="969" y="323"/>
                    </a:lnTo>
                    <a:lnTo>
                      <a:pt x="646" y="646"/>
                    </a:lnTo>
                    <a:lnTo>
                      <a:pt x="323" y="968"/>
                    </a:lnTo>
                    <a:lnTo>
                      <a:pt x="108" y="1614"/>
                    </a:lnTo>
                    <a:lnTo>
                      <a:pt x="0" y="2152"/>
                    </a:lnTo>
                    <a:lnTo>
                      <a:pt x="108" y="2582"/>
                    </a:lnTo>
                    <a:lnTo>
                      <a:pt x="216" y="2797"/>
                    </a:lnTo>
                    <a:lnTo>
                      <a:pt x="431" y="2905"/>
                    </a:lnTo>
                    <a:lnTo>
                      <a:pt x="754" y="3012"/>
                    </a:lnTo>
                    <a:lnTo>
                      <a:pt x="1184" y="2905"/>
                    </a:lnTo>
                    <a:lnTo>
                      <a:pt x="1507" y="2797"/>
                    </a:lnTo>
                    <a:lnTo>
                      <a:pt x="1829" y="2475"/>
                    </a:lnTo>
                    <a:lnTo>
                      <a:pt x="2152" y="2044"/>
                    </a:lnTo>
                    <a:lnTo>
                      <a:pt x="2367" y="1506"/>
                    </a:lnTo>
                    <a:lnTo>
                      <a:pt x="2475" y="968"/>
                    </a:lnTo>
                    <a:lnTo>
                      <a:pt x="2367" y="430"/>
                    </a:lnTo>
                    <a:lnTo>
                      <a:pt x="2260" y="323"/>
                    </a:lnTo>
                    <a:lnTo>
                      <a:pt x="2045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8"/>
              <p:cNvSpPr/>
              <p:nvPr/>
            </p:nvSpPr>
            <p:spPr>
              <a:xfrm>
                <a:off x="4495850" y="3152000"/>
                <a:ext cx="511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583" extrusionOk="0">
                    <a:moveTo>
                      <a:pt x="1399" y="0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1" y="1937"/>
                    </a:lnTo>
                    <a:lnTo>
                      <a:pt x="108" y="2260"/>
                    </a:lnTo>
                    <a:lnTo>
                      <a:pt x="323" y="2582"/>
                    </a:lnTo>
                    <a:lnTo>
                      <a:pt x="646" y="2582"/>
                    </a:lnTo>
                    <a:lnTo>
                      <a:pt x="969" y="2475"/>
                    </a:lnTo>
                    <a:lnTo>
                      <a:pt x="1399" y="2152"/>
                    </a:lnTo>
                    <a:lnTo>
                      <a:pt x="1722" y="1722"/>
                    </a:lnTo>
                    <a:lnTo>
                      <a:pt x="1937" y="1184"/>
                    </a:lnTo>
                    <a:lnTo>
                      <a:pt x="2045" y="753"/>
                    </a:lnTo>
                    <a:lnTo>
                      <a:pt x="1937" y="323"/>
                    </a:lnTo>
                    <a:lnTo>
                      <a:pt x="1722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4565775" y="316275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1"/>
                    </a:moveTo>
                    <a:lnTo>
                      <a:pt x="1" y="861"/>
                    </a:lnTo>
                    <a:lnTo>
                      <a:pt x="3444" y="2905"/>
                    </a:lnTo>
                    <a:lnTo>
                      <a:pt x="3444" y="20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4560400" y="3160050"/>
                <a:ext cx="968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229" extrusionOk="0">
                    <a:moveTo>
                      <a:pt x="431" y="431"/>
                    </a:moveTo>
                    <a:lnTo>
                      <a:pt x="3443" y="2260"/>
                    </a:lnTo>
                    <a:lnTo>
                      <a:pt x="3443" y="2708"/>
                    </a:lnTo>
                    <a:lnTo>
                      <a:pt x="3443" y="2708"/>
                    </a:lnTo>
                    <a:lnTo>
                      <a:pt x="431" y="862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969"/>
                    </a:lnTo>
                    <a:lnTo>
                      <a:pt x="108" y="1077"/>
                    </a:lnTo>
                    <a:lnTo>
                      <a:pt x="3551" y="3121"/>
                    </a:lnTo>
                    <a:lnTo>
                      <a:pt x="3766" y="3229"/>
                    </a:lnTo>
                    <a:lnTo>
                      <a:pt x="3874" y="3013"/>
                    </a:lnTo>
                    <a:lnTo>
                      <a:pt x="3874" y="2153"/>
                    </a:lnTo>
                    <a:lnTo>
                      <a:pt x="3766" y="2045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4565775" y="3154675"/>
                <a:ext cx="1022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2368" extrusionOk="0">
                    <a:moveTo>
                      <a:pt x="646" y="1"/>
                    </a:moveTo>
                    <a:lnTo>
                      <a:pt x="1" y="324"/>
                    </a:lnTo>
                    <a:lnTo>
                      <a:pt x="3444" y="2368"/>
                    </a:lnTo>
                    <a:lnTo>
                      <a:pt x="4089" y="2045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8"/>
              <p:cNvSpPr/>
              <p:nvPr/>
            </p:nvSpPr>
            <p:spPr>
              <a:xfrm>
                <a:off x="4560400" y="314930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1" y="431"/>
                    </a:moveTo>
                    <a:lnTo>
                      <a:pt x="3981" y="2260"/>
                    </a:lnTo>
                    <a:lnTo>
                      <a:pt x="3659" y="2368"/>
                    </a:lnTo>
                    <a:lnTo>
                      <a:pt x="597" y="590"/>
                    </a:lnTo>
                    <a:lnTo>
                      <a:pt x="597" y="590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3551" y="2798"/>
                    </a:lnTo>
                    <a:lnTo>
                      <a:pt x="3766" y="2798"/>
                    </a:lnTo>
                    <a:lnTo>
                      <a:pt x="4412" y="2368"/>
                    </a:lnTo>
                    <a:lnTo>
                      <a:pt x="4519" y="2260"/>
                    </a:lnTo>
                    <a:lnTo>
                      <a:pt x="4412" y="2045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8"/>
              <p:cNvSpPr/>
              <p:nvPr/>
            </p:nvSpPr>
            <p:spPr>
              <a:xfrm>
                <a:off x="4651850" y="3205775"/>
                <a:ext cx="161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5" extrusionOk="0">
                    <a:moveTo>
                      <a:pt x="646" y="1"/>
                    </a:moveTo>
                    <a:lnTo>
                      <a:pt x="1" y="324"/>
                    </a:lnTo>
                    <a:lnTo>
                      <a:pt x="1" y="1184"/>
                    </a:lnTo>
                    <a:lnTo>
                      <a:pt x="646" y="754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8"/>
              <p:cNvSpPr/>
              <p:nvPr/>
            </p:nvSpPr>
            <p:spPr>
              <a:xfrm>
                <a:off x="4646475" y="3200400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539"/>
                    </a:moveTo>
                    <a:lnTo>
                      <a:pt x="646" y="861"/>
                    </a:lnTo>
                    <a:lnTo>
                      <a:pt x="431" y="1034"/>
                    </a:lnTo>
                    <a:lnTo>
                      <a:pt x="431" y="646"/>
                    </a:lnTo>
                    <a:lnTo>
                      <a:pt x="646" y="539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184"/>
                    </a:lnTo>
                    <a:lnTo>
                      <a:pt x="1076" y="969"/>
                    </a:lnTo>
                    <a:lnTo>
                      <a:pt x="1076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8"/>
              <p:cNvSpPr/>
              <p:nvPr/>
            </p:nvSpPr>
            <p:spPr>
              <a:xfrm>
                <a:off x="4546950" y="3173500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1" y="1"/>
                    </a:moveTo>
                    <a:lnTo>
                      <a:pt x="1" y="862"/>
                    </a:lnTo>
                    <a:lnTo>
                      <a:pt x="754" y="1292"/>
                    </a:lnTo>
                    <a:lnTo>
                      <a:pt x="861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8"/>
              <p:cNvSpPr/>
              <p:nvPr/>
            </p:nvSpPr>
            <p:spPr>
              <a:xfrm>
                <a:off x="4544275" y="3170825"/>
                <a:ext cx="269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7" extrusionOk="0">
                    <a:moveTo>
                      <a:pt x="323" y="431"/>
                    </a:moveTo>
                    <a:lnTo>
                      <a:pt x="753" y="646"/>
                    </a:lnTo>
                    <a:lnTo>
                      <a:pt x="753" y="1076"/>
                    </a:lnTo>
                    <a:lnTo>
                      <a:pt x="323" y="861"/>
                    </a:lnTo>
                    <a:lnTo>
                      <a:pt x="323" y="431"/>
                    </a:lnTo>
                    <a:close/>
                    <a:moveTo>
                      <a:pt x="0" y="0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0" y="1076"/>
                    </a:lnTo>
                    <a:lnTo>
                      <a:pt x="861" y="1507"/>
                    </a:lnTo>
                    <a:lnTo>
                      <a:pt x="968" y="1507"/>
                    </a:lnTo>
                    <a:lnTo>
                      <a:pt x="1076" y="1399"/>
                    </a:lnTo>
                    <a:lnTo>
                      <a:pt x="1076" y="538"/>
                    </a:lnTo>
                    <a:lnTo>
                      <a:pt x="968" y="43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8"/>
              <p:cNvSpPr/>
              <p:nvPr/>
            </p:nvSpPr>
            <p:spPr>
              <a:xfrm>
                <a:off x="4546950" y="3165450"/>
                <a:ext cx="376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754" extrusionOk="0">
                    <a:moveTo>
                      <a:pt x="646" y="0"/>
                    </a:moveTo>
                    <a:lnTo>
                      <a:pt x="1" y="323"/>
                    </a:lnTo>
                    <a:lnTo>
                      <a:pt x="861" y="753"/>
                    </a:lnTo>
                    <a:lnTo>
                      <a:pt x="1507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8"/>
              <p:cNvSpPr/>
              <p:nvPr/>
            </p:nvSpPr>
            <p:spPr>
              <a:xfrm>
                <a:off x="4544275" y="3160050"/>
                <a:ext cx="430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185" extrusionOk="0">
                    <a:moveTo>
                      <a:pt x="753" y="431"/>
                    </a:moveTo>
                    <a:lnTo>
                      <a:pt x="1184" y="647"/>
                    </a:lnTo>
                    <a:lnTo>
                      <a:pt x="861" y="754"/>
                    </a:lnTo>
                    <a:lnTo>
                      <a:pt x="509" y="578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0" y="431"/>
                    </a:lnTo>
                    <a:lnTo>
                      <a:pt x="0" y="539"/>
                    </a:lnTo>
                    <a:lnTo>
                      <a:pt x="0" y="754"/>
                    </a:lnTo>
                    <a:lnTo>
                      <a:pt x="861" y="1184"/>
                    </a:lnTo>
                    <a:lnTo>
                      <a:pt x="968" y="1184"/>
                    </a:lnTo>
                    <a:lnTo>
                      <a:pt x="1722" y="754"/>
                    </a:lnTo>
                    <a:lnTo>
                      <a:pt x="1722" y="647"/>
                    </a:lnTo>
                    <a:lnTo>
                      <a:pt x="1614" y="431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8"/>
              <p:cNvSpPr/>
              <p:nvPr/>
            </p:nvSpPr>
            <p:spPr>
              <a:xfrm>
                <a:off x="4565775" y="3176200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1"/>
                    </a:moveTo>
                    <a:lnTo>
                      <a:pt x="108" y="323"/>
                    </a:lnTo>
                    <a:lnTo>
                      <a:pt x="1" y="1184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8"/>
              <p:cNvSpPr/>
              <p:nvPr/>
            </p:nvSpPr>
            <p:spPr>
              <a:xfrm>
                <a:off x="4563100" y="3170825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055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3" y="0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215" y="1507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8"/>
              <p:cNvSpPr/>
              <p:nvPr/>
            </p:nvSpPr>
            <p:spPr>
              <a:xfrm>
                <a:off x="4509300" y="3178900"/>
                <a:ext cx="376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937" extrusionOk="0">
                    <a:moveTo>
                      <a:pt x="1" y="0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7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8"/>
              <p:cNvSpPr/>
              <p:nvPr/>
            </p:nvSpPr>
            <p:spPr>
              <a:xfrm>
                <a:off x="4506600" y="3173500"/>
                <a:ext cx="457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261" extrusionOk="0">
                    <a:moveTo>
                      <a:pt x="324" y="539"/>
                    </a:moveTo>
                    <a:lnTo>
                      <a:pt x="1507" y="1077"/>
                    </a:lnTo>
                    <a:lnTo>
                      <a:pt x="1507" y="1822"/>
                    </a:lnTo>
                    <a:lnTo>
                      <a:pt x="1507" y="1822"/>
                    </a:lnTo>
                    <a:lnTo>
                      <a:pt x="324" y="1184"/>
                    </a:lnTo>
                    <a:lnTo>
                      <a:pt x="324" y="539"/>
                    </a:lnTo>
                    <a:close/>
                    <a:moveTo>
                      <a:pt x="109" y="1"/>
                    </a:moveTo>
                    <a:lnTo>
                      <a:pt x="1" y="216"/>
                    </a:lnTo>
                    <a:lnTo>
                      <a:pt x="1" y="1292"/>
                    </a:lnTo>
                    <a:lnTo>
                      <a:pt x="109" y="1400"/>
                    </a:lnTo>
                    <a:lnTo>
                      <a:pt x="1507" y="2260"/>
                    </a:lnTo>
                    <a:lnTo>
                      <a:pt x="1722" y="2260"/>
                    </a:lnTo>
                    <a:lnTo>
                      <a:pt x="1830" y="2153"/>
                    </a:lnTo>
                    <a:lnTo>
                      <a:pt x="1830" y="969"/>
                    </a:lnTo>
                    <a:lnTo>
                      <a:pt x="1722" y="862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8"/>
              <p:cNvSpPr/>
              <p:nvPr/>
            </p:nvSpPr>
            <p:spPr>
              <a:xfrm>
                <a:off x="4509300" y="3165450"/>
                <a:ext cx="618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92" extrusionOk="0">
                    <a:moveTo>
                      <a:pt x="969" y="0"/>
                    </a:moveTo>
                    <a:lnTo>
                      <a:pt x="1" y="538"/>
                    </a:lnTo>
                    <a:lnTo>
                      <a:pt x="1507" y="1291"/>
                    </a:lnTo>
                    <a:lnTo>
                      <a:pt x="2475" y="753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8"/>
              <p:cNvSpPr/>
              <p:nvPr/>
            </p:nvSpPr>
            <p:spPr>
              <a:xfrm>
                <a:off x="4506600" y="3160050"/>
                <a:ext cx="6997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3" extrusionOk="0">
                    <a:moveTo>
                      <a:pt x="1077" y="324"/>
                    </a:moveTo>
                    <a:lnTo>
                      <a:pt x="2153" y="969"/>
                    </a:lnTo>
                    <a:lnTo>
                      <a:pt x="1615" y="1292"/>
                    </a:lnTo>
                    <a:lnTo>
                      <a:pt x="494" y="688"/>
                    </a:lnTo>
                    <a:lnTo>
                      <a:pt x="494" y="688"/>
                    </a:lnTo>
                    <a:lnTo>
                      <a:pt x="1077" y="324"/>
                    </a:lnTo>
                    <a:close/>
                    <a:moveTo>
                      <a:pt x="969" y="1"/>
                    </a:moveTo>
                    <a:lnTo>
                      <a:pt x="109" y="539"/>
                    </a:lnTo>
                    <a:lnTo>
                      <a:pt x="1" y="754"/>
                    </a:lnTo>
                    <a:lnTo>
                      <a:pt x="109" y="862"/>
                    </a:lnTo>
                    <a:lnTo>
                      <a:pt x="1615" y="1722"/>
                    </a:lnTo>
                    <a:lnTo>
                      <a:pt x="1722" y="1722"/>
                    </a:lnTo>
                    <a:lnTo>
                      <a:pt x="2691" y="1184"/>
                    </a:lnTo>
                    <a:lnTo>
                      <a:pt x="2798" y="969"/>
                    </a:lnTo>
                    <a:lnTo>
                      <a:pt x="2691" y="862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8"/>
              <p:cNvSpPr/>
              <p:nvPr/>
            </p:nvSpPr>
            <p:spPr>
              <a:xfrm>
                <a:off x="4546950" y="3184275"/>
                <a:ext cx="242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22" extrusionOk="0">
                    <a:moveTo>
                      <a:pt x="969" y="0"/>
                    </a:moveTo>
                    <a:lnTo>
                      <a:pt x="1" y="538"/>
                    </a:lnTo>
                    <a:lnTo>
                      <a:pt x="1" y="1722"/>
                    </a:lnTo>
                    <a:lnTo>
                      <a:pt x="969" y="107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8"/>
              <p:cNvSpPr/>
              <p:nvPr/>
            </p:nvSpPr>
            <p:spPr>
              <a:xfrm>
                <a:off x="4544275" y="3181575"/>
                <a:ext cx="323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8" extrusionOk="0">
                    <a:moveTo>
                      <a:pt x="861" y="431"/>
                    </a:moveTo>
                    <a:lnTo>
                      <a:pt x="861" y="1077"/>
                    </a:lnTo>
                    <a:lnTo>
                      <a:pt x="323" y="1413"/>
                    </a:lnTo>
                    <a:lnTo>
                      <a:pt x="323" y="754"/>
                    </a:lnTo>
                    <a:lnTo>
                      <a:pt x="861" y="431"/>
                    </a:lnTo>
                    <a:close/>
                    <a:moveTo>
                      <a:pt x="968" y="1"/>
                    </a:moveTo>
                    <a:lnTo>
                      <a:pt x="0" y="539"/>
                    </a:lnTo>
                    <a:lnTo>
                      <a:pt x="0" y="646"/>
                    </a:lnTo>
                    <a:lnTo>
                      <a:pt x="0" y="1830"/>
                    </a:lnTo>
                    <a:lnTo>
                      <a:pt x="0" y="1937"/>
                    </a:lnTo>
                    <a:lnTo>
                      <a:pt x="215" y="1937"/>
                    </a:lnTo>
                    <a:lnTo>
                      <a:pt x="1184" y="1399"/>
                    </a:lnTo>
                    <a:lnTo>
                      <a:pt x="1291" y="1184"/>
                    </a:lnTo>
                    <a:lnTo>
                      <a:pt x="1291" y="108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8"/>
              <p:cNvSpPr/>
              <p:nvPr/>
            </p:nvSpPr>
            <p:spPr>
              <a:xfrm>
                <a:off x="4509300" y="31977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1" y="0"/>
                    </a:moveTo>
                    <a:lnTo>
                      <a:pt x="1" y="753"/>
                    </a:lnTo>
                    <a:lnTo>
                      <a:pt x="754" y="1184"/>
                    </a:lnTo>
                    <a:lnTo>
                      <a:pt x="754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8"/>
              <p:cNvSpPr/>
              <p:nvPr/>
            </p:nvSpPr>
            <p:spPr>
              <a:xfrm>
                <a:off x="4503925" y="3192350"/>
                <a:ext cx="296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4" extrusionOk="0">
                    <a:moveTo>
                      <a:pt x="431" y="538"/>
                    </a:moveTo>
                    <a:lnTo>
                      <a:pt x="753" y="753"/>
                    </a:lnTo>
                    <a:lnTo>
                      <a:pt x="753" y="1076"/>
                    </a:lnTo>
                    <a:lnTo>
                      <a:pt x="431" y="86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968"/>
                    </a:lnTo>
                    <a:lnTo>
                      <a:pt x="108" y="1183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184" y="1399"/>
                    </a:lnTo>
                    <a:lnTo>
                      <a:pt x="1184" y="646"/>
                    </a:lnTo>
                    <a:lnTo>
                      <a:pt x="1076" y="43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8"/>
              <p:cNvSpPr/>
              <p:nvPr/>
            </p:nvSpPr>
            <p:spPr>
              <a:xfrm>
                <a:off x="4509300" y="3186950"/>
                <a:ext cx="350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862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754" y="862"/>
                    </a:lnTo>
                    <a:lnTo>
                      <a:pt x="1399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8"/>
              <p:cNvSpPr/>
              <p:nvPr/>
            </p:nvSpPr>
            <p:spPr>
              <a:xfrm>
                <a:off x="4503925" y="3184275"/>
                <a:ext cx="45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7" extrusionOk="0">
                    <a:moveTo>
                      <a:pt x="861" y="323"/>
                    </a:moveTo>
                    <a:lnTo>
                      <a:pt x="1291" y="538"/>
                    </a:lnTo>
                    <a:lnTo>
                      <a:pt x="969" y="753"/>
                    </a:lnTo>
                    <a:lnTo>
                      <a:pt x="578" y="493"/>
                    </a:lnTo>
                    <a:lnTo>
                      <a:pt x="578" y="493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861" y="1076"/>
                    </a:lnTo>
                    <a:lnTo>
                      <a:pt x="1076" y="1076"/>
                    </a:lnTo>
                    <a:lnTo>
                      <a:pt x="1722" y="753"/>
                    </a:lnTo>
                    <a:lnTo>
                      <a:pt x="1829" y="538"/>
                    </a:lnTo>
                    <a:lnTo>
                      <a:pt x="1722" y="43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8"/>
              <p:cNvSpPr/>
              <p:nvPr/>
            </p:nvSpPr>
            <p:spPr>
              <a:xfrm>
                <a:off x="4528125" y="31977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8"/>
              <p:cNvSpPr/>
              <p:nvPr/>
            </p:nvSpPr>
            <p:spPr>
              <a:xfrm>
                <a:off x="4522750" y="319502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754" y="431"/>
                    </a:moveTo>
                    <a:lnTo>
                      <a:pt x="754" y="861"/>
                    </a:lnTo>
                    <a:lnTo>
                      <a:pt x="431" y="1023"/>
                    </a:lnTo>
                    <a:lnTo>
                      <a:pt x="431" y="1023"/>
                    </a:lnTo>
                    <a:lnTo>
                      <a:pt x="431" y="646"/>
                    </a:lnTo>
                    <a:lnTo>
                      <a:pt x="754" y="431"/>
                    </a:lnTo>
                    <a:close/>
                    <a:moveTo>
                      <a:pt x="754" y="1"/>
                    </a:moveTo>
                    <a:lnTo>
                      <a:pt x="108" y="323"/>
                    </a:lnTo>
                    <a:lnTo>
                      <a:pt x="0" y="539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076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8"/>
              <p:cNvSpPr/>
              <p:nvPr/>
            </p:nvSpPr>
            <p:spPr>
              <a:xfrm>
                <a:off x="4493175" y="3205775"/>
                <a:ext cx="86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6" extrusionOk="0">
                    <a:moveTo>
                      <a:pt x="0" y="1"/>
                    </a:moveTo>
                    <a:lnTo>
                      <a:pt x="0" y="862"/>
                    </a:lnTo>
                    <a:lnTo>
                      <a:pt x="3443" y="2906"/>
                    </a:lnTo>
                    <a:lnTo>
                      <a:pt x="3443" y="215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8"/>
              <p:cNvSpPr/>
              <p:nvPr/>
            </p:nvSpPr>
            <p:spPr>
              <a:xfrm>
                <a:off x="4487775" y="3203100"/>
                <a:ext cx="9685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228" extrusionOk="0">
                    <a:moveTo>
                      <a:pt x="431" y="431"/>
                    </a:moveTo>
                    <a:lnTo>
                      <a:pt x="3444" y="2367"/>
                    </a:lnTo>
                    <a:lnTo>
                      <a:pt x="3444" y="2707"/>
                    </a:lnTo>
                    <a:lnTo>
                      <a:pt x="3444" y="2707"/>
                    </a:lnTo>
                    <a:lnTo>
                      <a:pt x="431" y="861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6"/>
                    </a:lnTo>
                    <a:lnTo>
                      <a:pt x="3551" y="3228"/>
                    </a:lnTo>
                    <a:lnTo>
                      <a:pt x="3766" y="3228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766" y="204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4493175" y="3197725"/>
                <a:ext cx="1022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5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3443" y="2475"/>
                    </a:lnTo>
                    <a:lnTo>
                      <a:pt x="4088" y="204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8"/>
              <p:cNvSpPr/>
              <p:nvPr/>
            </p:nvSpPr>
            <p:spPr>
              <a:xfrm>
                <a:off x="4487775" y="319235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2" y="430"/>
                    </a:moveTo>
                    <a:lnTo>
                      <a:pt x="3982" y="2259"/>
                    </a:lnTo>
                    <a:lnTo>
                      <a:pt x="3659" y="2475"/>
                    </a:lnTo>
                    <a:lnTo>
                      <a:pt x="590" y="593"/>
                    </a:lnTo>
                    <a:lnTo>
                      <a:pt x="862" y="430"/>
                    </a:lnTo>
                    <a:close/>
                    <a:moveTo>
                      <a:pt x="754" y="0"/>
                    </a:moveTo>
                    <a:lnTo>
                      <a:pt x="108" y="430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3551" y="2797"/>
                    </a:lnTo>
                    <a:lnTo>
                      <a:pt x="3766" y="2797"/>
                    </a:lnTo>
                    <a:lnTo>
                      <a:pt x="4412" y="2367"/>
                    </a:lnTo>
                    <a:lnTo>
                      <a:pt x="4519" y="2259"/>
                    </a:lnTo>
                    <a:lnTo>
                      <a:pt x="4412" y="2152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8"/>
              <p:cNvSpPr/>
              <p:nvPr/>
            </p:nvSpPr>
            <p:spPr>
              <a:xfrm>
                <a:off x="4579225" y="32488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8"/>
              <p:cNvSpPr/>
              <p:nvPr/>
            </p:nvSpPr>
            <p:spPr>
              <a:xfrm>
                <a:off x="4573850" y="324612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67" y="1029"/>
                    </a:lnTo>
                    <a:lnTo>
                      <a:pt x="367" y="1029"/>
                    </a:lnTo>
                    <a:lnTo>
                      <a:pt x="431" y="646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539"/>
                    </a:lnTo>
                    <a:lnTo>
                      <a:pt x="1" y="1292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077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8"/>
              <p:cNvSpPr/>
              <p:nvPr/>
            </p:nvSpPr>
            <p:spPr>
              <a:xfrm>
                <a:off x="4977300" y="2987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50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8"/>
              <p:cNvSpPr/>
              <p:nvPr/>
            </p:nvSpPr>
            <p:spPr>
              <a:xfrm>
                <a:off x="4977300" y="2987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50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8"/>
              <p:cNvSpPr/>
              <p:nvPr/>
            </p:nvSpPr>
            <p:spPr>
              <a:xfrm>
                <a:off x="4971925" y="2985225"/>
                <a:ext cx="13987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5811" extrusionOk="0">
                    <a:moveTo>
                      <a:pt x="108" y="1"/>
                    </a:moveTo>
                    <a:lnTo>
                      <a:pt x="108" y="108"/>
                    </a:lnTo>
                    <a:lnTo>
                      <a:pt x="0" y="4089"/>
                    </a:lnTo>
                    <a:lnTo>
                      <a:pt x="108" y="4412"/>
                    </a:lnTo>
                    <a:lnTo>
                      <a:pt x="323" y="4735"/>
                    </a:lnTo>
                    <a:lnTo>
                      <a:pt x="754" y="5165"/>
                    </a:lnTo>
                    <a:lnTo>
                      <a:pt x="1291" y="5488"/>
                    </a:lnTo>
                    <a:lnTo>
                      <a:pt x="2045" y="5703"/>
                    </a:lnTo>
                    <a:lnTo>
                      <a:pt x="2798" y="5811"/>
                    </a:lnTo>
                    <a:lnTo>
                      <a:pt x="3336" y="5703"/>
                    </a:lnTo>
                    <a:lnTo>
                      <a:pt x="3874" y="5703"/>
                    </a:lnTo>
                    <a:lnTo>
                      <a:pt x="4304" y="5488"/>
                    </a:lnTo>
                    <a:lnTo>
                      <a:pt x="4734" y="5273"/>
                    </a:lnTo>
                    <a:lnTo>
                      <a:pt x="5057" y="5057"/>
                    </a:lnTo>
                    <a:lnTo>
                      <a:pt x="5380" y="4735"/>
                    </a:lnTo>
                    <a:lnTo>
                      <a:pt x="5487" y="4412"/>
                    </a:lnTo>
                    <a:lnTo>
                      <a:pt x="5595" y="4089"/>
                    </a:lnTo>
                    <a:lnTo>
                      <a:pt x="5595" y="3874"/>
                    </a:lnTo>
                    <a:lnTo>
                      <a:pt x="5595" y="108"/>
                    </a:lnTo>
                    <a:lnTo>
                      <a:pt x="5487" y="1"/>
                    </a:lnTo>
                    <a:lnTo>
                      <a:pt x="5272" y="1"/>
                    </a:lnTo>
                    <a:lnTo>
                      <a:pt x="5272" y="108"/>
                    </a:lnTo>
                    <a:lnTo>
                      <a:pt x="5272" y="3766"/>
                    </a:lnTo>
                    <a:lnTo>
                      <a:pt x="5165" y="4089"/>
                    </a:lnTo>
                    <a:lnTo>
                      <a:pt x="5165" y="4304"/>
                    </a:lnTo>
                    <a:lnTo>
                      <a:pt x="5057" y="4519"/>
                    </a:lnTo>
                    <a:lnTo>
                      <a:pt x="4842" y="4735"/>
                    </a:lnTo>
                    <a:lnTo>
                      <a:pt x="4519" y="4950"/>
                    </a:lnTo>
                    <a:lnTo>
                      <a:pt x="3766" y="5273"/>
                    </a:lnTo>
                    <a:lnTo>
                      <a:pt x="2798" y="5380"/>
                    </a:lnTo>
                    <a:lnTo>
                      <a:pt x="1829" y="5273"/>
                    </a:lnTo>
                    <a:lnTo>
                      <a:pt x="1076" y="4950"/>
                    </a:lnTo>
                    <a:lnTo>
                      <a:pt x="754" y="4735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431" y="4089"/>
                    </a:lnTo>
                    <a:lnTo>
                      <a:pt x="431" y="108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8"/>
              <p:cNvSpPr/>
              <p:nvPr/>
            </p:nvSpPr>
            <p:spPr>
              <a:xfrm>
                <a:off x="4977300" y="2947575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3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152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4" y="2905"/>
                    </a:lnTo>
                    <a:lnTo>
                      <a:pt x="2583" y="3013"/>
                    </a:lnTo>
                    <a:lnTo>
                      <a:pt x="3659" y="2905"/>
                    </a:lnTo>
                    <a:lnTo>
                      <a:pt x="4412" y="2583"/>
                    </a:lnTo>
                    <a:lnTo>
                      <a:pt x="4734" y="2368"/>
                    </a:lnTo>
                    <a:lnTo>
                      <a:pt x="5057" y="2152"/>
                    </a:lnTo>
                    <a:lnTo>
                      <a:pt x="5165" y="1830"/>
                    </a:lnTo>
                    <a:lnTo>
                      <a:pt x="5165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734" y="646"/>
                    </a:lnTo>
                    <a:lnTo>
                      <a:pt x="4412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4971925" y="2942200"/>
                <a:ext cx="1398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444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627" y="861"/>
                    </a:lnTo>
                    <a:lnTo>
                      <a:pt x="4842" y="1076"/>
                    </a:lnTo>
                    <a:lnTo>
                      <a:pt x="5057" y="1292"/>
                    </a:lnTo>
                    <a:lnTo>
                      <a:pt x="5165" y="1507"/>
                    </a:lnTo>
                    <a:lnTo>
                      <a:pt x="5272" y="1722"/>
                    </a:lnTo>
                    <a:lnTo>
                      <a:pt x="5165" y="2045"/>
                    </a:lnTo>
                    <a:lnTo>
                      <a:pt x="5057" y="2260"/>
                    </a:lnTo>
                    <a:lnTo>
                      <a:pt x="4734" y="2583"/>
                    </a:lnTo>
                    <a:lnTo>
                      <a:pt x="4196" y="2798"/>
                    </a:lnTo>
                    <a:lnTo>
                      <a:pt x="3551" y="3013"/>
                    </a:lnTo>
                    <a:lnTo>
                      <a:pt x="2798" y="3120"/>
                    </a:lnTo>
                    <a:lnTo>
                      <a:pt x="1829" y="3013"/>
                    </a:lnTo>
                    <a:lnTo>
                      <a:pt x="1076" y="2690"/>
                    </a:lnTo>
                    <a:lnTo>
                      <a:pt x="754" y="2475"/>
                    </a:lnTo>
                    <a:lnTo>
                      <a:pt x="538" y="2260"/>
                    </a:lnTo>
                    <a:lnTo>
                      <a:pt x="431" y="2045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8" y="1292"/>
                    </a:lnTo>
                    <a:lnTo>
                      <a:pt x="969" y="969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260" y="108"/>
                    </a:lnTo>
                    <a:lnTo>
                      <a:pt x="1829" y="108"/>
                    </a:lnTo>
                    <a:lnTo>
                      <a:pt x="1291" y="323"/>
                    </a:lnTo>
                    <a:lnTo>
                      <a:pt x="861" y="538"/>
                    </a:lnTo>
                    <a:lnTo>
                      <a:pt x="538" y="754"/>
                    </a:lnTo>
                    <a:lnTo>
                      <a:pt x="323" y="1076"/>
                    </a:lnTo>
                    <a:lnTo>
                      <a:pt x="108" y="1399"/>
                    </a:lnTo>
                    <a:lnTo>
                      <a:pt x="0" y="1722"/>
                    </a:lnTo>
                    <a:lnTo>
                      <a:pt x="108" y="2152"/>
                    </a:lnTo>
                    <a:lnTo>
                      <a:pt x="323" y="2475"/>
                    </a:lnTo>
                    <a:lnTo>
                      <a:pt x="754" y="2905"/>
                    </a:lnTo>
                    <a:lnTo>
                      <a:pt x="1291" y="3228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228"/>
                    </a:lnTo>
                    <a:lnTo>
                      <a:pt x="4734" y="3013"/>
                    </a:lnTo>
                    <a:lnTo>
                      <a:pt x="5057" y="2690"/>
                    </a:lnTo>
                    <a:lnTo>
                      <a:pt x="5380" y="2475"/>
                    </a:lnTo>
                    <a:lnTo>
                      <a:pt x="5595" y="2152"/>
                    </a:lnTo>
                    <a:lnTo>
                      <a:pt x="5595" y="1722"/>
                    </a:lnTo>
                    <a:lnTo>
                      <a:pt x="5595" y="1399"/>
                    </a:lnTo>
                    <a:lnTo>
                      <a:pt x="5380" y="1076"/>
                    </a:lnTo>
                    <a:lnTo>
                      <a:pt x="4949" y="646"/>
                    </a:lnTo>
                    <a:lnTo>
                      <a:pt x="4304" y="323"/>
                    </a:lnTo>
                    <a:lnTo>
                      <a:pt x="3658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4724475" y="2831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08" y="0"/>
                    </a:moveTo>
                    <a:lnTo>
                      <a:pt x="0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538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690" y="5487"/>
                    </a:lnTo>
                    <a:lnTo>
                      <a:pt x="3658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5057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4724475" y="2831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108" y="0"/>
                    </a:moveTo>
                    <a:lnTo>
                      <a:pt x="0" y="3981"/>
                    </a:lnTo>
                    <a:lnTo>
                      <a:pt x="0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538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690" y="5487"/>
                    </a:lnTo>
                    <a:lnTo>
                      <a:pt x="2690" y="5487"/>
                    </a:lnTo>
                    <a:lnTo>
                      <a:pt x="3658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5057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4721775" y="2829225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1" y="4089"/>
                    </a:lnTo>
                    <a:lnTo>
                      <a:pt x="1" y="4412"/>
                    </a:lnTo>
                    <a:lnTo>
                      <a:pt x="216" y="4735"/>
                    </a:lnTo>
                    <a:lnTo>
                      <a:pt x="646" y="5165"/>
                    </a:lnTo>
                    <a:lnTo>
                      <a:pt x="1184" y="5488"/>
                    </a:lnTo>
                    <a:lnTo>
                      <a:pt x="1937" y="5703"/>
                    </a:lnTo>
                    <a:lnTo>
                      <a:pt x="2798" y="5811"/>
                    </a:lnTo>
                    <a:lnTo>
                      <a:pt x="3336" y="5811"/>
                    </a:lnTo>
                    <a:lnTo>
                      <a:pt x="3766" y="5703"/>
                    </a:lnTo>
                    <a:lnTo>
                      <a:pt x="4304" y="5488"/>
                    </a:lnTo>
                    <a:lnTo>
                      <a:pt x="4627" y="5273"/>
                    </a:lnTo>
                    <a:lnTo>
                      <a:pt x="4950" y="5057"/>
                    </a:lnTo>
                    <a:lnTo>
                      <a:pt x="5273" y="4735"/>
                    </a:lnTo>
                    <a:lnTo>
                      <a:pt x="5380" y="4412"/>
                    </a:lnTo>
                    <a:lnTo>
                      <a:pt x="5488" y="4089"/>
                    </a:lnTo>
                    <a:lnTo>
                      <a:pt x="5488" y="3874"/>
                    </a:lnTo>
                    <a:lnTo>
                      <a:pt x="5488" y="108"/>
                    </a:lnTo>
                    <a:lnTo>
                      <a:pt x="5488" y="1"/>
                    </a:lnTo>
                    <a:lnTo>
                      <a:pt x="5165" y="1"/>
                    </a:lnTo>
                    <a:lnTo>
                      <a:pt x="5165" y="108"/>
                    </a:lnTo>
                    <a:lnTo>
                      <a:pt x="5165" y="3874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519"/>
                    </a:lnTo>
                    <a:lnTo>
                      <a:pt x="4735" y="4842"/>
                    </a:lnTo>
                    <a:lnTo>
                      <a:pt x="4520" y="4950"/>
                    </a:lnTo>
                    <a:lnTo>
                      <a:pt x="3659" y="5273"/>
                    </a:lnTo>
                    <a:lnTo>
                      <a:pt x="2798" y="5380"/>
                    </a:lnTo>
                    <a:lnTo>
                      <a:pt x="1830" y="5273"/>
                    </a:lnTo>
                    <a:lnTo>
                      <a:pt x="969" y="4950"/>
                    </a:lnTo>
                    <a:lnTo>
                      <a:pt x="754" y="4842"/>
                    </a:lnTo>
                    <a:lnTo>
                      <a:pt x="539" y="4519"/>
                    </a:lnTo>
                    <a:lnTo>
                      <a:pt x="324" y="4304"/>
                    </a:lnTo>
                    <a:lnTo>
                      <a:pt x="324" y="4089"/>
                    </a:lnTo>
                    <a:lnTo>
                      <a:pt x="324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8"/>
              <p:cNvSpPr/>
              <p:nvPr/>
            </p:nvSpPr>
            <p:spPr>
              <a:xfrm>
                <a:off x="4724475" y="2791575"/>
                <a:ext cx="1318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121" extrusionOk="0">
                    <a:moveTo>
                      <a:pt x="2690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0" y="1507"/>
                    </a:lnTo>
                    <a:lnTo>
                      <a:pt x="108" y="1830"/>
                    </a:lnTo>
                    <a:lnTo>
                      <a:pt x="216" y="2152"/>
                    </a:lnTo>
                    <a:lnTo>
                      <a:pt x="538" y="2368"/>
                    </a:lnTo>
                    <a:lnTo>
                      <a:pt x="754" y="2583"/>
                    </a:lnTo>
                    <a:lnTo>
                      <a:pt x="1614" y="2905"/>
                    </a:lnTo>
                    <a:lnTo>
                      <a:pt x="2690" y="3121"/>
                    </a:lnTo>
                    <a:lnTo>
                      <a:pt x="3658" y="2905"/>
                    </a:lnTo>
                    <a:lnTo>
                      <a:pt x="4519" y="2583"/>
                    </a:lnTo>
                    <a:lnTo>
                      <a:pt x="4842" y="2368"/>
                    </a:lnTo>
                    <a:lnTo>
                      <a:pt x="5057" y="2152"/>
                    </a:lnTo>
                    <a:lnTo>
                      <a:pt x="5165" y="1830"/>
                    </a:lnTo>
                    <a:lnTo>
                      <a:pt x="5272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842" y="646"/>
                    </a:lnTo>
                    <a:lnTo>
                      <a:pt x="4519" y="431"/>
                    </a:lnTo>
                    <a:lnTo>
                      <a:pt x="3658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8"/>
              <p:cNvSpPr/>
              <p:nvPr/>
            </p:nvSpPr>
            <p:spPr>
              <a:xfrm>
                <a:off x="4721775" y="278620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520" y="861"/>
                    </a:lnTo>
                    <a:lnTo>
                      <a:pt x="4735" y="1076"/>
                    </a:lnTo>
                    <a:lnTo>
                      <a:pt x="4950" y="1291"/>
                    </a:lnTo>
                    <a:lnTo>
                      <a:pt x="5165" y="1507"/>
                    </a:lnTo>
                    <a:lnTo>
                      <a:pt x="5165" y="1722"/>
                    </a:lnTo>
                    <a:lnTo>
                      <a:pt x="5165" y="2045"/>
                    </a:lnTo>
                    <a:lnTo>
                      <a:pt x="4950" y="2260"/>
                    </a:lnTo>
                    <a:lnTo>
                      <a:pt x="4627" y="2583"/>
                    </a:lnTo>
                    <a:lnTo>
                      <a:pt x="4089" y="2905"/>
                    </a:lnTo>
                    <a:lnTo>
                      <a:pt x="3444" y="3013"/>
                    </a:lnTo>
                    <a:lnTo>
                      <a:pt x="2798" y="3120"/>
                    </a:lnTo>
                    <a:lnTo>
                      <a:pt x="1830" y="3013"/>
                    </a:lnTo>
                    <a:lnTo>
                      <a:pt x="969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324" y="2045"/>
                    </a:lnTo>
                    <a:lnTo>
                      <a:pt x="324" y="1722"/>
                    </a:lnTo>
                    <a:lnTo>
                      <a:pt x="324" y="1507"/>
                    </a:lnTo>
                    <a:lnTo>
                      <a:pt x="539" y="1291"/>
                    </a:lnTo>
                    <a:lnTo>
                      <a:pt x="862" y="969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153" y="108"/>
                    </a:lnTo>
                    <a:lnTo>
                      <a:pt x="1722" y="216"/>
                    </a:lnTo>
                    <a:lnTo>
                      <a:pt x="1184" y="323"/>
                    </a:lnTo>
                    <a:lnTo>
                      <a:pt x="862" y="538"/>
                    </a:lnTo>
                    <a:lnTo>
                      <a:pt x="431" y="754"/>
                    </a:lnTo>
                    <a:lnTo>
                      <a:pt x="216" y="1076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1" y="2152"/>
                    </a:lnTo>
                    <a:lnTo>
                      <a:pt x="216" y="2475"/>
                    </a:lnTo>
                    <a:lnTo>
                      <a:pt x="646" y="2905"/>
                    </a:lnTo>
                    <a:lnTo>
                      <a:pt x="1184" y="3228"/>
                    </a:lnTo>
                    <a:lnTo>
                      <a:pt x="1937" y="3443"/>
                    </a:lnTo>
                    <a:lnTo>
                      <a:pt x="3336" y="3443"/>
                    </a:lnTo>
                    <a:lnTo>
                      <a:pt x="3766" y="3336"/>
                    </a:lnTo>
                    <a:lnTo>
                      <a:pt x="4304" y="3228"/>
                    </a:lnTo>
                    <a:lnTo>
                      <a:pt x="4627" y="3013"/>
                    </a:lnTo>
                    <a:lnTo>
                      <a:pt x="5057" y="2798"/>
                    </a:lnTo>
                    <a:lnTo>
                      <a:pt x="5273" y="2475"/>
                    </a:lnTo>
                    <a:lnTo>
                      <a:pt x="5488" y="2152"/>
                    </a:lnTo>
                    <a:lnTo>
                      <a:pt x="5488" y="1722"/>
                    </a:lnTo>
                    <a:lnTo>
                      <a:pt x="5488" y="1399"/>
                    </a:lnTo>
                    <a:lnTo>
                      <a:pt x="5273" y="1076"/>
                    </a:lnTo>
                    <a:lnTo>
                      <a:pt x="4842" y="646"/>
                    </a:lnTo>
                    <a:lnTo>
                      <a:pt x="4304" y="323"/>
                    </a:lnTo>
                    <a:lnTo>
                      <a:pt x="3551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8"/>
              <p:cNvSpPr/>
              <p:nvPr/>
            </p:nvSpPr>
            <p:spPr>
              <a:xfrm>
                <a:off x="4474325" y="2684000"/>
                <a:ext cx="1291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5488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507" y="5379"/>
                    </a:lnTo>
                    <a:lnTo>
                      <a:pt x="2583" y="5487"/>
                    </a:lnTo>
                    <a:lnTo>
                      <a:pt x="3551" y="5379"/>
                    </a:lnTo>
                    <a:lnTo>
                      <a:pt x="3982" y="5272"/>
                    </a:lnTo>
                    <a:lnTo>
                      <a:pt x="4412" y="5057"/>
                    </a:lnTo>
                    <a:lnTo>
                      <a:pt x="4735" y="4842"/>
                    </a:lnTo>
                    <a:lnTo>
                      <a:pt x="4950" y="4519"/>
                    </a:lnTo>
                    <a:lnTo>
                      <a:pt x="5057" y="4304"/>
                    </a:lnTo>
                    <a:lnTo>
                      <a:pt x="5165" y="3981"/>
                    </a:lnTo>
                    <a:lnTo>
                      <a:pt x="5165" y="3658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8"/>
              <p:cNvSpPr/>
              <p:nvPr/>
            </p:nvSpPr>
            <p:spPr>
              <a:xfrm>
                <a:off x="4474325" y="2684000"/>
                <a:ext cx="1291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5488" fill="none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3981"/>
                    </a:lnTo>
                    <a:lnTo>
                      <a:pt x="1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507" y="5379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3551" y="5379"/>
                    </a:lnTo>
                    <a:lnTo>
                      <a:pt x="3982" y="5272"/>
                    </a:lnTo>
                    <a:lnTo>
                      <a:pt x="4412" y="5057"/>
                    </a:lnTo>
                    <a:lnTo>
                      <a:pt x="4735" y="4842"/>
                    </a:lnTo>
                    <a:lnTo>
                      <a:pt x="4950" y="4519"/>
                    </a:lnTo>
                    <a:lnTo>
                      <a:pt x="5057" y="4304"/>
                    </a:lnTo>
                    <a:lnTo>
                      <a:pt x="5165" y="3981"/>
                    </a:lnTo>
                    <a:lnTo>
                      <a:pt x="5165" y="3658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8"/>
              <p:cNvSpPr/>
              <p:nvPr/>
            </p:nvSpPr>
            <p:spPr>
              <a:xfrm>
                <a:off x="4468950" y="2681300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4089"/>
                    </a:lnTo>
                    <a:lnTo>
                      <a:pt x="108" y="4412"/>
                    </a:lnTo>
                    <a:lnTo>
                      <a:pt x="216" y="4734"/>
                    </a:lnTo>
                    <a:lnTo>
                      <a:pt x="646" y="5165"/>
                    </a:lnTo>
                    <a:lnTo>
                      <a:pt x="1292" y="5487"/>
                    </a:lnTo>
                    <a:lnTo>
                      <a:pt x="1937" y="5703"/>
                    </a:lnTo>
                    <a:lnTo>
                      <a:pt x="2798" y="5810"/>
                    </a:lnTo>
                    <a:lnTo>
                      <a:pt x="3336" y="5703"/>
                    </a:lnTo>
                    <a:lnTo>
                      <a:pt x="3874" y="5703"/>
                    </a:lnTo>
                    <a:lnTo>
                      <a:pt x="4304" y="5487"/>
                    </a:lnTo>
                    <a:lnTo>
                      <a:pt x="4735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8" y="4412"/>
                    </a:lnTo>
                    <a:lnTo>
                      <a:pt x="5488" y="4089"/>
                    </a:lnTo>
                    <a:lnTo>
                      <a:pt x="5488" y="3874"/>
                    </a:lnTo>
                    <a:lnTo>
                      <a:pt x="5488" y="3766"/>
                    </a:lnTo>
                    <a:lnTo>
                      <a:pt x="5488" y="108"/>
                    </a:lnTo>
                    <a:lnTo>
                      <a:pt x="5488" y="1"/>
                    </a:lnTo>
                    <a:lnTo>
                      <a:pt x="5272" y="1"/>
                    </a:lnTo>
                    <a:lnTo>
                      <a:pt x="5165" y="108"/>
                    </a:lnTo>
                    <a:lnTo>
                      <a:pt x="5165" y="376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519"/>
                    </a:lnTo>
                    <a:lnTo>
                      <a:pt x="4735" y="4734"/>
                    </a:lnTo>
                    <a:lnTo>
                      <a:pt x="4519" y="4950"/>
                    </a:lnTo>
                    <a:lnTo>
                      <a:pt x="3766" y="5272"/>
                    </a:lnTo>
                    <a:lnTo>
                      <a:pt x="2798" y="5380"/>
                    </a:lnTo>
                    <a:lnTo>
                      <a:pt x="1830" y="5272"/>
                    </a:lnTo>
                    <a:lnTo>
                      <a:pt x="1077" y="4950"/>
                    </a:lnTo>
                    <a:lnTo>
                      <a:pt x="754" y="4734"/>
                    </a:lnTo>
                    <a:lnTo>
                      <a:pt x="539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8"/>
              <p:cNvSpPr/>
              <p:nvPr/>
            </p:nvSpPr>
            <p:spPr>
              <a:xfrm>
                <a:off x="4474325" y="2643650"/>
                <a:ext cx="1291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013" extrusionOk="0">
                    <a:moveTo>
                      <a:pt x="2583" y="0"/>
                    </a:moveTo>
                    <a:lnTo>
                      <a:pt x="1507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" y="1184"/>
                    </a:lnTo>
                    <a:lnTo>
                      <a:pt x="1" y="1507"/>
                    </a:lnTo>
                    <a:lnTo>
                      <a:pt x="1" y="1829"/>
                    </a:lnTo>
                    <a:lnTo>
                      <a:pt x="216" y="2152"/>
                    </a:lnTo>
                    <a:lnTo>
                      <a:pt x="431" y="2367"/>
                    </a:lnTo>
                    <a:lnTo>
                      <a:pt x="754" y="2582"/>
                    </a:lnTo>
                    <a:lnTo>
                      <a:pt x="1507" y="2905"/>
                    </a:lnTo>
                    <a:lnTo>
                      <a:pt x="2583" y="3013"/>
                    </a:lnTo>
                    <a:lnTo>
                      <a:pt x="3551" y="2905"/>
                    </a:lnTo>
                    <a:lnTo>
                      <a:pt x="4412" y="2582"/>
                    </a:lnTo>
                    <a:lnTo>
                      <a:pt x="4735" y="2367"/>
                    </a:lnTo>
                    <a:lnTo>
                      <a:pt x="4950" y="2152"/>
                    </a:lnTo>
                    <a:lnTo>
                      <a:pt x="5057" y="1829"/>
                    </a:lnTo>
                    <a:lnTo>
                      <a:pt x="5165" y="1507"/>
                    </a:lnTo>
                    <a:lnTo>
                      <a:pt x="5057" y="1184"/>
                    </a:lnTo>
                    <a:lnTo>
                      <a:pt x="4950" y="969"/>
                    </a:lnTo>
                    <a:lnTo>
                      <a:pt x="4735" y="646"/>
                    </a:lnTo>
                    <a:lnTo>
                      <a:pt x="4412" y="431"/>
                    </a:lnTo>
                    <a:lnTo>
                      <a:pt x="3551" y="108"/>
                    </a:lnTo>
                    <a:lnTo>
                      <a:pt x="258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8"/>
              <p:cNvSpPr/>
              <p:nvPr/>
            </p:nvSpPr>
            <p:spPr>
              <a:xfrm>
                <a:off x="4468950" y="2638275"/>
                <a:ext cx="1399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3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519" y="861"/>
                    </a:lnTo>
                    <a:lnTo>
                      <a:pt x="4842" y="968"/>
                    </a:lnTo>
                    <a:lnTo>
                      <a:pt x="5057" y="1291"/>
                    </a:lnTo>
                    <a:lnTo>
                      <a:pt x="5165" y="1506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260"/>
                    </a:lnTo>
                    <a:lnTo>
                      <a:pt x="4627" y="2582"/>
                    </a:lnTo>
                    <a:lnTo>
                      <a:pt x="4197" y="2797"/>
                    </a:lnTo>
                    <a:lnTo>
                      <a:pt x="3551" y="3013"/>
                    </a:lnTo>
                    <a:lnTo>
                      <a:pt x="2798" y="3120"/>
                    </a:lnTo>
                    <a:lnTo>
                      <a:pt x="1830" y="3013"/>
                    </a:lnTo>
                    <a:lnTo>
                      <a:pt x="1077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323" y="1722"/>
                    </a:lnTo>
                    <a:lnTo>
                      <a:pt x="431" y="1506"/>
                    </a:lnTo>
                    <a:lnTo>
                      <a:pt x="539" y="1291"/>
                    </a:lnTo>
                    <a:lnTo>
                      <a:pt x="861" y="861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260" y="108"/>
                    </a:lnTo>
                    <a:lnTo>
                      <a:pt x="1722" y="108"/>
                    </a:lnTo>
                    <a:lnTo>
                      <a:pt x="1292" y="323"/>
                    </a:lnTo>
                    <a:lnTo>
                      <a:pt x="861" y="538"/>
                    </a:lnTo>
                    <a:lnTo>
                      <a:pt x="539" y="753"/>
                    </a:lnTo>
                    <a:lnTo>
                      <a:pt x="216" y="1076"/>
                    </a:lnTo>
                    <a:lnTo>
                      <a:pt x="108" y="1399"/>
                    </a:lnTo>
                    <a:lnTo>
                      <a:pt x="1" y="1722"/>
                    </a:lnTo>
                    <a:lnTo>
                      <a:pt x="108" y="2152"/>
                    </a:lnTo>
                    <a:lnTo>
                      <a:pt x="216" y="2475"/>
                    </a:lnTo>
                    <a:lnTo>
                      <a:pt x="646" y="2905"/>
                    </a:lnTo>
                    <a:lnTo>
                      <a:pt x="1292" y="3228"/>
                    </a:lnTo>
                    <a:lnTo>
                      <a:pt x="1937" y="3335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5"/>
                    </a:lnTo>
                    <a:lnTo>
                      <a:pt x="4304" y="3228"/>
                    </a:lnTo>
                    <a:lnTo>
                      <a:pt x="4735" y="3013"/>
                    </a:lnTo>
                    <a:lnTo>
                      <a:pt x="5057" y="2690"/>
                    </a:lnTo>
                    <a:lnTo>
                      <a:pt x="5272" y="2475"/>
                    </a:lnTo>
                    <a:lnTo>
                      <a:pt x="5488" y="2152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272" y="1076"/>
                    </a:lnTo>
                    <a:lnTo>
                      <a:pt x="4842" y="646"/>
                    </a:lnTo>
                    <a:lnTo>
                      <a:pt x="4304" y="323"/>
                    </a:lnTo>
                    <a:lnTo>
                      <a:pt x="3551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8"/>
              <p:cNvSpPr/>
              <p:nvPr/>
            </p:nvSpPr>
            <p:spPr>
              <a:xfrm>
                <a:off x="4339850" y="2423100"/>
                <a:ext cx="1089350" cy="640150"/>
              </a:xfrm>
              <a:custGeom>
                <a:avLst/>
                <a:gdLst/>
                <a:ahLst/>
                <a:cxnLst/>
                <a:rect l="l" t="t" r="r" b="b"/>
                <a:pathLst>
                  <a:path w="43574" h="25606" extrusionOk="0">
                    <a:moveTo>
                      <a:pt x="8607" y="0"/>
                    </a:moveTo>
                    <a:lnTo>
                      <a:pt x="1" y="5057"/>
                    </a:lnTo>
                    <a:lnTo>
                      <a:pt x="34966" y="25606"/>
                    </a:lnTo>
                    <a:lnTo>
                      <a:pt x="43573" y="20549"/>
                    </a:lnTo>
                    <a:lnTo>
                      <a:pt x="86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8"/>
              <p:cNvSpPr/>
              <p:nvPr/>
            </p:nvSpPr>
            <p:spPr>
              <a:xfrm>
                <a:off x="4334475" y="241772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8822" y="430"/>
                    </a:moveTo>
                    <a:lnTo>
                      <a:pt x="43513" y="20711"/>
                    </a:lnTo>
                    <a:lnTo>
                      <a:pt x="43513" y="20711"/>
                    </a:lnTo>
                    <a:lnTo>
                      <a:pt x="35181" y="25606"/>
                    </a:lnTo>
                    <a:lnTo>
                      <a:pt x="538" y="5272"/>
                    </a:lnTo>
                    <a:lnTo>
                      <a:pt x="8822" y="430"/>
                    </a:lnTo>
                    <a:close/>
                    <a:moveTo>
                      <a:pt x="8715" y="0"/>
                    </a:moveTo>
                    <a:lnTo>
                      <a:pt x="108" y="5057"/>
                    </a:lnTo>
                    <a:lnTo>
                      <a:pt x="0" y="5272"/>
                    </a:lnTo>
                    <a:lnTo>
                      <a:pt x="108" y="5379"/>
                    </a:lnTo>
                    <a:lnTo>
                      <a:pt x="35074" y="26036"/>
                    </a:lnTo>
                    <a:lnTo>
                      <a:pt x="35181" y="26036"/>
                    </a:lnTo>
                    <a:lnTo>
                      <a:pt x="43896" y="20872"/>
                    </a:lnTo>
                    <a:lnTo>
                      <a:pt x="44003" y="20764"/>
                    </a:lnTo>
                    <a:lnTo>
                      <a:pt x="43896" y="20549"/>
                    </a:lnTo>
                    <a:lnTo>
                      <a:pt x="89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8"/>
              <p:cNvSpPr/>
              <p:nvPr/>
            </p:nvSpPr>
            <p:spPr>
              <a:xfrm>
                <a:off x="4337150" y="2549500"/>
                <a:ext cx="876875" cy="602525"/>
              </a:xfrm>
              <a:custGeom>
                <a:avLst/>
                <a:gdLst/>
                <a:ahLst/>
                <a:cxnLst/>
                <a:rect l="l" t="t" r="r" b="b"/>
                <a:pathLst>
                  <a:path w="35075" h="24101" extrusionOk="0">
                    <a:moveTo>
                      <a:pt x="109" y="1"/>
                    </a:moveTo>
                    <a:lnTo>
                      <a:pt x="1" y="3444"/>
                    </a:lnTo>
                    <a:lnTo>
                      <a:pt x="35074" y="24100"/>
                    </a:lnTo>
                    <a:lnTo>
                      <a:pt x="35074" y="2055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8"/>
              <p:cNvSpPr/>
              <p:nvPr/>
            </p:nvSpPr>
            <p:spPr>
              <a:xfrm>
                <a:off x="4334475" y="2544125"/>
                <a:ext cx="882225" cy="610575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3" extrusionOk="0">
                    <a:moveTo>
                      <a:pt x="323" y="539"/>
                    </a:moveTo>
                    <a:lnTo>
                      <a:pt x="34966" y="20917"/>
                    </a:lnTo>
                    <a:lnTo>
                      <a:pt x="34966" y="20917"/>
                    </a:lnTo>
                    <a:lnTo>
                      <a:pt x="34966" y="23992"/>
                    </a:lnTo>
                    <a:lnTo>
                      <a:pt x="323" y="3551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3659"/>
                    </a:lnTo>
                    <a:lnTo>
                      <a:pt x="108" y="3874"/>
                    </a:lnTo>
                    <a:lnTo>
                      <a:pt x="35074" y="24423"/>
                    </a:lnTo>
                    <a:lnTo>
                      <a:pt x="35181" y="24423"/>
                    </a:lnTo>
                    <a:lnTo>
                      <a:pt x="35289" y="24315"/>
                    </a:lnTo>
                    <a:lnTo>
                      <a:pt x="35289" y="20765"/>
                    </a:lnTo>
                    <a:lnTo>
                      <a:pt x="35181" y="20657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8"/>
              <p:cNvSpPr/>
              <p:nvPr/>
            </p:nvSpPr>
            <p:spPr>
              <a:xfrm>
                <a:off x="5214000" y="2936825"/>
                <a:ext cx="2152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8" extrusionOk="0">
                    <a:moveTo>
                      <a:pt x="8607" y="0"/>
                    </a:moveTo>
                    <a:lnTo>
                      <a:pt x="0" y="5057"/>
                    </a:lnTo>
                    <a:lnTo>
                      <a:pt x="0" y="8607"/>
                    </a:lnTo>
                    <a:lnTo>
                      <a:pt x="8607" y="3335"/>
                    </a:lnTo>
                    <a:lnTo>
                      <a:pt x="8607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8"/>
              <p:cNvSpPr/>
              <p:nvPr/>
            </p:nvSpPr>
            <p:spPr>
              <a:xfrm>
                <a:off x="5208625" y="2931450"/>
                <a:ext cx="225950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930" extrusionOk="0">
                    <a:moveTo>
                      <a:pt x="8715" y="449"/>
                    </a:moveTo>
                    <a:lnTo>
                      <a:pt x="8715" y="3443"/>
                    </a:lnTo>
                    <a:lnTo>
                      <a:pt x="323" y="8499"/>
                    </a:lnTo>
                    <a:lnTo>
                      <a:pt x="323" y="5379"/>
                    </a:lnTo>
                    <a:lnTo>
                      <a:pt x="8715" y="449"/>
                    </a:lnTo>
                    <a:close/>
                    <a:moveTo>
                      <a:pt x="8822" y="0"/>
                    </a:moveTo>
                    <a:lnTo>
                      <a:pt x="108" y="5164"/>
                    </a:lnTo>
                    <a:lnTo>
                      <a:pt x="0" y="5272"/>
                    </a:lnTo>
                    <a:lnTo>
                      <a:pt x="0" y="8822"/>
                    </a:lnTo>
                    <a:lnTo>
                      <a:pt x="108" y="8930"/>
                    </a:lnTo>
                    <a:lnTo>
                      <a:pt x="215" y="8930"/>
                    </a:lnTo>
                    <a:lnTo>
                      <a:pt x="8930" y="3658"/>
                    </a:lnTo>
                    <a:lnTo>
                      <a:pt x="9037" y="3550"/>
                    </a:lnTo>
                    <a:lnTo>
                      <a:pt x="9037" y="215"/>
                    </a:lnTo>
                    <a:lnTo>
                      <a:pt x="89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8"/>
              <p:cNvSpPr/>
              <p:nvPr/>
            </p:nvSpPr>
            <p:spPr>
              <a:xfrm>
                <a:off x="4382875" y="2549500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32600" y="19044"/>
                    </a:lnTo>
                    <a:lnTo>
                      <a:pt x="32707" y="19044"/>
                    </a:lnTo>
                    <a:lnTo>
                      <a:pt x="32815" y="18936"/>
                    </a:lnTo>
                    <a:lnTo>
                      <a:pt x="32815" y="18828"/>
                    </a:lnTo>
                    <a:lnTo>
                      <a:pt x="32707" y="1872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8"/>
              <p:cNvSpPr/>
              <p:nvPr/>
            </p:nvSpPr>
            <p:spPr>
              <a:xfrm>
                <a:off x="4382875" y="2549500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fill="none" extrusionOk="0">
                    <a:moveTo>
                      <a:pt x="32707" y="18721"/>
                    </a:moveTo>
                    <a:lnTo>
                      <a:pt x="216" y="1"/>
                    </a:lnTo>
                    <a:lnTo>
                      <a:pt x="216" y="1"/>
                    </a:lnTo>
                    <a:lnTo>
                      <a:pt x="109" y="1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32600" y="19044"/>
                    </a:lnTo>
                    <a:lnTo>
                      <a:pt x="32600" y="19044"/>
                    </a:lnTo>
                    <a:lnTo>
                      <a:pt x="32707" y="19044"/>
                    </a:lnTo>
                    <a:lnTo>
                      <a:pt x="32815" y="18936"/>
                    </a:lnTo>
                    <a:lnTo>
                      <a:pt x="32815" y="18936"/>
                    </a:lnTo>
                    <a:lnTo>
                      <a:pt x="32815" y="18828"/>
                    </a:lnTo>
                    <a:lnTo>
                      <a:pt x="32707" y="18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8"/>
              <p:cNvSpPr/>
              <p:nvPr/>
            </p:nvSpPr>
            <p:spPr>
              <a:xfrm>
                <a:off x="4546950" y="2452675"/>
                <a:ext cx="1049000" cy="613275"/>
              </a:xfrm>
              <a:custGeom>
                <a:avLst/>
                <a:gdLst/>
                <a:ahLst/>
                <a:cxnLst/>
                <a:rect l="l" t="t" r="r" b="b"/>
                <a:pathLst>
                  <a:path w="41960" h="24531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41744" y="24530"/>
                    </a:lnTo>
                    <a:lnTo>
                      <a:pt x="41960" y="24530"/>
                    </a:lnTo>
                    <a:lnTo>
                      <a:pt x="41960" y="24315"/>
                    </a:lnTo>
                    <a:lnTo>
                      <a:pt x="41852" y="242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8"/>
              <p:cNvSpPr/>
              <p:nvPr/>
            </p:nvSpPr>
            <p:spPr>
              <a:xfrm>
                <a:off x="4546950" y="2452675"/>
                <a:ext cx="1049000" cy="613275"/>
              </a:xfrm>
              <a:custGeom>
                <a:avLst/>
                <a:gdLst/>
                <a:ahLst/>
                <a:cxnLst/>
                <a:rect l="l" t="t" r="r" b="b"/>
                <a:pathLst>
                  <a:path w="41960" h="24531" fill="none" extrusionOk="0">
                    <a:moveTo>
                      <a:pt x="41852" y="24208"/>
                    </a:moveTo>
                    <a:lnTo>
                      <a:pt x="323" y="1"/>
                    </a:lnTo>
                    <a:lnTo>
                      <a:pt x="323" y="1"/>
                    </a:lnTo>
                    <a:lnTo>
                      <a:pt x="216" y="1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41744" y="24530"/>
                    </a:lnTo>
                    <a:lnTo>
                      <a:pt x="41744" y="24530"/>
                    </a:lnTo>
                    <a:lnTo>
                      <a:pt x="41852" y="24530"/>
                    </a:lnTo>
                    <a:lnTo>
                      <a:pt x="41960" y="24530"/>
                    </a:lnTo>
                    <a:lnTo>
                      <a:pt x="41960" y="24530"/>
                    </a:lnTo>
                    <a:lnTo>
                      <a:pt x="41960" y="24315"/>
                    </a:lnTo>
                    <a:lnTo>
                      <a:pt x="41852" y="242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8"/>
              <p:cNvSpPr/>
              <p:nvPr/>
            </p:nvSpPr>
            <p:spPr>
              <a:xfrm>
                <a:off x="5036475" y="298522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2" y="1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216" y="2153"/>
                    </a:lnTo>
                    <a:lnTo>
                      <a:pt x="538" y="2583"/>
                    </a:lnTo>
                    <a:lnTo>
                      <a:pt x="1076" y="2906"/>
                    </a:lnTo>
                    <a:lnTo>
                      <a:pt x="1614" y="3013"/>
                    </a:lnTo>
                    <a:lnTo>
                      <a:pt x="2152" y="2906"/>
                    </a:lnTo>
                    <a:lnTo>
                      <a:pt x="2583" y="2583"/>
                    </a:lnTo>
                    <a:lnTo>
                      <a:pt x="2798" y="2153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260" y="431"/>
                    </a:lnTo>
                    <a:lnTo>
                      <a:pt x="1829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8"/>
              <p:cNvSpPr/>
              <p:nvPr/>
            </p:nvSpPr>
            <p:spPr>
              <a:xfrm>
                <a:off x="4832050" y="2866900"/>
                <a:ext cx="699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013" extrusionOk="0">
                    <a:moveTo>
                      <a:pt x="1292" y="0"/>
                    </a:moveTo>
                    <a:lnTo>
                      <a:pt x="754" y="108"/>
                    </a:lnTo>
                    <a:lnTo>
                      <a:pt x="324" y="430"/>
                    </a:lnTo>
                    <a:lnTo>
                      <a:pt x="109" y="861"/>
                    </a:lnTo>
                    <a:lnTo>
                      <a:pt x="1" y="1506"/>
                    </a:lnTo>
                    <a:lnTo>
                      <a:pt x="216" y="2044"/>
                    </a:lnTo>
                    <a:lnTo>
                      <a:pt x="539" y="2582"/>
                    </a:lnTo>
                    <a:lnTo>
                      <a:pt x="1077" y="2905"/>
                    </a:lnTo>
                    <a:lnTo>
                      <a:pt x="1615" y="3012"/>
                    </a:lnTo>
                    <a:lnTo>
                      <a:pt x="2153" y="2905"/>
                    </a:lnTo>
                    <a:lnTo>
                      <a:pt x="2583" y="2582"/>
                    </a:lnTo>
                    <a:lnTo>
                      <a:pt x="2798" y="2044"/>
                    </a:lnTo>
                    <a:lnTo>
                      <a:pt x="2798" y="1506"/>
                    </a:lnTo>
                    <a:lnTo>
                      <a:pt x="2691" y="861"/>
                    </a:lnTo>
                    <a:lnTo>
                      <a:pt x="2260" y="430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8"/>
              <p:cNvSpPr/>
              <p:nvPr/>
            </p:nvSpPr>
            <p:spPr>
              <a:xfrm>
                <a:off x="4627650" y="27458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1" y="1"/>
                    </a:moveTo>
                    <a:lnTo>
                      <a:pt x="753" y="108"/>
                    </a:lnTo>
                    <a:lnTo>
                      <a:pt x="323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216" y="2152"/>
                    </a:lnTo>
                    <a:lnTo>
                      <a:pt x="538" y="2583"/>
                    </a:lnTo>
                    <a:lnTo>
                      <a:pt x="1076" y="2905"/>
                    </a:lnTo>
                    <a:lnTo>
                      <a:pt x="1614" y="3013"/>
                    </a:lnTo>
                    <a:lnTo>
                      <a:pt x="2152" y="2905"/>
                    </a:lnTo>
                    <a:lnTo>
                      <a:pt x="2582" y="2583"/>
                    </a:lnTo>
                    <a:lnTo>
                      <a:pt x="2798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260" y="431"/>
                    </a:lnTo>
                    <a:lnTo>
                      <a:pt x="1829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8"/>
              <p:cNvSpPr/>
              <p:nvPr/>
            </p:nvSpPr>
            <p:spPr>
              <a:xfrm>
                <a:off x="4423225" y="262750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507"/>
                    </a:lnTo>
                    <a:lnTo>
                      <a:pt x="216" y="2045"/>
                    </a:lnTo>
                    <a:lnTo>
                      <a:pt x="539" y="2583"/>
                    </a:lnTo>
                    <a:lnTo>
                      <a:pt x="969" y="2906"/>
                    </a:lnTo>
                    <a:lnTo>
                      <a:pt x="1615" y="3013"/>
                    </a:lnTo>
                    <a:lnTo>
                      <a:pt x="2152" y="2906"/>
                    </a:lnTo>
                    <a:lnTo>
                      <a:pt x="2475" y="2583"/>
                    </a:lnTo>
                    <a:lnTo>
                      <a:pt x="2798" y="2045"/>
                    </a:lnTo>
                    <a:lnTo>
                      <a:pt x="2798" y="1507"/>
                    </a:lnTo>
                    <a:lnTo>
                      <a:pt x="2690" y="862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8"/>
              <p:cNvSpPr/>
              <p:nvPr/>
            </p:nvSpPr>
            <p:spPr>
              <a:xfrm>
                <a:off x="5031100" y="2979850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507" y="431"/>
                    </a:moveTo>
                    <a:lnTo>
                      <a:pt x="1937" y="539"/>
                    </a:lnTo>
                    <a:lnTo>
                      <a:pt x="2367" y="754"/>
                    </a:lnTo>
                    <a:lnTo>
                      <a:pt x="2690" y="1184"/>
                    </a:lnTo>
                    <a:lnTo>
                      <a:pt x="2905" y="1722"/>
                    </a:lnTo>
                    <a:lnTo>
                      <a:pt x="2905" y="1937"/>
                    </a:lnTo>
                    <a:lnTo>
                      <a:pt x="2798" y="2368"/>
                    </a:lnTo>
                    <a:lnTo>
                      <a:pt x="2582" y="2690"/>
                    </a:lnTo>
                    <a:lnTo>
                      <a:pt x="2260" y="3013"/>
                    </a:lnTo>
                    <a:lnTo>
                      <a:pt x="1291" y="3013"/>
                    </a:lnTo>
                    <a:lnTo>
                      <a:pt x="861" y="2690"/>
                    </a:lnTo>
                    <a:lnTo>
                      <a:pt x="538" y="2260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538" y="1077"/>
                    </a:lnTo>
                    <a:lnTo>
                      <a:pt x="753" y="754"/>
                    </a:lnTo>
                    <a:lnTo>
                      <a:pt x="1076" y="539"/>
                    </a:lnTo>
                    <a:lnTo>
                      <a:pt x="1507" y="431"/>
                    </a:lnTo>
                    <a:close/>
                    <a:moveTo>
                      <a:pt x="1507" y="1"/>
                    </a:moveTo>
                    <a:lnTo>
                      <a:pt x="861" y="216"/>
                    </a:lnTo>
                    <a:lnTo>
                      <a:pt x="431" y="539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722"/>
                    </a:lnTo>
                    <a:lnTo>
                      <a:pt x="215" y="2368"/>
                    </a:lnTo>
                    <a:lnTo>
                      <a:pt x="646" y="2906"/>
                    </a:lnTo>
                    <a:lnTo>
                      <a:pt x="1184" y="3336"/>
                    </a:lnTo>
                    <a:lnTo>
                      <a:pt x="1507" y="3443"/>
                    </a:lnTo>
                    <a:lnTo>
                      <a:pt x="1829" y="3443"/>
                    </a:lnTo>
                    <a:lnTo>
                      <a:pt x="2367" y="3336"/>
                    </a:lnTo>
                    <a:lnTo>
                      <a:pt x="2798" y="3013"/>
                    </a:lnTo>
                    <a:lnTo>
                      <a:pt x="3120" y="2475"/>
                    </a:lnTo>
                    <a:lnTo>
                      <a:pt x="3228" y="1937"/>
                    </a:lnTo>
                    <a:lnTo>
                      <a:pt x="3228" y="1722"/>
                    </a:lnTo>
                    <a:lnTo>
                      <a:pt x="3013" y="1077"/>
                    </a:lnTo>
                    <a:lnTo>
                      <a:pt x="2690" y="539"/>
                    </a:lnTo>
                    <a:lnTo>
                      <a:pt x="2152" y="216"/>
                    </a:lnTo>
                    <a:lnTo>
                      <a:pt x="1829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8"/>
              <p:cNvSpPr/>
              <p:nvPr/>
            </p:nvSpPr>
            <p:spPr>
              <a:xfrm>
                <a:off x="4826675" y="2861500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507" y="324"/>
                    </a:moveTo>
                    <a:lnTo>
                      <a:pt x="1937" y="431"/>
                    </a:lnTo>
                    <a:lnTo>
                      <a:pt x="2368" y="754"/>
                    </a:lnTo>
                    <a:lnTo>
                      <a:pt x="2690" y="1184"/>
                    </a:lnTo>
                    <a:lnTo>
                      <a:pt x="2906" y="1722"/>
                    </a:lnTo>
                    <a:lnTo>
                      <a:pt x="2906" y="1830"/>
                    </a:lnTo>
                    <a:lnTo>
                      <a:pt x="2798" y="2368"/>
                    </a:lnTo>
                    <a:lnTo>
                      <a:pt x="2583" y="2691"/>
                    </a:lnTo>
                    <a:lnTo>
                      <a:pt x="2260" y="2906"/>
                    </a:lnTo>
                    <a:lnTo>
                      <a:pt x="1830" y="3013"/>
                    </a:lnTo>
                    <a:lnTo>
                      <a:pt x="1292" y="2906"/>
                    </a:lnTo>
                    <a:lnTo>
                      <a:pt x="861" y="2583"/>
                    </a:lnTo>
                    <a:lnTo>
                      <a:pt x="539" y="2153"/>
                    </a:lnTo>
                    <a:lnTo>
                      <a:pt x="431" y="1615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754" y="646"/>
                    </a:lnTo>
                    <a:lnTo>
                      <a:pt x="1077" y="431"/>
                    </a:lnTo>
                    <a:lnTo>
                      <a:pt x="1507" y="324"/>
                    </a:lnTo>
                    <a:close/>
                    <a:moveTo>
                      <a:pt x="1507" y="1"/>
                    </a:moveTo>
                    <a:lnTo>
                      <a:pt x="861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722"/>
                    </a:lnTo>
                    <a:lnTo>
                      <a:pt x="216" y="2368"/>
                    </a:lnTo>
                    <a:lnTo>
                      <a:pt x="646" y="2906"/>
                    </a:lnTo>
                    <a:lnTo>
                      <a:pt x="1184" y="3228"/>
                    </a:lnTo>
                    <a:lnTo>
                      <a:pt x="1507" y="3336"/>
                    </a:lnTo>
                    <a:lnTo>
                      <a:pt x="1830" y="3336"/>
                    </a:lnTo>
                    <a:lnTo>
                      <a:pt x="2368" y="3228"/>
                    </a:lnTo>
                    <a:lnTo>
                      <a:pt x="2798" y="2906"/>
                    </a:lnTo>
                    <a:lnTo>
                      <a:pt x="3121" y="2475"/>
                    </a:lnTo>
                    <a:lnTo>
                      <a:pt x="3228" y="1830"/>
                    </a:lnTo>
                    <a:lnTo>
                      <a:pt x="3228" y="1615"/>
                    </a:lnTo>
                    <a:lnTo>
                      <a:pt x="3013" y="969"/>
                    </a:lnTo>
                    <a:lnTo>
                      <a:pt x="2690" y="539"/>
                    </a:lnTo>
                    <a:lnTo>
                      <a:pt x="2152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8"/>
              <p:cNvSpPr/>
              <p:nvPr/>
            </p:nvSpPr>
            <p:spPr>
              <a:xfrm>
                <a:off x="4622275" y="27404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506" y="431"/>
                    </a:moveTo>
                    <a:lnTo>
                      <a:pt x="1937" y="538"/>
                    </a:lnTo>
                    <a:lnTo>
                      <a:pt x="2367" y="861"/>
                    </a:lnTo>
                    <a:lnTo>
                      <a:pt x="2690" y="1292"/>
                    </a:lnTo>
                    <a:lnTo>
                      <a:pt x="2905" y="1722"/>
                    </a:lnTo>
                    <a:lnTo>
                      <a:pt x="2905" y="1937"/>
                    </a:lnTo>
                    <a:lnTo>
                      <a:pt x="2797" y="2367"/>
                    </a:lnTo>
                    <a:lnTo>
                      <a:pt x="2582" y="2690"/>
                    </a:lnTo>
                    <a:lnTo>
                      <a:pt x="2259" y="3013"/>
                    </a:lnTo>
                    <a:lnTo>
                      <a:pt x="1829" y="3120"/>
                    </a:lnTo>
                    <a:lnTo>
                      <a:pt x="1291" y="3013"/>
                    </a:lnTo>
                    <a:lnTo>
                      <a:pt x="861" y="2690"/>
                    </a:lnTo>
                    <a:lnTo>
                      <a:pt x="538" y="2260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538" y="1076"/>
                    </a:lnTo>
                    <a:lnTo>
                      <a:pt x="753" y="754"/>
                    </a:lnTo>
                    <a:lnTo>
                      <a:pt x="1076" y="538"/>
                    </a:lnTo>
                    <a:lnTo>
                      <a:pt x="1506" y="431"/>
                    </a:lnTo>
                    <a:close/>
                    <a:moveTo>
                      <a:pt x="1506" y="0"/>
                    </a:moveTo>
                    <a:lnTo>
                      <a:pt x="861" y="216"/>
                    </a:lnTo>
                    <a:lnTo>
                      <a:pt x="431" y="538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722"/>
                    </a:lnTo>
                    <a:lnTo>
                      <a:pt x="215" y="2367"/>
                    </a:lnTo>
                    <a:lnTo>
                      <a:pt x="646" y="2905"/>
                    </a:lnTo>
                    <a:lnTo>
                      <a:pt x="1184" y="3336"/>
                    </a:lnTo>
                    <a:lnTo>
                      <a:pt x="1506" y="3443"/>
                    </a:lnTo>
                    <a:lnTo>
                      <a:pt x="1829" y="3443"/>
                    </a:lnTo>
                    <a:lnTo>
                      <a:pt x="2367" y="3336"/>
                    </a:lnTo>
                    <a:lnTo>
                      <a:pt x="2797" y="3013"/>
                    </a:lnTo>
                    <a:lnTo>
                      <a:pt x="3120" y="2475"/>
                    </a:lnTo>
                    <a:lnTo>
                      <a:pt x="3228" y="1937"/>
                    </a:lnTo>
                    <a:lnTo>
                      <a:pt x="3228" y="1722"/>
                    </a:lnTo>
                    <a:lnTo>
                      <a:pt x="3013" y="1076"/>
                    </a:lnTo>
                    <a:lnTo>
                      <a:pt x="2690" y="538"/>
                    </a:lnTo>
                    <a:lnTo>
                      <a:pt x="2152" y="216"/>
                    </a:lnTo>
                    <a:lnTo>
                      <a:pt x="1829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8"/>
              <p:cNvSpPr/>
              <p:nvPr/>
            </p:nvSpPr>
            <p:spPr>
              <a:xfrm>
                <a:off x="4417850" y="262212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507" y="323"/>
                    </a:moveTo>
                    <a:lnTo>
                      <a:pt x="1937" y="431"/>
                    </a:lnTo>
                    <a:lnTo>
                      <a:pt x="2367" y="754"/>
                    </a:lnTo>
                    <a:lnTo>
                      <a:pt x="2690" y="1184"/>
                    </a:lnTo>
                    <a:lnTo>
                      <a:pt x="2905" y="1722"/>
                    </a:lnTo>
                    <a:lnTo>
                      <a:pt x="2905" y="1830"/>
                    </a:lnTo>
                    <a:lnTo>
                      <a:pt x="2798" y="2368"/>
                    </a:lnTo>
                    <a:lnTo>
                      <a:pt x="2583" y="2690"/>
                    </a:lnTo>
                    <a:lnTo>
                      <a:pt x="2260" y="2906"/>
                    </a:lnTo>
                    <a:lnTo>
                      <a:pt x="1830" y="3013"/>
                    </a:lnTo>
                    <a:lnTo>
                      <a:pt x="1292" y="2906"/>
                    </a:lnTo>
                    <a:lnTo>
                      <a:pt x="861" y="2583"/>
                    </a:lnTo>
                    <a:lnTo>
                      <a:pt x="539" y="2152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754" y="646"/>
                    </a:lnTo>
                    <a:lnTo>
                      <a:pt x="1076" y="431"/>
                    </a:lnTo>
                    <a:lnTo>
                      <a:pt x="1507" y="323"/>
                    </a:lnTo>
                    <a:close/>
                    <a:moveTo>
                      <a:pt x="1507" y="1"/>
                    </a:moveTo>
                    <a:lnTo>
                      <a:pt x="861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722"/>
                    </a:lnTo>
                    <a:lnTo>
                      <a:pt x="216" y="2368"/>
                    </a:lnTo>
                    <a:lnTo>
                      <a:pt x="646" y="2906"/>
                    </a:lnTo>
                    <a:lnTo>
                      <a:pt x="1184" y="3228"/>
                    </a:lnTo>
                    <a:lnTo>
                      <a:pt x="1507" y="3336"/>
                    </a:lnTo>
                    <a:lnTo>
                      <a:pt x="1830" y="3336"/>
                    </a:lnTo>
                    <a:lnTo>
                      <a:pt x="2367" y="3228"/>
                    </a:lnTo>
                    <a:lnTo>
                      <a:pt x="2798" y="2906"/>
                    </a:lnTo>
                    <a:lnTo>
                      <a:pt x="3121" y="2475"/>
                    </a:lnTo>
                    <a:lnTo>
                      <a:pt x="3228" y="1830"/>
                    </a:lnTo>
                    <a:lnTo>
                      <a:pt x="3228" y="1722"/>
                    </a:lnTo>
                    <a:lnTo>
                      <a:pt x="3013" y="1077"/>
                    </a:lnTo>
                    <a:lnTo>
                      <a:pt x="2690" y="539"/>
                    </a:lnTo>
                    <a:lnTo>
                      <a:pt x="2152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8"/>
              <p:cNvSpPr/>
              <p:nvPr/>
            </p:nvSpPr>
            <p:spPr>
              <a:xfrm>
                <a:off x="4643775" y="2541450"/>
                <a:ext cx="72650" cy="1371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7" extrusionOk="0">
                    <a:moveTo>
                      <a:pt x="2906" y="0"/>
                    </a:moveTo>
                    <a:lnTo>
                      <a:pt x="1" y="1829"/>
                    </a:lnTo>
                    <a:lnTo>
                      <a:pt x="1" y="5487"/>
                    </a:lnTo>
                    <a:lnTo>
                      <a:pt x="2906" y="3873"/>
                    </a:lnTo>
                    <a:lnTo>
                      <a:pt x="29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8"/>
              <p:cNvSpPr/>
              <p:nvPr/>
            </p:nvSpPr>
            <p:spPr>
              <a:xfrm>
                <a:off x="4638400" y="2536050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2906" y="539"/>
                    </a:moveTo>
                    <a:lnTo>
                      <a:pt x="2906" y="3982"/>
                    </a:lnTo>
                    <a:lnTo>
                      <a:pt x="423" y="5414"/>
                    </a:lnTo>
                    <a:lnTo>
                      <a:pt x="423" y="5414"/>
                    </a:lnTo>
                    <a:lnTo>
                      <a:pt x="323" y="2045"/>
                    </a:lnTo>
                    <a:lnTo>
                      <a:pt x="2906" y="539"/>
                    </a:lnTo>
                    <a:close/>
                    <a:moveTo>
                      <a:pt x="3013" y="1"/>
                    </a:moveTo>
                    <a:lnTo>
                      <a:pt x="108" y="1830"/>
                    </a:lnTo>
                    <a:lnTo>
                      <a:pt x="1" y="2045"/>
                    </a:lnTo>
                    <a:lnTo>
                      <a:pt x="108" y="5703"/>
                    </a:lnTo>
                    <a:lnTo>
                      <a:pt x="108" y="5918"/>
                    </a:lnTo>
                    <a:lnTo>
                      <a:pt x="323" y="5918"/>
                    </a:lnTo>
                    <a:lnTo>
                      <a:pt x="3228" y="4197"/>
                    </a:lnTo>
                    <a:lnTo>
                      <a:pt x="3336" y="3982"/>
                    </a:lnTo>
                    <a:lnTo>
                      <a:pt x="3228" y="216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8"/>
              <p:cNvSpPr/>
              <p:nvPr/>
            </p:nvSpPr>
            <p:spPr>
              <a:xfrm>
                <a:off x="4482400" y="24903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76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8"/>
              <p:cNvSpPr/>
              <p:nvPr/>
            </p:nvSpPr>
            <p:spPr>
              <a:xfrm>
                <a:off x="4477025" y="2487650"/>
                <a:ext cx="1721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5" extrusionOk="0">
                    <a:moveTo>
                      <a:pt x="431" y="431"/>
                    </a:moveTo>
                    <a:lnTo>
                      <a:pt x="6456" y="3919"/>
                    </a:lnTo>
                    <a:lnTo>
                      <a:pt x="6456" y="3919"/>
                    </a:lnTo>
                    <a:lnTo>
                      <a:pt x="6456" y="7316"/>
                    </a:lnTo>
                    <a:lnTo>
                      <a:pt x="431" y="3766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108" y="3873"/>
                    </a:lnTo>
                    <a:lnTo>
                      <a:pt x="216" y="4089"/>
                    </a:lnTo>
                    <a:lnTo>
                      <a:pt x="6563" y="7854"/>
                    </a:lnTo>
                    <a:lnTo>
                      <a:pt x="6778" y="7854"/>
                    </a:lnTo>
                    <a:lnTo>
                      <a:pt x="6886" y="7639"/>
                    </a:lnTo>
                    <a:lnTo>
                      <a:pt x="6778" y="3873"/>
                    </a:lnTo>
                    <a:lnTo>
                      <a:pt x="6778" y="365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4482400" y="2447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722"/>
                    </a:lnTo>
                    <a:lnTo>
                      <a:pt x="6456" y="5487"/>
                    </a:lnTo>
                    <a:lnTo>
                      <a:pt x="9361" y="3766"/>
                    </a:lnTo>
                    <a:lnTo>
                      <a:pt x="6133" y="1830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>
                <a:off x="4477025" y="244192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3226" y="389"/>
                    </a:moveTo>
                    <a:lnTo>
                      <a:pt x="6241" y="2260"/>
                    </a:lnTo>
                    <a:lnTo>
                      <a:pt x="8392" y="3551"/>
                    </a:lnTo>
                    <a:lnTo>
                      <a:pt x="9131" y="3973"/>
                    </a:lnTo>
                    <a:lnTo>
                      <a:pt x="6671" y="5487"/>
                    </a:lnTo>
                    <a:lnTo>
                      <a:pt x="646" y="1937"/>
                    </a:lnTo>
                    <a:lnTo>
                      <a:pt x="3226" y="389"/>
                    </a:lnTo>
                    <a:close/>
                    <a:moveTo>
                      <a:pt x="3120" y="0"/>
                    </a:moveTo>
                    <a:lnTo>
                      <a:pt x="108" y="1829"/>
                    </a:lnTo>
                    <a:lnTo>
                      <a:pt x="0" y="1937"/>
                    </a:lnTo>
                    <a:lnTo>
                      <a:pt x="108" y="2152"/>
                    </a:lnTo>
                    <a:lnTo>
                      <a:pt x="6563" y="5810"/>
                    </a:lnTo>
                    <a:lnTo>
                      <a:pt x="6778" y="5810"/>
                    </a:lnTo>
                    <a:lnTo>
                      <a:pt x="9683" y="4089"/>
                    </a:lnTo>
                    <a:lnTo>
                      <a:pt x="9683" y="3981"/>
                    </a:lnTo>
                    <a:lnTo>
                      <a:pt x="9683" y="3874"/>
                    </a:lnTo>
                    <a:lnTo>
                      <a:pt x="9683" y="3766"/>
                    </a:lnTo>
                    <a:lnTo>
                      <a:pt x="9576" y="3766"/>
                    </a:lnTo>
                    <a:lnTo>
                      <a:pt x="9253" y="3551"/>
                    </a:lnTo>
                    <a:lnTo>
                      <a:pt x="5703" y="1507"/>
                    </a:lnTo>
                    <a:lnTo>
                      <a:pt x="3981" y="431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8"/>
              <p:cNvSpPr/>
              <p:nvPr/>
            </p:nvSpPr>
            <p:spPr>
              <a:xfrm>
                <a:off x="4541575" y="24795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2152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798" y="431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8"/>
              <p:cNvSpPr/>
              <p:nvPr/>
            </p:nvSpPr>
            <p:spPr>
              <a:xfrm>
                <a:off x="4498550" y="25306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8"/>
              <p:cNvSpPr/>
              <p:nvPr/>
            </p:nvSpPr>
            <p:spPr>
              <a:xfrm>
                <a:off x="4915450" y="2697450"/>
                <a:ext cx="726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5488" extrusionOk="0">
                    <a:moveTo>
                      <a:pt x="2905" y="0"/>
                    </a:moveTo>
                    <a:lnTo>
                      <a:pt x="0" y="1829"/>
                    </a:lnTo>
                    <a:lnTo>
                      <a:pt x="0" y="5487"/>
                    </a:lnTo>
                    <a:lnTo>
                      <a:pt x="2905" y="3873"/>
                    </a:lnTo>
                    <a:lnTo>
                      <a:pt x="290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8"/>
              <p:cNvSpPr/>
              <p:nvPr/>
            </p:nvSpPr>
            <p:spPr>
              <a:xfrm>
                <a:off x="4910050" y="2692050"/>
                <a:ext cx="83425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919" extrusionOk="0">
                    <a:moveTo>
                      <a:pt x="2906" y="539"/>
                    </a:moveTo>
                    <a:lnTo>
                      <a:pt x="2906" y="3982"/>
                    </a:lnTo>
                    <a:lnTo>
                      <a:pt x="423" y="5414"/>
                    </a:lnTo>
                    <a:lnTo>
                      <a:pt x="423" y="5414"/>
                    </a:lnTo>
                    <a:lnTo>
                      <a:pt x="324" y="2045"/>
                    </a:lnTo>
                    <a:lnTo>
                      <a:pt x="2906" y="539"/>
                    </a:lnTo>
                    <a:close/>
                    <a:moveTo>
                      <a:pt x="3013" y="1"/>
                    </a:moveTo>
                    <a:lnTo>
                      <a:pt x="109" y="1830"/>
                    </a:lnTo>
                    <a:lnTo>
                      <a:pt x="1" y="2045"/>
                    </a:lnTo>
                    <a:lnTo>
                      <a:pt x="109" y="5703"/>
                    </a:lnTo>
                    <a:lnTo>
                      <a:pt x="109" y="5918"/>
                    </a:lnTo>
                    <a:lnTo>
                      <a:pt x="324" y="5918"/>
                    </a:lnTo>
                    <a:lnTo>
                      <a:pt x="3229" y="4197"/>
                    </a:lnTo>
                    <a:lnTo>
                      <a:pt x="3336" y="3982"/>
                    </a:lnTo>
                    <a:lnTo>
                      <a:pt x="3336" y="216"/>
                    </a:lnTo>
                    <a:lnTo>
                      <a:pt x="32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8"/>
              <p:cNvSpPr/>
              <p:nvPr/>
            </p:nvSpPr>
            <p:spPr>
              <a:xfrm>
                <a:off x="4754050" y="2646325"/>
                <a:ext cx="161425" cy="1883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7533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76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8"/>
              <p:cNvSpPr/>
              <p:nvPr/>
            </p:nvSpPr>
            <p:spPr>
              <a:xfrm>
                <a:off x="4748675" y="2643650"/>
                <a:ext cx="1721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5" extrusionOk="0">
                    <a:moveTo>
                      <a:pt x="431" y="431"/>
                    </a:moveTo>
                    <a:lnTo>
                      <a:pt x="6457" y="3920"/>
                    </a:lnTo>
                    <a:lnTo>
                      <a:pt x="6457" y="3920"/>
                    </a:lnTo>
                    <a:lnTo>
                      <a:pt x="6564" y="7316"/>
                    </a:lnTo>
                    <a:lnTo>
                      <a:pt x="431" y="3766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3873"/>
                    </a:lnTo>
                    <a:lnTo>
                      <a:pt x="216" y="4089"/>
                    </a:lnTo>
                    <a:lnTo>
                      <a:pt x="6564" y="7854"/>
                    </a:lnTo>
                    <a:lnTo>
                      <a:pt x="6779" y="7854"/>
                    </a:lnTo>
                    <a:lnTo>
                      <a:pt x="6886" y="7639"/>
                    </a:lnTo>
                    <a:lnTo>
                      <a:pt x="6779" y="3873"/>
                    </a:lnTo>
                    <a:lnTo>
                      <a:pt x="6779" y="365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>
                <a:off x="4754050" y="2603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722"/>
                    </a:lnTo>
                    <a:lnTo>
                      <a:pt x="6456" y="5487"/>
                    </a:lnTo>
                    <a:lnTo>
                      <a:pt x="9361" y="3766"/>
                    </a:lnTo>
                    <a:lnTo>
                      <a:pt x="6133" y="1830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8"/>
              <p:cNvSpPr/>
              <p:nvPr/>
            </p:nvSpPr>
            <p:spPr>
              <a:xfrm>
                <a:off x="4748675" y="259792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3227" y="389"/>
                    </a:moveTo>
                    <a:lnTo>
                      <a:pt x="6241" y="2260"/>
                    </a:lnTo>
                    <a:lnTo>
                      <a:pt x="8392" y="3551"/>
                    </a:lnTo>
                    <a:lnTo>
                      <a:pt x="9132" y="3973"/>
                    </a:lnTo>
                    <a:lnTo>
                      <a:pt x="9132" y="3973"/>
                    </a:lnTo>
                    <a:lnTo>
                      <a:pt x="6671" y="5487"/>
                    </a:lnTo>
                    <a:lnTo>
                      <a:pt x="646" y="1937"/>
                    </a:lnTo>
                    <a:lnTo>
                      <a:pt x="3227" y="389"/>
                    </a:lnTo>
                    <a:close/>
                    <a:moveTo>
                      <a:pt x="3121" y="0"/>
                    </a:moveTo>
                    <a:lnTo>
                      <a:pt x="108" y="1829"/>
                    </a:lnTo>
                    <a:lnTo>
                      <a:pt x="1" y="1937"/>
                    </a:lnTo>
                    <a:lnTo>
                      <a:pt x="108" y="2152"/>
                    </a:lnTo>
                    <a:lnTo>
                      <a:pt x="6564" y="5810"/>
                    </a:lnTo>
                    <a:lnTo>
                      <a:pt x="6779" y="5810"/>
                    </a:lnTo>
                    <a:lnTo>
                      <a:pt x="9684" y="4089"/>
                    </a:lnTo>
                    <a:lnTo>
                      <a:pt x="9684" y="3981"/>
                    </a:lnTo>
                    <a:lnTo>
                      <a:pt x="9684" y="3874"/>
                    </a:lnTo>
                    <a:lnTo>
                      <a:pt x="9684" y="3766"/>
                    </a:lnTo>
                    <a:lnTo>
                      <a:pt x="9576" y="3766"/>
                    </a:lnTo>
                    <a:lnTo>
                      <a:pt x="9253" y="3551"/>
                    </a:lnTo>
                    <a:lnTo>
                      <a:pt x="5703" y="1507"/>
                    </a:lnTo>
                    <a:lnTo>
                      <a:pt x="3981" y="431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8"/>
              <p:cNvSpPr/>
              <p:nvPr/>
            </p:nvSpPr>
            <p:spPr>
              <a:xfrm>
                <a:off x="4813225" y="26355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2153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798" y="431"/>
                    </a:lnTo>
                    <a:lnTo>
                      <a:pt x="21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8"/>
              <p:cNvSpPr/>
              <p:nvPr/>
            </p:nvSpPr>
            <p:spPr>
              <a:xfrm>
                <a:off x="4770200" y="26866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>
                <a:off x="5189775" y="2853450"/>
                <a:ext cx="72650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5" extrusionOk="0">
                    <a:moveTo>
                      <a:pt x="2906" y="0"/>
                    </a:moveTo>
                    <a:lnTo>
                      <a:pt x="1" y="1829"/>
                    </a:lnTo>
                    <a:lnTo>
                      <a:pt x="1" y="5595"/>
                    </a:lnTo>
                    <a:lnTo>
                      <a:pt x="2906" y="3873"/>
                    </a:lnTo>
                    <a:lnTo>
                      <a:pt x="29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>
                <a:off x="5184400" y="2850750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2906" y="431"/>
                    </a:moveTo>
                    <a:lnTo>
                      <a:pt x="3013" y="3874"/>
                    </a:lnTo>
                    <a:lnTo>
                      <a:pt x="424" y="5467"/>
                    </a:lnTo>
                    <a:lnTo>
                      <a:pt x="324" y="2045"/>
                    </a:lnTo>
                    <a:lnTo>
                      <a:pt x="2906" y="431"/>
                    </a:lnTo>
                    <a:close/>
                    <a:moveTo>
                      <a:pt x="3013" y="1"/>
                    </a:moveTo>
                    <a:lnTo>
                      <a:pt x="108" y="1830"/>
                    </a:lnTo>
                    <a:lnTo>
                      <a:pt x="1" y="1937"/>
                    </a:lnTo>
                    <a:lnTo>
                      <a:pt x="108" y="5703"/>
                    </a:lnTo>
                    <a:lnTo>
                      <a:pt x="216" y="5918"/>
                    </a:lnTo>
                    <a:lnTo>
                      <a:pt x="324" y="5810"/>
                    </a:lnTo>
                    <a:lnTo>
                      <a:pt x="3228" y="4196"/>
                    </a:lnTo>
                    <a:lnTo>
                      <a:pt x="3336" y="3981"/>
                    </a:lnTo>
                    <a:lnTo>
                      <a:pt x="3336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>
                <a:off x="5028400" y="28050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6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>
                <a:off x="5025725" y="2799650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323" y="538"/>
                    </a:moveTo>
                    <a:lnTo>
                      <a:pt x="6352" y="4029"/>
                    </a:lnTo>
                    <a:lnTo>
                      <a:pt x="6352" y="4029"/>
                    </a:lnTo>
                    <a:lnTo>
                      <a:pt x="6455" y="7424"/>
                    </a:lnTo>
                    <a:lnTo>
                      <a:pt x="323" y="3874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6563" y="7854"/>
                    </a:lnTo>
                    <a:lnTo>
                      <a:pt x="6671" y="7854"/>
                    </a:lnTo>
                    <a:lnTo>
                      <a:pt x="6778" y="7747"/>
                    </a:lnTo>
                    <a:lnTo>
                      <a:pt x="6778" y="3874"/>
                    </a:lnTo>
                    <a:lnTo>
                      <a:pt x="6671" y="3766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8"/>
              <p:cNvSpPr/>
              <p:nvPr/>
            </p:nvSpPr>
            <p:spPr>
              <a:xfrm>
                <a:off x="5028400" y="2759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830"/>
                    </a:lnTo>
                    <a:lnTo>
                      <a:pt x="6456" y="5488"/>
                    </a:lnTo>
                    <a:lnTo>
                      <a:pt x="9361" y="3766"/>
                    </a:lnTo>
                    <a:lnTo>
                      <a:pt x="6133" y="1937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8"/>
              <p:cNvSpPr/>
              <p:nvPr/>
            </p:nvSpPr>
            <p:spPr>
              <a:xfrm>
                <a:off x="5025725" y="2756625"/>
                <a:ext cx="242075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3" h="5810" extrusionOk="0">
                    <a:moveTo>
                      <a:pt x="3121" y="387"/>
                    </a:moveTo>
                    <a:lnTo>
                      <a:pt x="6133" y="2152"/>
                    </a:lnTo>
                    <a:lnTo>
                      <a:pt x="8392" y="3443"/>
                    </a:lnTo>
                    <a:lnTo>
                      <a:pt x="9037" y="3873"/>
                    </a:lnTo>
                    <a:lnTo>
                      <a:pt x="9110" y="3910"/>
                    </a:lnTo>
                    <a:lnTo>
                      <a:pt x="9110" y="3910"/>
                    </a:lnTo>
                    <a:lnTo>
                      <a:pt x="6563" y="5379"/>
                    </a:lnTo>
                    <a:lnTo>
                      <a:pt x="538" y="1937"/>
                    </a:lnTo>
                    <a:lnTo>
                      <a:pt x="3121" y="387"/>
                    </a:lnTo>
                    <a:close/>
                    <a:moveTo>
                      <a:pt x="3013" y="0"/>
                    </a:moveTo>
                    <a:lnTo>
                      <a:pt x="108" y="1721"/>
                    </a:lnTo>
                    <a:lnTo>
                      <a:pt x="0" y="1937"/>
                    </a:lnTo>
                    <a:lnTo>
                      <a:pt x="108" y="2044"/>
                    </a:lnTo>
                    <a:lnTo>
                      <a:pt x="6455" y="5810"/>
                    </a:lnTo>
                    <a:lnTo>
                      <a:pt x="6671" y="5810"/>
                    </a:lnTo>
                    <a:lnTo>
                      <a:pt x="9575" y="4088"/>
                    </a:lnTo>
                    <a:lnTo>
                      <a:pt x="9683" y="3981"/>
                    </a:lnTo>
                    <a:lnTo>
                      <a:pt x="9683" y="3873"/>
                    </a:lnTo>
                    <a:lnTo>
                      <a:pt x="9575" y="3766"/>
                    </a:lnTo>
                    <a:lnTo>
                      <a:pt x="9145" y="3550"/>
                    </a:lnTo>
                    <a:lnTo>
                      <a:pt x="5595" y="1399"/>
                    </a:lnTo>
                    <a:lnTo>
                      <a:pt x="3981" y="430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>
                <a:off x="5087575" y="2791575"/>
                <a:ext cx="72650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3" extrusionOk="0">
                    <a:moveTo>
                      <a:pt x="2152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905" y="431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8"/>
              <p:cNvSpPr/>
              <p:nvPr/>
            </p:nvSpPr>
            <p:spPr>
              <a:xfrm>
                <a:off x="5044550" y="28426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6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>
                <a:off x="4872400" y="3498950"/>
                <a:ext cx="12912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1" extrusionOk="0">
                    <a:moveTo>
                      <a:pt x="1" y="1"/>
                    </a:moveTo>
                    <a:lnTo>
                      <a:pt x="1" y="3659"/>
                    </a:lnTo>
                    <a:lnTo>
                      <a:pt x="1" y="3874"/>
                    </a:lnTo>
                    <a:lnTo>
                      <a:pt x="1" y="4197"/>
                    </a:lnTo>
                    <a:lnTo>
                      <a:pt x="216" y="4520"/>
                    </a:lnTo>
                    <a:lnTo>
                      <a:pt x="431" y="4735"/>
                    </a:lnTo>
                    <a:lnTo>
                      <a:pt x="754" y="4950"/>
                    </a:lnTo>
                    <a:lnTo>
                      <a:pt x="1077" y="5165"/>
                    </a:lnTo>
                    <a:lnTo>
                      <a:pt x="1507" y="5273"/>
                    </a:lnTo>
                    <a:lnTo>
                      <a:pt x="2583" y="5380"/>
                    </a:lnTo>
                    <a:lnTo>
                      <a:pt x="3551" y="5273"/>
                    </a:lnTo>
                    <a:lnTo>
                      <a:pt x="4412" y="4950"/>
                    </a:lnTo>
                    <a:lnTo>
                      <a:pt x="4735" y="4735"/>
                    </a:lnTo>
                    <a:lnTo>
                      <a:pt x="4950" y="4520"/>
                    </a:lnTo>
                    <a:lnTo>
                      <a:pt x="5057" y="4197"/>
                    </a:lnTo>
                    <a:lnTo>
                      <a:pt x="5165" y="3874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8"/>
              <p:cNvSpPr/>
              <p:nvPr/>
            </p:nvSpPr>
            <p:spPr>
              <a:xfrm>
                <a:off x="4872400" y="3498950"/>
                <a:ext cx="12912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1" fill="none" extrusionOk="0">
                    <a:moveTo>
                      <a:pt x="5165" y="1"/>
                    </a:moveTo>
                    <a:lnTo>
                      <a:pt x="5165" y="3874"/>
                    </a:lnTo>
                    <a:lnTo>
                      <a:pt x="5165" y="3874"/>
                    </a:lnTo>
                    <a:lnTo>
                      <a:pt x="5057" y="4197"/>
                    </a:lnTo>
                    <a:lnTo>
                      <a:pt x="4950" y="4520"/>
                    </a:lnTo>
                    <a:lnTo>
                      <a:pt x="4735" y="4735"/>
                    </a:lnTo>
                    <a:lnTo>
                      <a:pt x="4412" y="4950"/>
                    </a:lnTo>
                    <a:lnTo>
                      <a:pt x="3551" y="5273"/>
                    </a:lnTo>
                    <a:lnTo>
                      <a:pt x="2583" y="5380"/>
                    </a:lnTo>
                    <a:lnTo>
                      <a:pt x="2583" y="5380"/>
                    </a:lnTo>
                    <a:lnTo>
                      <a:pt x="1507" y="5273"/>
                    </a:lnTo>
                    <a:lnTo>
                      <a:pt x="1077" y="5165"/>
                    </a:lnTo>
                    <a:lnTo>
                      <a:pt x="754" y="4950"/>
                    </a:lnTo>
                    <a:lnTo>
                      <a:pt x="431" y="4735"/>
                    </a:lnTo>
                    <a:lnTo>
                      <a:pt x="216" y="4520"/>
                    </a:lnTo>
                    <a:lnTo>
                      <a:pt x="1" y="4197"/>
                    </a:lnTo>
                    <a:lnTo>
                      <a:pt x="1" y="3874"/>
                    </a:lnTo>
                    <a:lnTo>
                      <a:pt x="1" y="365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8"/>
              <p:cNvSpPr/>
              <p:nvPr/>
            </p:nvSpPr>
            <p:spPr>
              <a:xfrm>
                <a:off x="4867025" y="3493575"/>
                <a:ext cx="1399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5811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08" y="4519"/>
                    </a:lnTo>
                    <a:lnTo>
                      <a:pt x="216" y="4842"/>
                    </a:lnTo>
                    <a:lnTo>
                      <a:pt x="538" y="5057"/>
                    </a:lnTo>
                    <a:lnTo>
                      <a:pt x="861" y="5380"/>
                    </a:lnTo>
                    <a:lnTo>
                      <a:pt x="1292" y="5488"/>
                    </a:lnTo>
                    <a:lnTo>
                      <a:pt x="1722" y="5703"/>
                    </a:lnTo>
                    <a:lnTo>
                      <a:pt x="2260" y="5810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488"/>
                    </a:lnTo>
                    <a:lnTo>
                      <a:pt x="4734" y="5380"/>
                    </a:lnTo>
                    <a:lnTo>
                      <a:pt x="5057" y="5057"/>
                    </a:lnTo>
                    <a:lnTo>
                      <a:pt x="5272" y="4842"/>
                    </a:lnTo>
                    <a:lnTo>
                      <a:pt x="5487" y="4519"/>
                    </a:lnTo>
                    <a:lnTo>
                      <a:pt x="5595" y="4089"/>
                    </a:lnTo>
                    <a:lnTo>
                      <a:pt x="5487" y="216"/>
                    </a:lnTo>
                    <a:lnTo>
                      <a:pt x="5487" y="1"/>
                    </a:lnTo>
                    <a:lnTo>
                      <a:pt x="5165" y="1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165" y="4304"/>
                    </a:lnTo>
                    <a:lnTo>
                      <a:pt x="5057" y="4627"/>
                    </a:lnTo>
                    <a:lnTo>
                      <a:pt x="4627" y="4950"/>
                    </a:lnTo>
                    <a:lnTo>
                      <a:pt x="4196" y="5165"/>
                    </a:lnTo>
                    <a:lnTo>
                      <a:pt x="3551" y="5380"/>
                    </a:lnTo>
                    <a:lnTo>
                      <a:pt x="2798" y="5488"/>
                    </a:lnTo>
                    <a:lnTo>
                      <a:pt x="1830" y="5380"/>
                    </a:lnTo>
                    <a:lnTo>
                      <a:pt x="1076" y="5057"/>
                    </a:lnTo>
                    <a:lnTo>
                      <a:pt x="754" y="4842"/>
                    </a:lnTo>
                    <a:lnTo>
                      <a:pt x="538" y="4627"/>
                    </a:lnTo>
                    <a:lnTo>
                      <a:pt x="431" y="4304"/>
                    </a:lnTo>
                    <a:lnTo>
                      <a:pt x="431" y="4089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8"/>
              <p:cNvSpPr/>
              <p:nvPr/>
            </p:nvSpPr>
            <p:spPr>
              <a:xfrm>
                <a:off x="4872400" y="3455925"/>
                <a:ext cx="1291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121" extrusionOk="0">
                    <a:moveTo>
                      <a:pt x="2583" y="1"/>
                    </a:moveTo>
                    <a:lnTo>
                      <a:pt x="1507" y="108"/>
                    </a:lnTo>
                    <a:lnTo>
                      <a:pt x="754" y="431"/>
                    </a:lnTo>
                    <a:lnTo>
                      <a:pt x="431" y="754"/>
                    </a:lnTo>
                    <a:lnTo>
                      <a:pt x="108" y="969"/>
                    </a:lnTo>
                    <a:lnTo>
                      <a:pt x="1" y="1292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152"/>
                    </a:lnTo>
                    <a:lnTo>
                      <a:pt x="431" y="2367"/>
                    </a:lnTo>
                    <a:lnTo>
                      <a:pt x="754" y="2690"/>
                    </a:lnTo>
                    <a:lnTo>
                      <a:pt x="1507" y="3013"/>
                    </a:lnTo>
                    <a:lnTo>
                      <a:pt x="2583" y="3121"/>
                    </a:lnTo>
                    <a:lnTo>
                      <a:pt x="3551" y="3013"/>
                    </a:lnTo>
                    <a:lnTo>
                      <a:pt x="4412" y="2690"/>
                    </a:lnTo>
                    <a:lnTo>
                      <a:pt x="4735" y="2367"/>
                    </a:lnTo>
                    <a:lnTo>
                      <a:pt x="4950" y="2152"/>
                    </a:lnTo>
                    <a:lnTo>
                      <a:pt x="5057" y="1829"/>
                    </a:lnTo>
                    <a:lnTo>
                      <a:pt x="5165" y="1614"/>
                    </a:lnTo>
                    <a:lnTo>
                      <a:pt x="5057" y="1292"/>
                    </a:lnTo>
                    <a:lnTo>
                      <a:pt x="4950" y="969"/>
                    </a:lnTo>
                    <a:lnTo>
                      <a:pt x="4735" y="754"/>
                    </a:lnTo>
                    <a:lnTo>
                      <a:pt x="4412" y="431"/>
                    </a:lnTo>
                    <a:lnTo>
                      <a:pt x="3551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8"/>
              <p:cNvSpPr/>
              <p:nvPr/>
            </p:nvSpPr>
            <p:spPr>
              <a:xfrm>
                <a:off x="4867025" y="3453225"/>
                <a:ext cx="13990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7" extrusionOk="0">
                    <a:moveTo>
                      <a:pt x="2798" y="324"/>
                    </a:moveTo>
                    <a:lnTo>
                      <a:pt x="3766" y="431"/>
                    </a:lnTo>
                    <a:lnTo>
                      <a:pt x="4519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400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153"/>
                    </a:lnTo>
                    <a:lnTo>
                      <a:pt x="4627" y="2475"/>
                    </a:lnTo>
                    <a:lnTo>
                      <a:pt x="4196" y="2798"/>
                    </a:lnTo>
                    <a:lnTo>
                      <a:pt x="3551" y="2906"/>
                    </a:lnTo>
                    <a:lnTo>
                      <a:pt x="2798" y="3013"/>
                    </a:lnTo>
                    <a:lnTo>
                      <a:pt x="1830" y="2906"/>
                    </a:lnTo>
                    <a:lnTo>
                      <a:pt x="969" y="2583"/>
                    </a:lnTo>
                    <a:lnTo>
                      <a:pt x="754" y="2368"/>
                    </a:lnTo>
                    <a:lnTo>
                      <a:pt x="538" y="2153"/>
                    </a:lnTo>
                    <a:lnTo>
                      <a:pt x="431" y="1937"/>
                    </a:lnTo>
                    <a:lnTo>
                      <a:pt x="323" y="1722"/>
                    </a:lnTo>
                    <a:lnTo>
                      <a:pt x="431" y="1400"/>
                    </a:lnTo>
                    <a:lnTo>
                      <a:pt x="538" y="1184"/>
                    </a:lnTo>
                    <a:lnTo>
                      <a:pt x="861" y="862"/>
                    </a:lnTo>
                    <a:lnTo>
                      <a:pt x="1399" y="539"/>
                    </a:lnTo>
                    <a:lnTo>
                      <a:pt x="2045" y="431"/>
                    </a:lnTo>
                    <a:lnTo>
                      <a:pt x="2798" y="324"/>
                    </a:lnTo>
                    <a:close/>
                    <a:moveTo>
                      <a:pt x="2260" y="1"/>
                    </a:moveTo>
                    <a:lnTo>
                      <a:pt x="1722" y="109"/>
                    </a:lnTo>
                    <a:lnTo>
                      <a:pt x="1292" y="216"/>
                    </a:lnTo>
                    <a:lnTo>
                      <a:pt x="861" y="431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" y="1292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368"/>
                    </a:lnTo>
                    <a:lnTo>
                      <a:pt x="646" y="2798"/>
                    </a:lnTo>
                    <a:lnTo>
                      <a:pt x="1292" y="3121"/>
                    </a:lnTo>
                    <a:lnTo>
                      <a:pt x="1937" y="3336"/>
                    </a:lnTo>
                    <a:lnTo>
                      <a:pt x="3336" y="3336"/>
                    </a:lnTo>
                    <a:lnTo>
                      <a:pt x="3766" y="3229"/>
                    </a:lnTo>
                    <a:lnTo>
                      <a:pt x="4304" y="3121"/>
                    </a:lnTo>
                    <a:lnTo>
                      <a:pt x="4734" y="2906"/>
                    </a:lnTo>
                    <a:lnTo>
                      <a:pt x="5057" y="2691"/>
                    </a:lnTo>
                    <a:lnTo>
                      <a:pt x="5272" y="2368"/>
                    </a:lnTo>
                    <a:lnTo>
                      <a:pt x="5487" y="2045"/>
                    </a:lnTo>
                    <a:lnTo>
                      <a:pt x="5595" y="1722"/>
                    </a:lnTo>
                    <a:lnTo>
                      <a:pt x="5487" y="1292"/>
                    </a:lnTo>
                    <a:lnTo>
                      <a:pt x="5272" y="969"/>
                    </a:lnTo>
                    <a:lnTo>
                      <a:pt x="4842" y="539"/>
                    </a:lnTo>
                    <a:lnTo>
                      <a:pt x="4304" y="216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8"/>
              <p:cNvSpPr/>
              <p:nvPr/>
            </p:nvSpPr>
            <p:spPr>
              <a:xfrm>
                <a:off x="5122550" y="3342950"/>
                <a:ext cx="1318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81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108" y="3874"/>
                    </a:lnTo>
                    <a:lnTo>
                      <a:pt x="108" y="4197"/>
                    </a:lnTo>
                    <a:lnTo>
                      <a:pt x="215" y="4520"/>
                    </a:lnTo>
                    <a:lnTo>
                      <a:pt x="538" y="4735"/>
                    </a:lnTo>
                    <a:lnTo>
                      <a:pt x="861" y="4950"/>
                    </a:lnTo>
                    <a:lnTo>
                      <a:pt x="1184" y="5165"/>
                    </a:lnTo>
                    <a:lnTo>
                      <a:pt x="1614" y="5273"/>
                    </a:lnTo>
                    <a:lnTo>
                      <a:pt x="2582" y="5380"/>
                    </a:lnTo>
                    <a:lnTo>
                      <a:pt x="3658" y="5273"/>
                    </a:lnTo>
                    <a:lnTo>
                      <a:pt x="4519" y="4950"/>
                    </a:lnTo>
                    <a:lnTo>
                      <a:pt x="4734" y="4735"/>
                    </a:lnTo>
                    <a:lnTo>
                      <a:pt x="5057" y="4520"/>
                    </a:lnTo>
                    <a:lnTo>
                      <a:pt x="5164" y="4197"/>
                    </a:lnTo>
                    <a:lnTo>
                      <a:pt x="5272" y="3874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8"/>
              <p:cNvSpPr/>
              <p:nvPr/>
            </p:nvSpPr>
            <p:spPr>
              <a:xfrm>
                <a:off x="5122550" y="3342950"/>
                <a:ext cx="1318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81" fill="none" extrusionOk="0">
                    <a:moveTo>
                      <a:pt x="5164" y="1"/>
                    </a:moveTo>
                    <a:lnTo>
                      <a:pt x="5272" y="3874"/>
                    </a:lnTo>
                    <a:lnTo>
                      <a:pt x="5272" y="3874"/>
                    </a:lnTo>
                    <a:lnTo>
                      <a:pt x="5164" y="4197"/>
                    </a:lnTo>
                    <a:lnTo>
                      <a:pt x="5057" y="4520"/>
                    </a:lnTo>
                    <a:lnTo>
                      <a:pt x="4734" y="4735"/>
                    </a:lnTo>
                    <a:lnTo>
                      <a:pt x="4519" y="4950"/>
                    </a:lnTo>
                    <a:lnTo>
                      <a:pt x="3658" y="5273"/>
                    </a:lnTo>
                    <a:lnTo>
                      <a:pt x="2582" y="5380"/>
                    </a:lnTo>
                    <a:lnTo>
                      <a:pt x="2582" y="5380"/>
                    </a:lnTo>
                    <a:lnTo>
                      <a:pt x="1614" y="5273"/>
                    </a:lnTo>
                    <a:lnTo>
                      <a:pt x="1184" y="5165"/>
                    </a:lnTo>
                    <a:lnTo>
                      <a:pt x="861" y="4950"/>
                    </a:lnTo>
                    <a:lnTo>
                      <a:pt x="538" y="4735"/>
                    </a:lnTo>
                    <a:lnTo>
                      <a:pt x="215" y="4520"/>
                    </a:lnTo>
                    <a:lnTo>
                      <a:pt x="108" y="4197"/>
                    </a:lnTo>
                    <a:lnTo>
                      <a:pt x="108" y="3874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8"/>
              <p:cNvSpPr/>
              <p:nvPr/>
            </p:nvSpPr>
            <p:spPr>
              <a:xfrm>
                <a:off x="5119850" y="3337575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" y="4519"/>
                    </a:lnTo>
                    <a:lnTo>
                      <a:pt x="216" y="4842"/>
                    </a:lnTo>
                    <a:lnTo>
                      <a:pt x="539" y="5057"/>
                    </a:lnTo>
                    <a:lnTo>
                      <a:pt x="861" y="5380"/>
                    </a:lnTo>
                    <a:lnTo>
                      <a:pt x="1184" y="5595"/>
                    </a:lnTo>
                    <a:lnTo>
                      <a:pt x="1722" y="5703"/>
                    </a:lnTo>
                    <a:lnTo>
                      <a:pt x="2152" y="5810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627" y="5380"/>
                    </a:lnTo>
                    <a:lnTo>
                      <a:pt x="5057" y="5057"/>
                    </a:lnTo>
                    <a:lnTo>
                      <a:pt x="5272" y="4842"/>
                    </a:lnTo>
                    <a:lnTo>
                      <a:pt x="5488" y="4519"/>
                    </a:lnTo>
                    <a:lnTo>
                      <a:pt x="5488" y="4089"/>
                    </a:lnTo>
                    <a:lnTo>
                      <a:pt x="5488" y="216"/>
                    </a:lnTo>
                    <a:lnTo>
                      <a:pt x="5488" y="108"/>
                    </a:lnTo>
                    <a:lnTo>
                      <a:pt x="5272" y="1"/>
                    </a:lnTo>
                    <a:lnTo>
                      <a:pt x="5165" y="108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627"/>
                    </a:lnTo>
                    <a:lnTo>
                      <a:pt x="4627" y="4950"/>
                    </a:lnTo>
                    <a:lnTo>
                      <a:pt x="4089" y="5165"/>
                    </a:lnTo>
                    <a:lnTo>
                      <a:pt x="3443" y="5380"/>
                    </a:lnTo>
                    <a:lnTo>
                      <a:pt x="2690" y="5488"/>
                    </a:lnTo>
                    <a:lnTo>
                      <a:pt x="1722" y="5380"/>
                    </a:lnTo>
                    <a:lnTo>
                      <a:pt x="969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431" y="4412"/>
                    </a:lnTo>
                    <a:lnTo>
                      <a:pt x="323" y="4089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8"/>
              <p:cNvSpPr/>
              <p:nvPr/>
            </p:nvSpPr>
            <p:spPr>
              <a:xfrm>
                <a:off x="5122550" y="3299925"/>
                <a:ext cx="1318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121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3" y="538"/>
                    </a:lnTo>
                    <a:lnTo>
                      <a:pt x="431" y="754"/>
                    </a:lnTo>
                    <a:lnTo>
                      <a:pt x="215" y="969"/>
                    </a:lnTo>
                    <a:lnTo>
                      <a:pt x="108" y="1292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15" y="2152"/>
                    </a:lnTo>
                    <a:lnTo>
                      <a:pt x="431" y="2475"/>
                    </a:lnTo>
                    <a:lnTo>
                      <a:pt x="753" y="2690"/>
                    </a:lnTo>
                    <a:lnTo>
                      <a:pt x="1614" y="3013"/>
                    </a:lnTo>
                    <a:lnTo>
                      <a:pt x="2582" y="3120"/>
                    </a:lnTo>
                    <a:lnTo>
                      <a:pt x="3658" y="3013"/>
                    </a:lnTo>
                    <a:lnTo>
                      <a:pt x="4519" y="2690"/>
                    </a:lnTo>
                    <a:lnTo>
                      <a:pt x="4734" y="2475"/>
                    </a:lnTo>
                    <a:lnTo>
                      <a:pt x="5057" y="2152"/>
                    </a:lnTo>
                    <a:lnTo>
                      <a:pt x="5164" y="1829"/>
                    </a:lnTo>
                    <a:lnTo>
                      <a:pt x="5272" y="1614"/>
                    </a:lnTo>
                    <a:lnTo>
                      <a:pt x="5164" y="1292"/>
                    </a:lnTo>
                    <a:lnTo>
                      <a:pt x="5057" y="969"/>
                    </a:lnTo>
                    <a:lnTo>
                      <a:pt x="4734" y="754"/>
                    </a:lnTo>
                    <a:lnTo>
                      <a:pt x="4519" y="538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8"/>
              <p:cNvSpPr/>
              <p:nvPr/>
            </p:nvSpPr>
            <p:spPr>
              <a:xfrm>
                <a:off x="5119850" y="3297225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690" y="324"/>
                    </a:moveTo>
                    <a:lnTo>
                      <a:pt x="3659" y="431"/>
                    </a:lnTo>
                    <a:lnTo>
                      <a:pt x="4519" y="754"/>
                    </a:lnTo>
                    <a:lnTo>
                      <a:pt x="4734" y="969"/>
                    </a:lnTo>
                    <a:lnTo>
                      <a:pt x="4950" y="1184"/>
                    </a:lnTo>
                    <a:lnTo>
                      <a:pt x="5057" y="1400"/>
                    </a:lnTo>
                    <a:lnTo>
                      <a:pt x="5165" y="1722"/>
                    </a:lnTo>
                    <a:lnTo>
                      <a:pt x="5057" y="1937"/>
                    </a:lnTo>
                    <a:lnTo>
                      <a:pt x="4950" y="2153"/>
                    </a:lnTo>
                    <a:lnTo>
                      <a:pt x="4627" y="2475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690" y="3013"/>
                    </a:lnTo>
                    <a:lnTo>
                      <a:pt x="1722" y="2906"/>
                    </a:lnTo>
                    <a:lnTo>
                      <a:pt x="969" y="2583"/>
                    </a:lnTo>
                    <a:lnTo>
                      <a:pt x="754" y="2368"/>
                    </a:lnTo>
                    <a:lnTo>
                      <a:pt x="539" y="2153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323" y="1400"/>
                    </a:lnTo>
                    <a:lnTo>
                      <a:pt x="539" y="1184"/>
                    </a:lnTo>
                    <a:lnTo>
                      <a:pt x="861" y="862"/>
                    </a:lnTo>
                    <a:lnTo>
                      <a:pt x="1399" y="539"/>
                    </a:lnTo>
                    <a:lnTo>
                      <a:pt x="2045" y="431"/>
                    </a:lnTo>
                    <a:lnTo>
                      <a:pt x="2690" y="324"/>
                    </a:lnTo>
                    <a:close/>
                    <a:moveTo>
                      <a:pt x="2152" y="1"/>
                    </a:moveTo>
                    <a:lnTo>
                      <a:pt x="1722" y="108"/>
                    </a:lnTo>
                    <a:lnTo>
                      <a:pt x="1184" y="216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" y="1292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368"/>
                    </a:lnTo>
                    <a:lnTo>
                      <a:pt x="646" y="2798"/>
                    </a:lnTo>
                    <a:lnTo>
                      <a:pt x="1184" y="3121"/>
                    </a:lnTo>
                    <a:lnTo>
                      <a:pt x="1937" y="3336"/>
                    </a:lnTo>
                    <a:lnTo>
                      <a:pt x="2690" y="3444"/>
                    </a:lnTo>
                    <a:lnTo>
                      <a:pt x="3336" y="3336"/>
                    </a:lnTo>
                    <a:lnTo>
                      <a:pt x="3766" y="3228"/>
                    </a:lnTo>
                    <a:lnTo>
                      <a:pt x="4304" y="3121"/>
                    </a:lnTo>
                    <a:lnTo>
                      <a:pt x="4627" y="2906"/>
                    </a:lnTo>
                    <a:lnTo>
                      <a:pt x="5057" y="2691"/>
                    </a:lnTo>
                    <a:lnTo>
                      <a:pt x="5272" y="2368"/>
                    </a:lnTo>
                    <a:lnTo>
                      <a:pt x="5488" y="2045"/>
                    </a:lnTo>
                    <a:lnTo>
                      <a:pt x="5488" y="1722"/>
                    </a:lnTo>
                    <a:lnTo>
                      <a:pt x="5488" y="1292"/>
                    </a:lnTo>
                    <a:lnTo>
                      <a:pt x="5272" y="969"/>
                    </a:lnTo>
                    <a:lnTo>
                      <a:pt x="4842" y="539"/>
                    </a:lnTo>
                    <a:lnTo>
                      <a:pt x="4304" y="216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8"/>
              <p:cNvSpPr/>
              <p:nvPr/>
            </p:nvSpPr>
            <p:spPr>
              <a:xfrm>
                <a:off x="5375375" y="3195025"/>
                <a:ext cx="1291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0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874"/>
                    </a:lnTo>
                    <a:lnTo>
                      <a:pt x="108" y="4196"/>
                    </a:lnTo>
                    <a:lnTo>
                      <a:pt x="216" y="4519"/>
                    </a:lnTo>
                    <a:lnTo>
                      <a:pt x="431" y="4734"/>
                    </a:lnTo>
                    <a:lnTo>
                      <a:pt x="754" y="4950"/>
                    </a:lnTo>
                    <a:lnTo>
                      <a:pt x="1184" y="5165"/>
                    </a:lnTo>
                    <a:lnTo>
                      <a:pt x="1614" y="5272"/>
                    </a:lnTo>
                    <a:lnTo>
                      <a:pt x="2582" y="5380"/>
                    </a:lnTo>
                    <a:lnTo>
                      <a:pt x="3658" y="5272"/>
                    </a:lnTo>
                    <a:lnTo>
                      <a:pt x="4411" y="4950"/>
                    </a:lnTo>
                    <a:lnTo>
                      <a:pt x="4734" y="4734"/>
                    </a:lnTo>
                    <a:lnTo>
                      <a:pt x="4949" y="4519"/>
                    </a:lnTo>
                    <a:lnTo>
                      <a:pt x="5165" y="4196"/>
                    </a:lnTo>
                    <a:lnTo>
                      <a:pt x="5165" y="3874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8"/>
              <p:cNvSpPr/>
              <p:nvPr/>
            </p:nvSpPr>
            <p:spPr>
              <a:xfrm>
                <a:off x="5375375" y="3195025"/>
                <a:ext cx="1291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0" fill="none" extrusionOk="0">
                    <a:moveTo>
                      <a:pt x="5165" y="1"/>
                    </a:moveTo>
                    <a:lnTo>
                      <a:pt x="5165" y="3874"/>
                    </a:lnTo>
                    <a:lnTo>
                      <a:pt x="5165" y="3874"/>
                    </a:lnTo>
                    <a:lnTo>
                      <a:pt x="5165" y="4196"/>
                    </a:lnTo>
                    <a:lnTo>
                      <a:pt x="4949" y="4519"/>
                    </a:lnTo>
                    <a:lnTo>
                      <a:pt x="4734" y="4734"/>
                    </a:lnTo>
                    <a:lnTo>
                      <a:pt x="4411" y="4950"/>
                    </a:lnTo>
                    <a:lnTo>
                      <a:pt x="3658" y="5272"/>
                    </a:lnTo>
                    <a:lnTo>
                      <a:pt x="2582" y="5380"/>
                    </a:lnTo>
                    <a:lnTo>
                      <a:pt x="2582" y="5380"/>
                    </a:lnTo>
                    <a:lnTo>
                      <a:pt x="1614" y="5272"/>
                    </a:lnTo>
                    <a:lnTo>
                      <a:pt x="1184" y="5165"/>
                    </a:lnTo>
                    <a:lnTo>
                      <a:pt x="754" y="4950"/>
                    </a:lnTo>
                    <a:lnTo>
                      <a:pt x="431" y="4734"/>
                    </a:lnTo>
                    <a:lnTo>
                      <a:pt x="216" y="4519"/>
                    </a:lnTo>
                    <a:lnTo>
                      <a:pt x="108" y="4196"/>
                    </a:lnTo>
                    <a:lnTo>
                      <a:pt x="0" y="3874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8"/>
              <p:cNvSpPr/>
              <p:nvPr/>
            </p:nvSpPr>
            <p:spPr>
              <a:xfrm>
                <a:off x="5372675" y="3189650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0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" y="4411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754" y="5380"/>
                    </a:lnTo>
                    <a:lnTo>
                      <a:pt x="1184" y="5487"/>
                    </a:lnTo>
                    <a:lnTo>
                      <a:pt x="1615" y="5703"/>
                    </a:lnTo>
                    <a:lnTo>
                      <a:pt x="2153" y="5810"/>
                    </a:lnTo>
                    <a:lnTo>
                      <a:pt x="3228" y="5810"/>
                    </a:lnTo>
                    <a:lnTo>
                      <a:pt x="3766" y="5703"/>
                    </a:lnTo>
                    <a:lnTo>
                      <a:pt x="4197" y="5487"/>
                    </a:lnTo>
                    <a:lnTo>
                      <a:pt x="4627" y="5380"/>
                    </a:lnTo>
                    <a:lnTo>
                      <a:pt x="4950" y="5057"/>
                    </a:lnTo>
                    <a:lnTo>
                      <a:pt x="5273" y="4842"/>
                    </a:lnTo>
                    <a:lnTo>
                      <a:pt x="5380" y="4411"/>
                    </a:lnTo>
                    <a:lnTo>
                      <a:pt x="5488" y="4089"/>
                    </a:lnTo>
                    <a:lnTo>
                      <a:pt x="5488" y="216"/>
                    </a:lnTo>
                    <a:lnTo>
                      <a:pt x="5380" y="0"/>
                    </a:lnTo>
                    <a:lnTo>
                      <a:pt x="5165" y="0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627"/>
                    </a:lnTo>
                    <a:lnTo>
                      <a:pt x="4627" y="4949"/>
                    </a:lnTo>
                    <a:lnTo>
                      <a:pt x="4089" y="5165"/>
                    </a:lnTo>
                    <a:lnTo>
                      <a:pt x="3444" y="5380"/>
                    </a:lnTo>
                    <a:lnTo>
                      <a:pt x="2690" y="5487"/>
                    </a:lnTo>
                    <a:lnTo>
                      <a:pt x="1722" y="5272"/>
                    </a:lnTo>
                    <a:lnTo>
                      <a:pt x="969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324" y="4304"/>
                    </a:lnTo>
                    <a:lnTo>
                      <a:pt x="324" y="4089"/>
                    </a:lnTo>
                    <a:lnTo>
                      <a:pt x="324" y="3874"/>
                    </a:lnTo>
                    <a:lnTo>
                      <a:pt x="324" y="21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8"/>
              <p:cNvSpPr/>
              <p:nvPr/>
            </p:nvSpPr>
            <p:spPr>
              <a:xfrm>
                <a:off x="5375375" y="3152000"/>
                <a:ext cx="1291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121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291"/>
                    </a:lnTo>
                    <a:lnTo>
                      <a:pt x="0" y="1506"/>
                    </a:lnTo>
                    <a:lnTo>
                      <a:pt x="108" y="1829"/>
                    </a:lnTo>
                    <a:lnTo>
                      <a:pt x="216" y="2152"/>
                    </a:lnTo>
                    <a:lnTo>
                      <a:pt x="431" y="2367"/>
                    </a:lnTo>
                    <a:lnTo>
                      <a:pt x="754" y="2690"/>
                    </a:lnTo>
                    <a:lnTo>
                      <a:pt x="1614" y="3013"/>
                    </a:lnTo>
                    <a:lnTo>
                      <a:pt x="2582" y="3120"/>
                    </a:lnTo>
                    <a:lnTo>
                      <a:pt x="3658" y="3013"/>
                    </a:lnTo>
                    <a:lnTo>
                      <a:pt x="4411" y="2690"/>
                    </a:lnTo>
                    <a:lnTo>
                      <a:pt x="4734" y="2367"/>
                    </a:lnTo>
                    <a:lnTo>
                      <a:pt x="4949" y="2152"/>
                    </a:lnTo>
                    <a:lnTo>
                      <a:pt x="5165" y="1829"/>
                    </a:lnTo>
                    <a:lnTo>
                      <a:pt x="5165" y="1506"/>
                    </a:lnTo>
                    <a:lnTo>
                      <a:pt x="5165" y="1291"/>
                    </a:lnTo>
                    <a:lnTo>
                      <a:pt x="4949" y="969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8"/>
              <p:cNvSpPr/>
              <p:nvPr/>
            </p:nvSpPr>
            <p:spPr>
              <a:xfrm>
                <a:off x="5370000" y="3146625"/>
                <a:ext cx="139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443" extrusionOk="0">
                    <a:moveTo>
                      <a:pt x="2797" y="430"/>
                    </a:moveTo>
                    <a:lnTo>
                      <a:pt x="3766" y="538"/>
                    </a:lnTo>
                    <a:lnTo>
                      <a:pt x="4519" y="861"/>
                    </a:lnTo>
                    <a:lnTo>
                      <a:pt x="4842" y="1076"/>
                    </a:lnTo>
                    <a:lnTo>
                      <a:pt x="5057" y="1291"/>
                    </a:lnTo>
                    <a:lnTo>
                      <a:pt x="5164" y="1506"/>
                    </a:lnTo>
                    <a:lnTo>
                      <a:pt x="5272" y="1721"/>
                    </a:lnTo>
                    <a:lnTo>
                      <a:pt x="5164" y="2044"/>
                    </a:lnTo>
                    <a:lnTo>
                      <a:pt x="5057" y="2259"/>
                    </a:lnTo>
                    <a:lnTo>
                      <a:pt x="4734" y="2582"/>
                    </a:lnTo>
                    <a:lnTo>
                      <a:pt x="4196" y="2905"/>
                    </a:lnTo>
                    <a:lnTo>
                      <a:pt x="3551" y="3012"/>
                    </a:lnTo>
                    <a:lnTo>
                      <a:pt x="2797" y="3120"/>
                    </a:lnTo>
                    <a:lnTo>
                      <a:pt x="1829" y="3012"/>
                    </a:lnTo>
                    <a:lnTo>
                      <a:pt x="1076" y="2690"/>
                    </a:lnTo>
                    <a:lnTo>
                      <a:pt x="753" y="2475"/>
                    </a:lnTo>
                    <a:lnTo>
                      <a:pt x="538" y="2259"/>
                    </a:lnTo>
                    <a:lnTo>
                      <a:pt x="431" y="2044"/>
                    </a:lnTo>
                    <a:lnTo>
                      <a:pt x="431" y="1721"/>
                    </a:lnTo>
                    <a:lnTo>
                      <a:pt x="431" y="1506"/>
                    </a:lnTo>
                    <a:lnTo>
                      <a:pt x="538" y="1291"/>
                    </a:lnTo>
                    <a:lnTo>
                      <a:pt x="969" y="968"/>
                    </a:lnTo>
                    <a:lnTo>
                      <a:pt x="1399" y="646"/>
                    </a:lnTo>
                    <a:lnTo>
                      <a:pt x="2044" y="538"/>
                    </a:lnTo>
                    <a:lnTo>
                      <a:pt x="2797" y="430"/>
                    </a:lnTo>
                    <a:close/>
                    <a:moveTo>
                      <a:pt x="2797" y="0"/>
                    </a:moveTo>
                    <a:lnTo>
                      <a:pt x="2260" y="108"/>
                    </a:lnTo>
                    <a:lnTo>
                      <a:pt x="1722" y="215"/>
                    </a:lnTo>
                    <a:lnTo>
                      <a:pt x="1291" y="323"/>
                    </a:lnTo>
                    <a:lnTo>
                      <a:pt x="861" y="538"/>
                    </a:lnTo>
                    <a:lnTo>
                      <a:pt x="538" y="753"/>
                    </a:lnTo>
                    <a:lnTo>
                      <a:pt x="323" y="1076"/>
                    </a:lnTo>
                    <a:lnTo>
                      <a:pt x="108" y="1399"/>
                    </a:lnTo>
                    <a:lnTo>
                      <a:pt x="0" y="1721"/>
                    </a:lnTo>
                    <a:lnTo>
                      <a:pt x="108" y="2152"/>
                    </a:lnTo>
                    <a:lnTo>
                      <a:pt x="323" y="2475"/>
                    </a:lnTo>
                    <a:lnTo>
                      <a:pt x="753" y="2905"/>
                    </a:lnTo>
                    <a:lnTo>
                      <a:pt x="1291" y="3228"/>
                    </a:lnTo>
                    <a:lnTo>
                      <a:pt x="2044" y="3443"/>
                    </a:lnTo>
                    <a:lnTo>
                      <a:pt x="3335" y="3443"/>
                    </a:lnTo>
                    <a:lnTo>
                      <a:pt x="3873" y="3335"/>
                    </a:lnTo>
                    <a:lnTo>
                      <a:pt x="4304" y="3228"/>
                    </a:lnTo>
                    <a:lnTo>
                      <a:pt x="4734" y="3012"/>
                    </a:lnTo>
                    <a:lnTo>
                      <a:pt x="5057" y="2797"/>
                    </a:lnTo>
                    <a:lnTo>
                      <a:pt x="5380" y="2475"/>
                    </a:lnTo>
                    <a:lnTo>
                      <a:pt x="5487" y="2152"/>
                    </a:lnTo>
                    <a:lnTo>
                      <a:pt x="5595" y="1721"/>
                    </a:lnTo>
                    <a:lnTo>
                      <a:pt x="5487" y="1399"/>
                    </a:lnTo>
                    <a:lnTo>
                      <a:pt x="5380" y="1076"/>
                    </a:lnTo>
                    <a:lnTo>
                      <a:pt x="4949" y="646"/>
                    </a:lnTo>
                    <a:lnTo>
                      <a:pt x="4304" y="323"/>
                    </a:lnTo>
                    <a:lnTo>
                      <a:pt x="3658" y="108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8"/>
              <p:cNvSpPr/>
              <p:nvPr/>
            </p:nvSpPr>
            <p:spPr>
              <a:xfrm>
                <a:off x="4474325" y="2931450"/>
                <a:ext cx="11646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46586" h="27435" extrusionOk="0">
                    <a:moveTo>
                      <a:pt x="37979" y="0"/>
                    </a:moveTo>
                    <a:lnTo>
                      <a:pt x="1" y="22271"/>
                    </a:lnTo>
                    <a:lnTo>
                      <a:pt x="8715" y="27435"/>
                    </a:lnTo>
                    <a:lnTo>
                      <a:pt x="46586" y="5057"/>
                    </a:lnTo>
                    <a:lnTo>
                      <a:pt x="37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8"/>
              <p:cNvSpPr/>
              <p:nvPr/>
            </p:nvSpPr>
            <p:spPr>
              <a:xfrm>
                <a:off x="4468950" y="2928750"/>
                <a:ext cx="1175425" cy="691275"/>
              </a:xfrm>
              <a:custGeom>
                <a:avLst/>
                <a:gdLst/>
                <a:ahLst/>
                <a:cxnLst/>
                <a:rect l="l" t="t" r="r" b="b"/>
                <a:pathLst>
                  <a:path w="47017" h="27651" extrusionOk="0">
                    <a:moveTo>
                      <a:pt x="38086" y="1"/>
                    </a:moveTo>
                    <a:lnTo>
                      <a:pt x="37979" y="216"/>
                    </a:lnTo>
                    <a:lnTo>
                      <a:pt x="38086" y="323"/>
                    </a:lnTo>
                    <a:lnTo>
                      <a:pt x="46478" y="5165"/>
                    </a:lnTo>
                    <a:lnTo>
                      <a:pt x="8930" y="27328"/>
                    </a:lnTo>
                    <a:lnTo>
                      <a:pt x="539" y="22379"/>
                    </a:lnTo>
                    <a:lnTo>
                      <a:pt x="29587" y="5380"/>
                    </a:lnTo>
                    <a:lnTo>
                      <a:pt x="29695" y="5272"/>
                    </a:lnTo>
                    <a:lnTo>
                      <a:pt x="29587" y="5165"/>
                    </a:lnTo>
                    <a:lnTo>
                      <a:pt x="29479" y="5057"/>
                    </a:lnTo>
                    <a:lnTo>
                      <a:pt x="29372" y="5057"/>
                    </a:lnTo>
                    <a:lnTo>
                      <a:pt x="108" y="22163"/>
                    </a:lnTo>
                    <a:lnTo>
                      <a:pt x="1" y="22379"/>
                    </a:lnTo>
                    <a:lnTo>
                      <a:pt x="108" y="22486"/>
                    </a:lnTo>
                    <a:lnTo>
                      <a:pt x="8823" y="27650"/>
                    </a:lnTo>
                    <a:lnTo>
                      <a:pt x="9038" y="27650"/>
                    </a:lnTo>
                    <a:lnTo>
                      <a:pt x="46908" y="5380"/>
                    </a:lnTo>
                    <a:lnTo>
                      <a:pt x="47016" y="5165"/>
                    </a:lnTo>
                    <a:lnTo>
                      <a:pt x="46908" y="5057"/>
                    </a:lnTo>
                    <a:lnTo>
                      <a:pt x="3830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8"/>
              <p:cNvSpPr/>
              <p:nvPr/>
            </p:nvSpPr>
            <p:spPr>
              <a:xfrm>
                <a:off x="4692200" y="3057850"/>
                <a:ext cx="949475" cy="645550"/>
              </a:xfrm>
              <a:custGeom>
                <a:avLst/>
                <a:gdLst/>
                <a:ahLst/>
                <a:cxnLst/>
                <a:rect l="l" t="t" r="r" b="b"/>
                <a:pathLst>
                  <a:path w="37979" h="25822" extrusionOk="0">
                    <a:moveTo>
                      <a:pt x="37871" y="1"/>
                    </a:moveTo>
                    <a:lnTo>
                      <a:pt x="0" y="22379"/>
                    </a:lnTo>
                    <a:lnTo>
                      <a:pt x="0" y="25821"/>
                    </a:lnTo>
                    <a:lnTo>
                      <a:pt x="37978" y="3551"/>
                    </a:lnTo>
                    <a:lnTo>
                      <a:pt x="3787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8"/>
              <p:cNvSpPr/>
              <p:nvPr/>
            </p:nvSpPr>
            <p:spPr>
              <a:xfrm>
                <a:off x="4686825" y="3055175"/>
                <a:ext cx="95755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38302" h="26037" extrusionOk="0">
                    <a:moveTo>
                      <a:pt x="37978" y="430"/>
                    </a:moveTo>
                    <a:lnTo>
                      <a:pt x="37978" y="3550"/>
                    </a:lnTo>
                    <a:lnTo>
                      <a:pt x="431" y="25606"/>
                    </a:lnTo>
                    <a:lnTo>
                      <a:pt x="431" y="22530"/>
                    </a:lnTo>
                    <a:lnTo>
                      <a:pt x="37978" y="430"/>
                    </a:lnTo>
                    <a:close/>
                    <a:moveTo>
                      <a:pt x="38086" y="0"/>
                    </a:moveTo>
                    <a:lnTo>
                      <a:pt x="108" y="22271"/>
                    </a:lnTo>
                    <a:lnTo>
                      <a:pt x="0" y="22486"/>
                    </a:lnTo>
                    <a:lnTo>
                      <a:pt x="0" y="25928"/>
                    </a:lnTo>
                    <a:lnTo>
                      <a:pt x="108" y="26036"/>
                    </a:lnTo>
                    <a:lnTo>
                      <a:pt x="323" y="26036"/>
                    </a:lnTo>
                    <a:lnTo>
                      <a:pt x="38193" y="3766"/>
                    </a:lnTo>
                    <a:lnTo>
                      <a:pt x="38301" y="3658"/>
                    </a:lnTo>
                    <a:lnTo>
                      <a:pt x="38301" y="108"/>
                    </a:lnTo>
                    <a:lnTo>
                      <a:pt x="3819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8"/>
              <p:cNvSpPr/>
              <p:nvPr/>
            </p:nvSpPr>
            <p:spPr>
              <a:xfrm>
                <a:off x="4474325" y="3488200"/>
                <a:ext cx="2179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8608" extrusionOk="0">
                    <a:moveTo>
                      <a:pt x="1" y="1"/>
                    </a:moveTo>
                    <a:lnTo>
                      <a:pt x="1" y="3336"/>
                    </a:lnTo>
                    <a:lnTo>
                      <a:pt x="8715" y="8607"/>
                    </a:lnTo>
                    <a:lnTo>
                      <a:pt x="8715" y="51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8"/>
              <p:cNvSpPr/>
              <p:nvPr/>
            </p:nvSpPr>
            <p:spPr>
              <a:xfrm>
                <a:off x="4468950" y="3482825"/>
                <a:ext cx="228650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146" h="8931" extrusionOk="0">
                    <a:moveTo>
                      <a:pt x="431" y="517"/>
                    </a:moveTo>
                    <a:lnTo>
                      <a:pt x="8715" y="5487"/>
                    </a:lnTo>
                    <a:lnTo>
                      <a:pt x="8715" y="8500"/>
                    </a:lnTo>
                    <a:lnTo>
                      <a:pt x="431" y="3443"/>
                    </a:lnTo>
                    <a:lnTo>
                      <a:pt x="431" y="517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3551"/>
                    </a:lnTo>
                    <a:lnTo>
                      <a:pt x="108" y="3766"/>
                    </a:lnTo>
                    <a:lnTo>
                      <a:pt x="8823" y="8930"/>
                    </a:lnTo>
                    <a:lnTo>
                      <a:pt x="9038" y="8930"/>
                    </a:lnTo>
                    <a:lnTo>
                      <a:pt x="9146" y="8822"/>
                    </a:lnTo>
                    <a:lnTo>
                      <a:pt x="9146" y="5380"/>
                    </a:lnTo>
                    <a:lnTo>
                      <a:pt x="9038" y="516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4697575" y="3057850"/>
                <a:ext cx="898375" cy="521825"/>
              </a:xfrm>
              <a:custGeom>
                <a:avLst/>
                <a:gdLst/>
                <a:ahLst/>
                <a:cxnLst/>
                <a:rect l="l" t="t" r="r" b="b"/>
                <a:pathLst>
                  <a:path w="35935" h="20873" extrusionOk="0">
                    <a:moveTo>
                      <a:pt x="35719" y="1"/>
                    </a:moveTo>
                    <a:lnTo>
                      <a:pt x="108" y="20550"/>
                    </a:lnTo>
                    <a:lnTo>
                      <a:pt x="1" y="20657"/>
                    </a:lnTo>
                    <a:lnTo>
                      <a:pt x="1" y="20872"/>
                    </a:lnTo>
                    <a:lnTo>
                      <a:pt x="323" y="20872"/>
                    </a:lnTo>
                    <a:lnTo>
                      <a:pt x="35827" y="323"/>
                    </a:lnTo>
                    <a:lnTo>
                      <a:pt x="35935" y="216"/>
                    </a:lnTo>
                    <a:lnTo>
                      <a:pt x="35935" y="108"/>
                    </a:lnTo>
                    <a:lnTo>
                      <a:pt x="35827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8"/>
              <p:cNvSpPr/>
              <p:nvPr/>
            </p:nvSpPr>
            <p:spPr>
              <a:xfrm>
                <a:off x="4697575" y="3057850"/>
                <a:ext cx="898375" cy="521825"/>
              </a:xfrm>
              <a:custGeom>
                <a:avLst/>
                <a:gdLst/>
                <a:ahLst/>
                <a:cxnLst/>
                <a:rect l="l" t="t" r="r" b="b"/>
                <a:pathLst>
                  <a:path w="35935" h="20873" fill="none" extrusionOk="0">
                    <a:moveTo>
                      <a:pt x="323" y="20872"/>
                    </a:moveTo>
                    <a:lnTo>
                      <a:pt x="35827" y="323"/>
                    </a:lnTo>
                    <a:lnTo>
                      <a:pt x="35827" y="323"/>
                    </a:lnTo>
                    <a:lnTo>
                      <a:pt x="35935" y="216"/>
                    </a:lnTo>
                    <a:lnTo>
                      <a:pt x="35935" y="108"/>
                    </a:lnTo>
                    <a:lnTo>
                      <a:pt x="35935" y="108"/>
                    </a:lnTo>
                    <a:lnTo>
                      <a:pt x="35827" y="1"/>
                    </a:lnTo>
                    <a:lnTo>
                      <a:pt x="35719" y="1"/>
                    </a:lnTo>
                    <a:lnTo>
                      <a:pt x="108" y="20550"/>
                    </a:lnTo>
                    <a:lnTo>
                      <a:pt x="108" y="20550"/>
                    </a:lnTo>
                    <a:lnTo>
                      <a:pt x="1" y="20657"/>
                    </a:lnTo>
                    <a:lnTo>
                      <a:pt x="1" y="20872"/>
                    </a:lnTo>
                    <a:lnTo>
                      <a:pt x="1" y="20872"/>
                    </a:lnTo>
                    <a:lnTo>
                      <a:pt x="108" y="20872"/>
                    </a:lnTo>
                    <a:lnTo>
                      <a:pt x="323" y="208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8"/>
              <p:cNvSpPr/>
              <p:nvPr/>
            </p:nvSpPr>
            <p:spPr>
              <a:xfrm>
                <a:off x="4533500" y="3060550"/>
                <a:ext cx="715475" cy="424975"/>
              </a:xfrm>
              <a:custGeom>
                <a:avLst/>
                <a:gdLst/>
                <a:ahLst/>
                <a:cxnLst/>
                <a:rect l="l" t="t" r="r" b="b"/>
                <a:pathLst>
                  <a:path w="28619" h="16999" extrusionOk="0">
                    <a:moveTo>
                      <a:pt x="28511" y="0"/>
                    </a:moveTo>
                    <a:lnTo>
                      <a:pt x="28404" y="108"/>
                    </a:lnTo>
                    <a:lnTo>
                      <a:pt x="108" y="16676"/>
                    </a:lnTo>
                    <a:lnTo>
                      <a:pt x="1" y="16784"/>
                    </a:lnTo>
                    <a:lnTo>
                      <a:pt x="1" y="16891"/>
                    </a:lnTo>
                    <a:lnTo>
                      <a:pt x="108" y="16999"/>
                    </a:lnTo>
                    <a:lnTo>
                      <a:pt x="216" y="16999"/>
                    </a:lnTo>
                    <a:lnTo>
                      <a:pt x="28619" y="431"/>
                    </a:lnTo>
                    <a:lnTo>
                      <a:pt x="28619" y="323"/>
                    </a:lnTo>
                    <a:lnTo>
                      <a:pt x="28619" y="108"/>
                    </a:lnTo>
                    <a:lnTo>
                      <a:pt x="28511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4533500" y="3060550"/>
                <a:ext cx="715475" cy="424975"/>
              </a:xfrm>
              <a:custGeom>
                <a:avLst/>
                <a:gdLst/>
                <a:ahLst/>
                <a:cxnLst/>
                <a:rect l="l" t="t" r="r" b="b"/>
                <a:pathLst>
                  <a:path w="28619" h="16999" fill="none" extrusionOk="0">
                    <a:moveTo>
                      <a:pt x="216" y="16999"/>
                    </a:moveTo>
                    <a:lnTo>
                      <a:pt x="28619" y="431"/>
                    </a:lnTo>
                    <a:lnTo>
                      <a:pt x="28619" y="431"/>
                    </a:lnTo>
                    <a:lnTo>
                      <a:pt x="28619" y="323"/>
                    </a:lnTo>
                    <a:lnTo>
                      <a:pt x="28619" y="108"/>
                    </a:lnTo>
                    <a:lnTo>
                      <a:pt x="28619" y="108"/>
                    </a:lnTo>
                    <a:lnTo>
                      <a:pt x="28511" y="0"/>
                    </a:lnTo>
                    <a:lnTo>
                      <a:pt x="28404" y="108"/>
                    </a:lnTo>
                    <a:lnTo>
                      <a:pt x="108" y="16676"/>
                    </a:lnTo>
                    <a:lnTo>
                      <a:pt x="108" y="16676"/>
                    </a:lnTo>
                    <a:lnTo>
                      <a:pt x="1" y="16784"/>
                    </a:lnTo>
                    <a:lnTo>
                      <a:pt x="1" y="16891"/>
                    </a:lnTo>
                    <a:lnTo>
                      <a:pt x="1" y="16891"/>
                    </a:lnTo>
                    <a:lnTo>
                      <a:pt x="108" y="16999"/>
                    </a:lnTo>
                    <a:lnTo>
                      <a:pt x="216" y="169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4872400" y="349357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539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5076825" y="337522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2" y="2045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8"/>
              <p:cNvSpPr/>
              <p:nvPr/>
            </p:nvSpPr>
            <p:spPr>
              <a:xfrm>
                <a:off x="5281225" y="3254200"/>
                <a:ext cx="699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121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8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5"/>
                    </a:lnTo>
                    <a:lnTo>
                      <a:pt x="1184" y="3121"/>
                    </a:lnTo>
                    <a:lnTo>
                      <a:pt x="1722" y="2905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1" y="969"/>
                    </a:lnTo>
                    <a:lnTo>
                      <a:pt x="2475" y="538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8"/>
              <p:cNvSpPr/>
              <p:nvPr/>
            </p:nvSpPr>
            <p:spPr>
              <a:xfrm>
                <a:off x="5485650" y="31358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045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5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4867025" y="3490900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2" y="430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259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2" y="430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430"/>
                    </a:lnTo>
                    <a:lnTo>
                      <a:pt x="216" y="968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2" y="3335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121" y="1722"/>
                    </a:lnTo>
                    <a:lnTo>
                      <a:pt x="3228" y="1506"/>
                    </a:lnTo>
                    <a:lnTo>
                      <a:pt x="3121" y="861"/>
                    </a:lnTo>
                    <a:lnTo>
                      <a:pt x="2798" y="430"/>
                    </a:lnTo>
                    <a:lnTo>
                      <a:pt x="2367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5071450" y="3369850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2152" y="431"/>
                    </a:move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7" y="1507"/>
                    </a:lnTo>
                    <a:lnTo>
                      <a:pt x="2797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8" y="2906"/>
                    </a:lnTo>
                    <a:lnTo>
                      <a:pt x="646" y="2690"/>
                    </a:lnTo>
                    <a:lnTo>
                      <a:pt x="430" y="2368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108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2" y="3336"/>
                    </a:lnTo>
                    <a:lnTo>
                      <a:pt x="2044" y="3228"/>
                    </a:lnTo>
                    <a:lnTo>
                      <a:pt x="2582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8"/>
              <p:cNvSpPr/>
              <p:nvPr/>
            </p:nvSpPr>
            <p:spPr>
              <a:xfrm>
                <a:off x="5275850" y="3251500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722" y="324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7"/>
                    </a:lnTo>
                    <a:lnTo>
                      <a:pt x="2798" y="1507"/>
                    </a:lnTo>
                    <a:lnTo>
                      <a:pt x="2798" y="1615"/>
                    </a:lnTo>
                    <a:lnTo>
                      <a:pt x="2690" y="2153"/>
                    </a:lnTo>
                    <a:lnTo>
                      <a:pt x="2368" y="2583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260"/>
                    </a:lnTo>
                    <a:lnTo>
                      <a:pt x="323" y="1830"/>
                    </a:lnTo>
                    <a:lnTo>
                      <a:pt x="323" y="1722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722" y="324"/>
                    </a:lnTo>
                    <a:close/>
                    <a:moveTo>
                      <a:pt x="1399" y="1"/>
                    </a:moveTo>
                    <a:lnTo>
                      <a:pt x="1077" y="109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5"/>
                    </a:lnTo>
                    <a:lnTo>
                      <a:pt x="1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861" y="3229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1" y="862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8"/>
              <p:cNvSpPr/>
              <p:nvPr/>
            </p:nvSpPr>
            <p:spPr>
              <a:xfrm>
                <a:off x="5480275" y="31304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722" y="431"/>
                    </a:moveTo>
                    <a:lnTo>
                      <a:pt x="2152" y="538"/>
                    </a:lnTo>
                    <a:lnTo>
                      <a:pt x="2475" y="754"/>
                    </a:lnTo>
                    <a:lnTo>
                      <a:pt x="2690" y="1076"/>
                    </a:lnTo>
                    <a:lnTo>
                      <a:pt x="2798" y="1507"/>
                    </a:lnTo>
                    <a:lnTo>
                      <a:pt x="2798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8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216"/>
                    </a:lnTo>
                    <a:lnTo>
                      <a:pt x="538" y="538"/>
                    </a:lnTo>
                    <a:lnTo>
                      <a:pt x="215" y="1076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443"/>
                    </a:lnTo>
                    <a:lnTo>
                      <a:pt x="1722" y="3336"/>
                    </a:lnTo>
                    <a:lnTo>
                      <a:pt x="2044" y="3228"/>
                    </a:lnTo>
                    <a:lnTo>
                      <a:pt x="2582" y="2905"/>
                    </a:lnTo>
                    <a:lnTo>
                      <a:pt x="3013" y="2367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8" y="431"/>
                    </a:lnTo>
                    <a:lnTo>
                      <a:pt x="2367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5214000" y="3063225"/>
                <a:ext cx="7265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6" extrusionOk="0">
                    <a:moveTo>
                      <a:pt x="0" y="1"/>
                    </a:moveTo>
                    <a:lnTo>
                      <a:pt x="0" y="3874"/>
                    </a:lnTo>
                    <a:lnTo>
                      <a:pt x="2905" y="5595"/>
                    </a:lnTo>
                    <a:lnTo>
                      <a:pt x="2905" y="183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5208625" y="3060550"/>
                <a:ext cx="834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810" extrusionOk="0">
                    <a:moveTo>
                      <a:pt x="430" y="431"/>
                    </a:moveTo>
                    <a:lnTo>
                      <a:pt x="3012" y="2044"/>
                    </a:lnTo>
                    <a:lnTo>
                      <a:pt x="2914" y="5402"/>
                    </a:lnTo>
                    <a:lnTo>
                      <a:pt x="2914" y="5402"/>
                    </a:lnTo>
                    <a:lnTo>
                      <a:pt x="430" y="3873"/>
                    </a:lnTo>
                    <a:lnTo>
                      <a:pt x="430" y="431"/>
                    </a:lnTo>
                    <a:close/>
                    <a:moveTo>
                      <a:pt x="108" y="0"/>
                    </a:moveTo>
                    <a:lnTo>
                      <a:pt x="108" y="108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2" y="5810"/>
                    </a:lnTo>
                    <a:lnTo>
                      <a:pt x="3228" y="5810"/>
                    </a:lnTo>
                    <a:lnTo>
                      <a:pt x="3228" y="5702"/>
                    </a:lnTo>
                    <a:lnTo>
                      <a:pt x="3335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5286625" y="30148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5" y="0"/>
                    </a:moveTo>
                    <a:lnTo>
                      <a:pt x="0" y="3658"/>
                    </a:lnTo>
                    <a:lnTo>
                      <a:pt x="0" y="7531"/>
                    </a:lnTo>
                    <a:lnTo>
                      <a:pt x="6455" y="3766"/>
                    </a:lnTo>
                    <a:lnTo>
                      <a:pt x="645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5281225" y="3009450"/>
                <a:ext cx="1721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4" extrusionOk="0">
                    <a:moveTo>
                      <a:pt x="6456" y="538"/>
                    </a:moveTo>
                    <a:lnTo>
                      <a:pt x="6456" y="3873"/>
                    </a:lnTo>
                    <a:lnTo>
                      <a:pt x="431" y="7424"/>
                    </a:lnTo>
                    <a:lnTo>
                      <a:pt x="431" y="4026"/>
                    </a:lnTo>
                    <a:lnTo>
                      <a:pt x="6456" y="538"/>
                    </a:lnTo>
                    <a:close/>
                    <a:moveTo>
                      <a:pt x="6564" y="0"/>
                    </a:moveTo>
                    <a:lnTo>
                      <a:pt x="108" y="3766"/>
                    </a:lnTo>
                    <a:lnTo>
                      <a:pt x="108" y="3873"/>
                    </a:lnTo>
                    <a:lnTo>
                      <a:pt x="1" y="7746"/>
                    </a:lnTo>
                    <a:lnTo>
                      <a:pt x="108" y="7854"/>
                    </a:lnTo>
                    <a:lnTo>
                      <a:pt x="324" y="7854"/>
                    </a:lnTo>
                    <a:lnTo>
                      <a:pt x="6671" y="4088"/>
                    </a:lnTo>
                    <a:lnTo>
                      <a:pt x="6779" y="3981"/>
                    </a:lnTo>
                    <a:lnTo>
                      <a:pt x="6886" y="215"/>
                    </a:lnTo>
                    <a:lnTo>
                      <a:pt x="677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8"/>
              <p:cNvSpPr/>
              <p:nvPr/>
            </p:nvSpPr>
            <p:spPr>
              <a:xfrm>
                <a:off x="5214000" y="29691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937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360" y="182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8"/>
              <p:cNvSpPr/>
              <p:nvPr/>
            </p:nvSpPr>
            <p:spPr>
              <a:xfrm>
                <a:off x="5211300" y="2966400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458" y="387"/>
                    </a:moveTo>
                    <a:lnTo>
                      <a:pt x="9145" y="1937"/>
                    </a:lnTo>
                    <a:lnTo>
                      <a:pt x="3013" y="5380"/>
                    </a:lnTo>
                    <a:lnTo>
                      <a:pt x="494" y="3927"/>
                    </a:lnTo>
                    <a:lnTo>
                      <a:pt x="494" y="3927"/>
                    </a:lnTo>
                    <a:lnTo>
                      <a:pt x="1507" y="3336"/>
                    </a:lnTo>
                    <a:lnTo>
                      <a:pt x="6458" y="387"/>
                    </a:lnTo>
                    <a:close/>
                    <a:moveTo>
                      <a:pt x="6348" y="1"/>
                    </a:moveTo>
                    <a:lnTo>
                      <a:pt x="5380" y="539"/>
                    </a:lnTo>
                    <a:lnTo>
                      <a:pt x="2045" y="2583"/>
                    </a:lnTo>
                    <a:lnTo>
                      <a:pt x="646" y="3444"/>
                    </a:lnTo>
                    <a:lnTo>
                      <a:pt x="216" y="3659"/>
                    </a:lnTo>
                    <a:lnTo>
                      <a:pt x="108" y="3659"/>
                    </a:lnTo>
                    <a:lnTo>
                      <a:pt x="1" y="3766"/>
                    </a:lnTo>
                    <a:lnTo>
                      <a:pt x="1" y="3874"/>
                    </a:lnTo>
                    <a:lnTo>
                      <a:pt x="1" y="3981"/>
                    </a:lnTo>
                    <a:lnTo>
                      <a:pt x="1" y="4089"/>
                    </a:lnTo>
                    <a:lnTo>
                      <a:pt x="2905" y="5810"/>
                    </a:lnTo>
                    <a:lnTo>
                      <a:pt x="3121" y="5810"/>
                    </a:lnTo>
                    <a:lnTo>
                      <a:pt x="9576" y="2045"/>
                    </a:lnTo>
                    <a:lnTo>
                      <a:pt x="9683" y="1937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8"/>
              <p:cNvSpPr/>
              <p:nvPr/>
            </p:nvSpPr>
            <p:spPr>
              <a:xfrm>
                <a:off x="5318900" y="30013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2044" y="1722"/>
                    </a:lnTo>
                    <a:lnTo>
                      <a:pt x="2797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8"/>
              <p:cNvSpPr/>
              <p:nvPr/>
            </p:nvSpPr>
            <p:spPr>
              <a:xfrm>
                <a:off x="5364625" y="30524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8"/>
              <p:cNvSpPr/>
              <p:nvPr/>
            </p:nvSpPr>
            <p:spPr>
              <a:xfrm>
                <a:off x="4942325" y="3219225"/>
                <a:ext cx="7265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6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2906" y="5595"/>
                    </a:lnTo>
                    <a:lnTo>
                      <a:pt x="2906" y="1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8"/>
              <p:cNvSpPr/>
              <p:nvPr/>
            </p:nvSpPr>
            <p:spPr>
              <a:xfrm>
                <a:off x="4936950" y="3216550"/>
                <a:ext cx="834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810" extrusionOk="0">
                    <a:moveTo>
                      <a:pt x="431" y="431"/>
                    </a:moveTo>
                    <a:lnTo>
                      <a:pt x="3013" y="2044"/>
                    </a:lnTo>
                    <a:lnTo>
                      <a:pt x="2914" y="5402"/>
                    </a:lnTo>
                    <a:lnTo>
                      <a:pt x="431" y="3873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08" y="108"/>
                    </a:lnTo>
                    <a:lnTo>
                      <a:pt x="1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3228" y="5702"/>
                    </a:lnTo>
                    <a:lnTo>
                      <a:pt x="3336" y="1937"/>
                    </a:lnTo>
                    <a:lnTo>
                      <a:pt x="3228" y="1829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8"/>
              <p:cNvSpPr/>
              <p:nvPr/>
            </p:nvSpPr>
            <p:spPr>
              <a:xfrm>
                <a:off x="5014950" y="31708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6" y="0"/>
                    </a:moveTo>
                    <a:lnTo>
                      <a:pt x="1" y="3658"/>
                    </a:lnTo>
                    <a:lnTo>
                      <a:pt x="1" y="7531"/>
                    </a:lnTo>
                    <a:lnTo>
                      <a:pt x="6348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8"/>
              <p:cNvSpPr/>
              <p:nvPr/>
            </p:nvSpPr>
            <p:spPr>
              <a:xfrm>
                <a:off x="5009575" y="3165450"/>
                <a:ext cx="1721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4" extrusionOk="0">
                    <a:moveTo>
                      <a:pt x="6456" y="538"/>
                    </a:moveTo>
                    <a:lnTo>
                      <a:pt x="6456" y="3873"/>
                    </a:lnTo>
                    <a:lnTo>
                      <a:pt x="431" y="7424"/>
                    </a:lnTo>
                    <a:lnTo>
                      <a:pt x="431" y="4026"/>
                    </a:lnTo>
                    <a:lnTo>
                      <a:pt x="431" y="4026"/>
                    </a:lnTo>
                    <a:lnTo>
                      <a:pt x="6456" y="538"/>
                    </a:lnTo>
                    <a:close/>
                    <a:moveTo>
                      <a:pt x="6563" y="0"/>
                    </a:moveTo>
                    <a:lnTo>
                      <a:pt x="108" y="3766"/>
                    </a:lnTo>
                    <a:lnTo>
                      <a:pt x="108" y="3873"/>
                    </a:lnTo>
                    <a:lnTo>
                      <a:pt x="1" y="7746"/>
                    </a:lnTo>
                    <a:lnTo>
                      <a:pt x="108" y="7854"/>
                    </a:lnTo>
                    <a:lnTo>
                      <a:pt x="323" y="7854"/>
                    </a:lnTo>
                    <a:lnTo>
                      <a:pt x="6671" y="4088"/>
                    </a:lnTo>
                    <a:lnTo>
                      <a:pt x="6779" y="3981"/>
                    </a:lnTo>
                    <a:lnTo>
                      <a:pt x="6886" y="215"/>
                    </a:lnTo>
                    <a:lnTo>
                      <a:pt x="677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8"/>
              <p:cNvSpPr/>
              <p:nvPr/>
            </p:nvSpPr>
            <p:spPr>
              <a:xfrm>
                <a:off x="4942325" y="31251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9" y="0"/>
                    </a:moveTo>
                    <a:lnTo>
                      <a:pt x="3229" y="1937"/>
                    </a:lnTo>
                    <a:lnTo>
                      <a:pt x="1" y="3766"/>
                    </a:lnTo>
                    <a:lnTo>
                      <a:pt x="2906" y="5487"/>
                    </a:lnTo>
                    <a:lnTo>
                      <a:pt x="9361" y="1829"/>
                    </a:lnTo>
                    <a:lnTo>
                      <a:pt x="6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8"/>
              <p:cNvSpPr/>
              <p:nvPr/>
            </p:nvSpPr>
            <p:spPr>
              <a:xfrm>
                <a:off x="4939650" y="3122400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455" y="388"/>
                    </a:moveTo>
                    <a:lnTo>
                      <a:pt x="9038" y="1937"/>
                    </a:lnTo>
                    <a:lnTo>
                      <a:pt x="3013" y="5380"/>
                    </a:lnTo>
                    <a:lnTo>
                      <a:pt x="494" y="3927"/>
                    </a:lnTo>
                    <a:lnTo>
                      <a:pt x="494" y="3927"/>
                    </a:lnTo>
                    <a:lnTo>
                      <a:pt x="1507" y="3336"/>
                    </a:lnTo>
                    <a:lnTo>
                      <a:pt x="6455" y="388"/>
                    </a:lnTo>
                    <a:close/>
                    <a:moveTo>
                      <a:pt x="6348" y="1"/>
                    </a:moveTo>
                    <a:lnTo>
                      <a:pt x="5380" y="539"/>
                    </a:lnTo>
                    <a:lnTo>
                      <a:pt x="2045" y="2583"/>
                    </a:lnTo>
                    <a:lnTo>
                      <a:pt x="646" y="3444"/>
                    </a:lnTo>
                    <a:lnTo>
                      <a:pt x="216" y="3659"/>
                    </a:lnTo>
                    <a:lnTo>
                      <a:pt x="108" y="3659"/>
                    </a:lnTo>
                    <a:lnTo>
                      <a:pt x="0" y="3766"/>
                    </a:lnTo>
                    <a:lnTo>
                      <a:pt x="0" y="3874"/>
                    </a:lnTo>
                    <a:lnTo>
                      <a:pt x="0" y="3981"/>
                    </a:lnTo>
                    <a:lnTo>
                      <a:pt x="0" y="4089"/>
                    </a:lnTo>
                    <a:lnTo>
                      <a:pt x="2905" y="5810"/>
                    </a:lnTo>
                    <a:lnTo>
                      <a:pt x="3120" y="5810"/>
                    </a:lnTo>
                    <a:lnTo>
                      <a:pt x="9576" y="2045"/>
                    </a:lnTo>
                    <a:lnTo>
                      <a:pt x="9683" y="1937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8"/>
              <p:cNvSpPr/>
              <p:nvPr/>
            </p:nvSpPr>
            <p:spPr>
              <a:xfrm>
                <a:off x="5047225" y="31573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8"/>
              <p:cNvSpPr/>
              <p:nvPr/>
            </p:nvSpPr>
            <p:spPr>
              <a:xfrm>
                <a:off x="5092950" y="32084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0" y="1"/>
                    </a:moveTo>
                    <a:lnTo>
                      <a:pt x="1" y="1614"/>
                    </a:lnTo>
                    <a:lnTo>
                      <a:pt x="1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8"/>
              <p:cNvSpPr/>
              <p:nvPr/>
            </p:nvSpPr>
            <p:spPr>
              <a:xfrm>
                <a:off x="4668000" y="3377925"/>
                <a:ext cx="72625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5595" extrusionOk="0">
                    <a:moveTo>
                      <a:pt x="0" y="0"/>
                    </a:moveTo>
                    <a:lnTo>
                      <a:pt x="0" y="3874"/>
                    </a:lnTo>
                    <a:lnTo>
                      <a:pt x="2905" y="5595"/>
                    </a:lnTo>
                    <a:lnTo>
                      <a:pt x="2905" y="18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8"/>
              <p:cNvSpPr/>
              <p:nvPr/>
            </p:nvSpPr>
            <p:spPr>
              <a:xfrm>
                <a:off x="4662600" y="3372550"/>
                <a:ext cx="834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918" extrusionOk="0">
                    <a:moveTo>
                      <a:pt x="431" y="538"/>
                    </a:moveTo>
                    <a:lnTo>
                      <a:pt x="3013" y="2152"/>
                    </a:lnTo>
                    <a:lnTo>
                      <a:pt x="2913" y="5475"/>
                    </a:lnTo>
                    <a:lnTo>
                      <a:pt x="2913" y="5475"/>
                    </a:lnTo>
                    <a:lnTo>
                      <a:pt x="324" y="3981"/>
                    </a:lnTo>
                    <a:lnTo>
                      <a:pt x="431" y="538"/>
                    </a:lnTo>
                    <a:close/>
                    <a:moveTo>
                      <a:pt x="109" y="0"/>
                    </a:moveTo>
                    <a:lnTo>
                      <a:pt x="1" y="215"/>
                    </a:lnTo>
                    <a:lnTo>
                      <a:pt x="1" y="4089"/>
                    </a:lnTo>
                    <a:lnTo>
                      <a:pt x="109" y="4196"/>
                    </a:lnTo>
                    <a:lnTo>
                      <a:pt x="3013" y="5918"/>
                    </a:lnTo>
                    <a:lnTo>
                      <a:pt x="3121" y="5918"/>
                    </a:lnTo>
                    <a:lnTo>
                      <a:pt x="3229" y="5810"/>
                    </a:lnTo>
                    <a:lnTo>
                      <a:pt x="3336" y="2044"/>
                    </a:lnTo>
                    <a:lnTo>
                      <a:pt x="3229" y="1829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8"/>
              <p:cNvSpPr/>
              <p:nvPr/>
            </p:nvSpPr>
            <p:spPr>
              <a:xfrm>
                <a:off x="4740600" y="3326825"/>
                <a:ext cx="1614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7639" extrusionOk="0">
                    <a:moveTo>
                      <a:pt x="6456" y="0"/>
                    </a:moveTo>
                    <a:lnTo>
                      <a:pt x="1" y="3766"/>
                    </a:lnTo>
                    <a:lnTo>
                      <a:pt x="1" y="7639"/>
                    </a:lnTo>
                    <a:lnTo>
                      <a:pt x="6349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8"/>
              <p:cNvSpPr/>
              <p:nvPr/>
            </p:nvSpPr>
            <p:spPr>
              <a:xfrm>
                <a:off x="4735225" y="33241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6" y="431"/>
                    </a:moveTo>
                    <a:lnTo>
                      <a:pt x="6456" y="3766"/>
                    </a:lnTo>
                    <a:lnTo>
                      <a:pt x="324" y="7424"/>
                    </a:lnTo>
                    <a:lnTo>
                      <a:pt x="430" y="3920"/>
                    </a:lnTo>
                    <a:lnTo>
                      <a:pt x="430" y="3920"/>
                    </a:lnTo>
                    <a:lnTo>
                      <a:pt x="6456" y="431"/>
                    </a:lnTo>
                    <a:close/>
                    <a:moveTo>
                      <a:pt x="6564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7747"/>
                    </a:lnTo>
                    <a:lnTo>
                      <a:pt x="108" y="7855"/>
                    </a:lnTo>
                    <a:lnTo>
                      <a:pt x="216" y="7855"/>
                    </a:lnTo>
                    <a:lnTo>
                      <a:pt x="6671" y="4089"/>
                    </a:lnTo>
                    <a:lnTo>
                      <a:pt x="6779" y="3874"/>
                    </a:lnTo>
                    <a:lnTo>
                      <a:pt x="6779" y="108"/>
                    </a:lnTo>
                    <a:lnTo>
                      <a:pt x="677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8"/>
              <p:cNvSpPr/>
              <p:nvPr/>
            </p:nvSpPr>
            <p:spPr>
              <a:xfrm>
                <a:off x="4668000" y="32837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1"/>
                    </a:moveTo>
                    <a:lnTo>
                      <a:pt x="3228" y="1830"/>
                    </a:lnTo>
                    <a:lnTo>
                      <a:pt x="0" y="3766"/>
                    </a:lnTo>
                    <a:lnTo>
                      <a:pt x="2905" y="5488"/>
                    </a:lnTo>
                    <a:lnTo>
                      <a:pt x="9360" y="1722"/>
                    </a:lnTo>
                    <a:lnTo>
                      <a:pt x="63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8"/>
              <p:cNvSpPr/>
              <p:nvPr/>
            </p:nvSpPr>
            <p:spPr>
              <a:xfrm>
                <a:off x="4662600" y="3281100"/>
                <a:ext cx="24210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703" extrusionOk="0">
                    <a:moveTo>
                      <a:pt x="6564" y="280"/>
                    </a:moveTo>
                    <a:lnTo>
                      <a:pt x="9146" y="1829"/>
                    </a:lnTo>
                    <a:lnTo>
                      <a:pt x="3121" y="5380"/>
                    </a:lnTo>
                    <a:lnTo>
                      <a:pt x="602" y="3829"/>
                    </a:lnTo>
                    <a:lnTo>
                      <a:pt x="1507" y="3336"/>
                    </a:lnTo>
                    <a:lnTo>
                      <a:pt x="6564" y="280"/>
                    </a:lnTo>
                    <a:close/>
                    <a:moveTo>
                      <a:pt x="6456" y="0"/>
                    </a:moveTo>
                    <a:lnTo>
                      <a:pt x="5488" y="538"/>
                    </a:lnTo>
                    <a:lnTo>
                      <a:pt x="2153" y="2475"/>
                    </a:lnTo>
                    <a:lnTo>
                      <a:pt x="754" y="3336"/>
                    </a:lnTo>
                    <a:lnTo>
                      <a:pt x="324" y="3551"/>
                    </a:lnTo>
                    <a:lnTo>
                      <a:pt x="216" y="3658"/>
                    </a:lnTo>
                    <a:lnTo>
                      <a:pt x="109" y="3658"/>
                    </a:lnTo>
                    <a:lnTo>
                      <a:pt x="1" y="3766"/>
                    </a:lnTo>
                    <a:lnTo>
                      <a:pt x="1" y="3873"/>
                    </a:lnTo>
                    <a:lnTo>
                      <a:pt x="109" y="3981"/>
                    </a:lnTo>
                    <a:lnTo>
                      <a:pt x="3013" y="5702"/>
                    </a:lnTo>
                    <a:lnTo>
                      <a:pt x="3229" y="5702"/>
                    </a:lnTo>
                    <a:lnTo>
                      <a:pt x="9684" y="2045"/>
                    </a:lnTo>
                    <a:lnTo>
                      <a:pt x="9684" y="1829"/>
                    </a:lnTo>
                    <a:lnTo>
                      <a:pt x="9684" y="1722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8"/>
              <p:cNvSpPr/>
              <p:nvPr/>
            </p:nvSpPr>
            <p:spPr>
              <a:xfrm>
                <a:off x="4772900" y="33160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0" y="430"/>
                    </a:lnTo>
                    <a:lnTo>
                      <a:pt x="2044" y="1721"/>
                    </a:lnTo>
                    <a:lnTo>
                      <a:pt x="2797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8"/>
              <p:cNvSpPr/>
              <p:nvPr/>
            </p:nvSpPr>
            <p:spPr>
              <a:xfrm>
                <a:off x="4694875" y="33644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7" y="1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2"/>
                    </a:lnTo>
                    <a:lnTo>
                      <a:pt x="64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8"/>
              <p:cNvSpPr/>
              <p:nvPr/>
            </p:nvSpPr>
            <p:spPr>
              <a:xfrm>
                <a:off x="4794400" y="330262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1" y="430"/>
                    </a:lnTo>
                    <a:lnTo>
                      <a:pt x="2045" y="1721"/>
                    </a:lnTo>
                    <a:lnTo>
                      <a:pt x="2798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8"/>
              <p:cNvSpPr/>
              <p:nvPr/>
            </p:nvSpPr>
            <p:spPr>
              <a:xfrm>
                <a:off x="4821300" y="3297225"/>
                <a:ext cx="161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2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323" y="431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8"/>
              <p:cNvSpPr/>
              <p:nvPr/>
            </p:nvSpPr>
            <p:spPr>
              <a:xfrm>
                <a:off x="4840125" y="3308000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646" y="215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8"/>
              <p:cNvSpPr/>
              <p:nvPr/>
            </p:nvSpPr>
            <p:spPr>
              <a:xfrm>
                <a:off x="4858950" y="331875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08" y="431"/>
                    </a:lnTo>
                    <a:lnTo>
                      <a:pt x="324" y="539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8"/>
              <p:cNvSpPr/>
              <p:nvPr/>
            </p:nvSpPr>
            <p:spPr>
              <a:xfrm>
                <a:off x="4818600" y="33671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1" y="0"/>
                    </a:moveTo>
                    <a:lnTo>
                      <a:pt x="1" y="1614"/>
                    </a:lnTo>
                    <a:lnTo>
                      <a:pt x="1" y="3120"/>
                    </a:lnTo>
                    <a:lnTo>
                      <a:pt x="2691" y="1614"/>
                    </a:lnTo>
                    <a:lnTo>
                      <a:pt x="26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8"/>
              <p:cNvSpPr/>
              <p:nvPr/>
            </p:nvSpPr>
            <p:spPr>
              <a:xfrm>
                <a:off x="4310275" y="3348350"/>
                <a:ext cx="320075" cy="470700"/>
              </a:xfrm>
              <a:custGeom>
                <a:avLst/>
                <a:gdLst/>
                <a:ahLst/>
                <a:cxnLst/>
                <a:rect l="l" t="t" r="r" b="b"/>
                <a:pathLst>
                  <a:path w="12803" h="18828" extrusionOk="0">
                    <a:moveTo>
                      <a:pt x="0" y="0"/>
                    </a:moveTo>
                    <a:lnTo>
                      <a:pt x="0" y="11297"/>
                    </a:lnTo>
                    <a:lnTo>
                      <a:pt x="12803" y="18828"/>
                    </a:lnTo>
                    <a:lnTo>
                      <a:pt x="12803" y="75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8"/>
              <p:cNvSpPr/>
              <p:nvPr/>
            </p:nvSpPr>
            <p:spPr>
              <a:xfrm>
                <a:off x="4304875" y="3345650"/>
                <a:ext cx="3308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9044" extrusionOk="0">
                    <a:moveTo>
                      <a:pt x="431" y="431"/>
                    </a:moveTo>
                    <a:lnTo>
                      <a:pt x="12805" y="7791"/>
                    </a:lnTo>
                    <a:lnTo>
                      <a:pt x="12805" y="7791"/>
                    </a:lnTo>
                    <a:lnTo>
                      <a:pt x="12911" y="18613"/>
                    </a:lnTo>
                    <a:lnTo>
                      <a:pt x="431" y="11297"/>
                    </a:lnTo>
                    <a:lnTo>
                      <a:pt x="431" y="431"/>
                    </a:lnTo>
                    <a:close/>
                    <a:moveTo>
                      <a:pt x="109" y="0"/>
                    </a:moveTo>
                    <a:lnTo>
                      <a:pt x="1" y="108"/>
                    </a:lnTo>
                    <a:lnTo>
                      <a:pt x="1" y="11405"/>
                    </a:lnTo>
                    <a:lnTo>
                      <a:pt x="109" y="11620"/>
                    </a:lnTo>
                    <a:lnTo>
                      <a:pt x="13019" y="19043"/>
                    </a:lnTo>
                    <a:lnTo>
                      <a:pt x="13127" y="19043"/>
                    </a:lnTo>
                    <a:lnTo>
                      <a:pt x="13234" y="18936"/>
                    </a:lnTo>
                    <a:lnTo>
                      <a:pt x="13234" y="7639"/>
                    </a:lnTo>
                    <a:lnTo>
                      <a:pt x="13127" y="7532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8"/>
              <p:cNvSpPr/>
              <p:nvPr/>
            </p:nvSpPr>
            <p:spPr>
              <a:xfrm>
                <a:off x="4390950" y="3439775"/>
                <a:ext cx="21520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501" extrusionOk="0">
                    <a:moveTo>
                      <a:pt x="1" y="1"/>
                    </a:moveTo>
                    <a:lnTo>
                      <a:pt x="1" y="3336"/>
                    </a:lnTo>
                    <a:lnTo>
                      <a:pt x="1" y="3444"/>
                    </a:lnTo>
                    <a:lnTo>
                      <a:pt x="8608" y="8500"/>
                    </a:lnTo>
                    <a:lnTo>
                      <a:pt x="8608" y="52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8"/>
              <p:cNvSpPr/>
              <p:nvPr/>
            </p:nvSpPr>
            <p:spPr>
              <a:xfrm>
                <a:off x="4390950" y="3439775"/>
                <a:ext cx="21520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501" fill="none" extrusionOk="0">
                    <a:moveTo>
                      <a:pt x="1" y="3336"/>
                    </a:moveTo>
                    <a:lnTo>
                      <a:pt x="1" y="1"/>
                    </a:lnTo>
                    <a:lnTo>
                      <a:pt x="8608" y="5273"/>
                    </a:lnTo>
                    <a:lnTo>
                      <a:pt x="8608" y="8500"/>
                    </a:lnTo>
                    <a:lnTo>
                      <a:pt x="1" y="344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8"/>
              <p:cNvSpPr/>
              <p:nvPr/>
            </p:nvSpPr>
            <p:spPr>
              <a:xfrm>
                <a:off x="4385575" y="3437100"/>
                <a:ext cx="225950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715" extrusionOk="0">
                    <a:moveTo>
                      <a:pt x="431" y="431"/>
                    </a:moveTo>
                    <a:lnTo>
                      <a:pt x="8607" y="5487"/>
                    </a:lnTo>
                    <a:lnTo>
                      <a:pt x="8607" y="8285"/>
                    </a:lnTo>
                    <a:lnTo>
                      <a:pt x="431" y="3400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443"/>
                    </a:lnTo>
                    <a:lnTo>
                      <a:pt x="1" y="3551"/>
                    </a:lnTo>
                    <a:lnTo>
                      <a:pt x="108" y="3658"/>
                    </a:lnTo>
                    <a:lnTo>
                      <a:pt x="8715" y="8715"/>
                    </a:lnTo>
                    <a:lnTo>
                      <a:pt x="8930" y="8715"/>
                    </a:lnTo>
                    <a:lnTo>
                      <a:pt x="9038" y="8607"/>
                    </a:lnTo>
                    <a:lnTo>
                      <a:pt x="9038" y="5380"/>
                    </a:lnTo>
                    <a:lnTo>
                      <a:pt x="8930" y="516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8"/>
              <p:cNvSpPr/>
              <p:nvPr/>
            </p:nvSpPr>
            <p:spPr>
              <a:xfrm>
                <a:off x="4304875" y="3039025"/>
                <a:ext cx="8472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891" h="20120" extrusionOk="0">
                    <a:moveTo>
                      <a:pt x="20980" y="431"/>
                    </a:moveTo>
                    <a:lnTo>
                      <a:pt x="33353" y="7639"/>
                    </a:lnTo>
                    <a:lnTo>
                      <a:pt x="13019" y="19689"/>
                    </a:lnTo>
                    <a:lnTo>
                      <a:pt x="599" y="12426"/>
                    </a:lnTo>
                    <a:lnTo>
                      <a:pt x="599" y="12426"/>
                    </a:lnTo>
                    <a:lnTo>
                      <a:pt x="20980" y="431"/>
                    </a:lnTo>
                    <a:close/>
                    <a:moveTo>
                      <a:pt x="20873" y="1"/>
                    </a:moveTo>
                    <a:lnTo>
                      <a:pt x="109" y="12265"/>
                    </a:lnTo>
                    <a:lnTo>
                      <a:pt x="1" y="12373"/>
                    </a:lnTo>
                    <a:lnTo>
                      <a:pt x="109" y="12588"/>
                    </a:lnTo>
                    <a:lnTo>
                      <a:pt x="12911" y="20119"/>
                    </a:lnTo>
                    <a:lnTo>
                      <a:pt x="13127" y="20119"/>
                    </a:lnTo>
                    <a:lnTo>
                      <a:pt x="33783" y="7854"/>
                    </a:lnTo>
                    <a:lnTo>
                      <a:pt x="33891" y="7639"/>
                    </a:lnTo>
                    <a:lnTo>
                      <a:pt x="33783" y="7532"/>
                    </a:lnTo>
                    <a:lnTo>
                      <a:pt x="2108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8"/>
              <p:cNvSpPr/>
              <p:nvPr/>
            </p:nvSpPr>
            <p:spPr>
              <a:xfrm>
                <a:off x="4630325" y="3230000"/>
                <a:ext cx="5191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20766" h="23562" extrusionOk="0">
                    <a:moveTo>
                      <a:pt x="20765" y="0"/>
                    </a:moveTo>
                    <a:lnTo>
                      <a:pt x="1" y="12265"/>
                    </a:lnTo>
                    <a:lnTo>
                      <a:pt x="109" y="23562"/>
                    </a:lnTo>
                    <a:lnTo>
                      <a:pt x="20765" y="11297"/>
                    </a:lnTo>
                    <a:lnTo>
                      <a:pt x="207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8"/>
              <p:cNvSpPr/>
              <p:nvPr/>
            </p:nvSpPr>
            <p:spPr>
              <a:xfrm>
                <a:off x="4630325" y="3230000"/>
                <a:ext cx="5191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20766" h="23562" extrusionOk="0">
                    <a:moveTo>
                      <a:pt x="20765" y="0"/>
                    </a:moveTo>
                    <a:lnTo>
                      <a:pt x="1" y="12265"/>
                    </a:lnTo>
                    <a:lnTo>
                      <a:pt x="109" y="23562"/>
                    </a:lnTo>
                    <a:lnTo>
                      <a:pt x="20765" y="11297"/>
                    </a:lnTo>
                    <a:lnTo>
                      <a:pt x="2076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8"/>
              <p:cNvSpPr/>
              <p:nvPr/>
            </p:nvSpPr>
            <p:spPr>
              <a:xfrm>
                <a:off x="4627650" y="3227300"/>
                <a:ext cx="527200" cy="594450"/>
              </a:xfrm>
              <a:custGeom>
                <a:avLst/>
                <a:gdLst/>
                <a:ahLst/>
                <a:cxnLst/>
                <a:rect l="l" t="t" r="r" b="b"/>
                <a:pathLst>
                  <a:path w="21088" h="23778" extrusionOk="0">
                    <a:moveTo>
                      <a:pt x="20657" y="513"/>
                    </a:moveTo>
                    <a:lnTo>
                      <a:pt x="20657" y="11297"/>
                    </a:lnTo>
                    <a:lnTo>
                      <a:pt x="323" y="23347"/>
                    </a:lnTo>
                    <a:lnTo>
                      <a:pt x="323" y="12481"/>
                    </a:lnTo>
                    <a:lnTo>
                      <a:pt x="20657" y="513"/>
                    </a:lnTo>
                    <a:close/>
                    <a:moveTo>
                      <a:pt x="20765" y="1"/>
                    </a:moveTo>
                    <a:lnTo>
                      <a:pt x="0" y="12266"/>
                    </a:lnTo>
                    <a:lnTo>
                      <a:pt x="0" y="12373"/>
                    </a:lnTo>
                    <a:lnTo>
                      <a:pt x="0" y="23670"/>
                    </a:lnTo>
                    <a:lnTo>
                      <a:pt x="108" y="23777"/>
                    </a:lnTo>
                    <a:lnTo>
                      <a:pt x="323" y="23777"/>
                    </a:lnTo>
                    <a:lnTo>
                      <a:pt x="20980" y="11620"/>
                    </a:lnTo>
                    <a:lnTo>
                      <a:pt x="21087" y="11405"/>
                    </a:lnTo>
                    <a:lnTo>
                      <a:pt x="21087" y="108"/>
                    </a:lnTo>
                    <a:lnTo>
                      <a:pt x="2098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8"/>
              <p:cNvSpPr/>
              <p:nvPr/>
            </p:nvSpPr>
            <p:spPr>
              <a:xfrm>
                <a:off x="4665300" y="3638825"/>
                <a:ext cx="457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5488" extrusionOk="0">
                    <a:moveTo>
                      <a:pt x="1830" y="0"/>
                    </a:moveTo>
                    <a:lnTo>
                      <a:pt x="1" y="1076"/>
                    </a:lnTo>
                    <a:lnTo>
                      <a:pt x="1" y="5487"/>
                    </a:lnTo>
                    <a:lnTo>
                      <a:pt x="1830" y="4411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8"/>
              <p:cNvSpPr/>
              <p:nvPr/>
            </p:nvSpPr>
            <p:spPr>
              <a:xfrm>
                <a:off x="4665300" y="3520475"/>
                <a:ext cx="457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5380" extrusionOk="0">
                    <a:moveTo>
                      <a:pt x="1830" y="1"/>
                    </a:moveTo>
                    <a:lnTo>
                      <a:pt x="1" y="1076"/>
                    </a:lnTo>
                    <a:lnTo>
                      <a:pt x="1" y="5380"/>
                    </a:lnTo>
                    <a:lnTo>
                      <a:pt x="1830" y="4304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8"/>
              <p:cNvSpPr/>
              <p:nvPr/>
            </p:nvSpPr>
            <p:spPr>
              <a:xfrm>
                <a:off x="4880475" y="3423650"/>
                <a:ext cx="158725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6349" h="8715" extrusionOk="0">
                    <a:moveTo>
                      <a:pt x="6348" y="0"/>
                    </a:moveTo>
                    <a:lnTo>
                      <a:pt x="0" y="3766"/>
                    </a:lnTo>
                    <a:lnTo>
                      <a:pt x="0" y="8715"/>
                    </a:lnTo>
                    <a:lnTo>
                      <a:pt x="6348" y="494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8"/>
              <p:cNvSpPr/>
              <p:nvPr/>
            </p:nvSpPr>
            <p:spPr>
              <a:xfrm>
                <a:off x="4880475" y="3423650"/>
                <a:ext cx="158725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6349" h="8715" fill="none" extrusionOk="0">
                    <a:moveTo>
                      <a:pt x="6348" y="4949"/>
                    </a:moveTo>
                    <a:lnTo>
                      <a:pt x="6348" y="0"/>
                    </a:lnTo>
                    <a:lnTo>
                      <a:pt x="0" y="3766"/>
                    </a:lnTo>
                    <a:lnTo>
                      <a:pt x="0" y="87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8"/>
              <p:cNvSpPr/>
              <p:nvPr/>
            </p:nvSpPr>
            <p:spPr>
              <a:xfrm>
                <a:off x="4877775" y="3420950"/>
                <a:ext cx="166800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9039" extrusionOk="0">
                    <a:moveTo>
                      <a:pt x="6348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8823"/>
                    </a:lnTo>
                    <a:lnTo>
                      <a:pt x="1" y="8931"/>
                    </a:lnTo>
                    <a:lnTo>
                      <a:pt x="108" y="9038"/>
                    </a:lnTo>
                    <a:lnTo>
                      <a:pt x="324" y="8931"/>
                    </a:lnTo>
                    <a:lnTo>
                      <a:pt x="324" y="8823"/>
                    </a:lnTo>
                    <a:lnTo>
                      <a:pt x="324" y="3982"/>
                    </a:lnTo>
                    <a:lnTo>
                      <a:pt x="6241" y="431"/>
                    </a:lnTo>
                    <a:lnTo>
                      <a:pt x="6241" y="5057"/>
                    </a:lnTo>
                    <a:lnTo>
                      <a:pt x="6348" y="5273"/>
                    </a:lnTo>
                    <a:lnTo>
                      <a:pt x="6564" y="5273"/>
                    </a:lnTo>
                    <a:lnTo>
                      <a:pt x="6671" y="5057"/>
                    </a:lnTo>
                    <a:lnTo>
                      <a:pt x="6671" y="108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8"/>
              <p:cNvSpPr/>
              <p:nvPr/>
            </p:nvSpPr>
            <p:spPr>
              <a:xfrm>
                <a:off x="4829375" y="3394075"/>
                <a:ext cx="209825" cy="247450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9898" extrusionOk="0">
                    <a:moveTo>
                      <a:pt x="6348" y="0"/>
                    </a:moveTo>
                    <a:lnTo>
                      <a:pt x="0" y="3658"/>
                    </a:lnTo>
                    <a:lnTo>
                      <a:pt x="0" y="8177"/>
                    </a:lnTo>
                    <a:lnTo>
                      <a:pt x="2044" y="9898"/>
                    </a:lnTo>
                    <a:lnTo>
                      <a:pt x="2044" y="4949"/>
                    </a:lnTo>
                    <a:lnTo>
                      <a:pt x="8392" y="1183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8"/>
              <p:cNvSpPr/>
              <p:nvPr/>
            </p:nvSpPr>
            <p:spPr>
              <a:xfrm>
                <a:off x="4829375" y="3394075"/>
                <a:ext cx="209825" cy="247450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9898" fill="none" extrusionOk="0">
                    <a:moveTo>
                      <a:pt x="0" y="8177"/>
                    </a:moveTo>
                    <a:lnTo>
                      <a:pt x="0" y="3658"/>
                    </a:lnTo>
                    <a:lnTo>
                      <a:pt x="6348" y="0"/>
                    </a:lnTo>
                    <a:lnTo>
                      <a:pt x="8392" y="1183"/>
                    </a:lnTo>
                    <a:lnTo>
                      <a:pt x="2044" y="4949"/>
                    </a:lnTo>
                    <a:lnTo>
                      <a:pt x="2044" y="989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8"/>
              <p:cNvSpPr/>
              <p:nvPr/>
            </p:nvSpPr>
            <p:spPr>
              <a:xfrm>
                <a:off x="4826675" y="3388675"/>
                <a:ext cx="217900" cy="258250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10330" extrusionOk="0">
                    <a:moveTo>
                      <a:pt x="6456" y="431"/>
                    </a:moveTo>
                    <a:lnTo>
                      <a:pt x="8177" y="1399"/>
                    </a:lnTo>
                    <a:lnTo>
                      <a:pt x="2152" y="4950"/>
                    </a:lnTo>
                    <a:lnTo>
                      <a:pt x="2045" y="5165"/>
                    </a:lnTo>
                    <a:lnTo>
                      <a:pt x="2045" y="9779"/>
                    </a:lnTo>
                    <a:lnTo>
                      <a:pt x="324" y="8823"/>
                    </a:lnTo>
                    <a:lnTo>
                      <a:pt x="324" y="3982"/>
                    </a:lnTo>
                    <a:lnTo>
                      <a:pt x="6456" y="431"/>
                    </a:lnTo>
                    <a:close/>
                    <a:moveTo>
                      <a:pt x="6348" y="1"/>
                    </a:moveTo>
                    <a:lnTo>
                      <a:pt x="1" y="3766"/>
                    </a:lnTo>
                    <a:lnTo>
                      <a:pt x="1" y="3874"/>
                    </a:lnTo>
                    <a:lnTo>
                      <a:pt x="1" y="8931"/>
                    </a:lnTo>
                    <a:lnTo>
                      <a:pt x="1" y="9038"/>
                    </a:lnTo>
                    <a:lnTo>
                      <a:pt x="2045" y="10222"/>
                    </a:lnTo>
                    <a:lnTo>
                      <a:pt x="2152" y="10329"/>
                    </a:lnTo>
                    <a:lnTo>
                      <a:pt x="2368" y="10222"/>
                    </a:lnTo>
                    <a:lnTo>
                      <a:pt x="2368" y="10114"/>
                    </a:lnTo>
                    <a:lnTo>
                      <a:pt x="2368" y="5273"/>
                    </a:lnTo>
                    <a:lnTo>
                      <a:pt x="8608" y="1615"/>
                    </a:lnTo>
                    <a:lnTo>
                      <a:pt x="8715" y="1399"/>
                    </a:lnTo>
                    <a:lnTo>
                      <a:pt x="8608" y="1292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>
                <a:off x="4877775" y="3544675"/>
                <a:ext cx="166800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4090" extrusionOk="0">
                    <a:moveTo>
                      <a:pt x="6348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3982"/>
                    </a:lnTo>
                    <a:lnTo>
                      <a:pt x="108" y="4089"/>
                    </a:lnTo>
                    <a:lnTo>
                      <a:pt x="216" y="3982"/>
                    </a:lnTo>
                    <a:lnTo>
                      <a:pt x="6564" y="324"/>
                    </a:lnTo>
                    <a:lnTo>
                      <a:pt x="6671" y="216"/>
                    </a:lnTo>
                    <a:lnTo>
                      <a:pt x="6671" y="108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8"/>
              <p:cNvSpPr/>
              <p:nvPr/>
            </p:nvSpPr>
            <p:spPr>
              <a:xfrm>
                <a:off x="4877775" y="3544675"/>
                <a:ext cx="166800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4090" fill="none" extrusionOk="0">
                    <a:moveTo>
                      <a:pt x="216" y="3982"/>
                    </a:moveTo>
                    <a:lnTo>
                      <a:pt x="6564" y="324"/>
                    </a:lnTo>
                    <a:lnTo>
                      <a:pt x="6564" y="324"/>
                    </a:lnTo>
                    <a:lnTo>
                      <a:pt x="6671" y="216"/>
                    </a:lnTo>
                    <a:lnTo>
                      <a:pt x="6671" y="108"/>
                    </a:lnTo>
                    <a:lnTo>
                      <a:pt x="6671" y="108"/>
                    </a:lnTo>
                    <a:lnTo>
                      <a:pt x="6564" y="1"/>
                    </a:lnTo>
                    <a:lnTo>
                      <a:pt x="6348" y="1"/>
                    </a:lnTo>
                    <a:lnTo>
                      <a:pt x="108" y="3659"/>
                    </a:ln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3982"/>
                    </a:lnTo>
                    <a:lnTo>
                      <a:pt x="1" y="3982"/>
                    </a:lnTo>
                    <a:lnTo>
                      <a:pt x="108" y="4089"/>
                    </a:lnTo>
                    <a:lnTo>
                      <a:pt x="216" y="398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8"/>
              <p:cNvSpPr/>
              <p:nvPr/>
            </p:nvSpPr>
            <p:spPr>
              <a:xfrm>
                <a:off x="4829375" y="3394075"/>
                <a:ext cx="209825" cy="123725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4949" extrusionOk="0">
                    <a:moveTo>
                      <a:pt x="6348" y="0"/>
                    </a:moveTo>
                    <a:lnTo>
                      <a:pt x="0" y="3658"/>
                    </a:lnTo>
                    <a:lnTo>
                      <a:pt x="2044" y="4949"/>
                    </a:lnTo>
                    <a:lnTo>
                      <a:pt x="8392" y="1183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8"/>
              <p:cNvSpPr/>
              <p:nvPr/>
            </p:nvSpPr>
            <p:spPr>
              <a:xfrm>
                <a:off x="4826675" y="3388675"/>
                <a:ext cx="217900" cy="131825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5273" extrusionOk="0">
                    <a:moveTo>
                      <a:pt x="6456" y="431"/>
                    </a:moveTo>
                    <a:lnTo>
                      <a:pt x="8177" y="1399"/>
                    </a:lnTo>
                    <a:lnTo>
                      <a:pt x="2208" y="4917"/>
                    </a:lnTo>
                    <a:lnTo>
                      <a:pt x="2208" y="4917"/>
                    </a:lnTo>
                    <a:lnTo>
                      <a:pt x="539" y="3874"/>
                    </a:lnTo>
                    <a:lnTo>
                      <a:pt x="6456" y="431"/>
                    </a:lnTo>
                    <a:close/>
                    <a:moveTo>
                      <a:pt x="6348" y="1"/>
                    </a:moveTo>
                    <a:lnTo>
                      <a:pt x="1" y="376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2152" y="5273"/>
                    </a:lnTo>
                    <a:lnTo>
                      <a:pt x="2260" y="5273"/>
                    </a:lnTo>
                    <a:lnTo>
                      <a:pt x="8608" y="1615"/>
                    </a:lnTo>
                    <a:lnTo>
                      <a:pt x="8715" y="1399"/>
                    </a:lnTo>
                    <a:lnTo>
                      <a:pt x="8608" y="1292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8"/>
              <p:cNvSpPr/>
              <p:nvPr/>
            </p:nvSpPr>
            <p:spPr>
              <a:xfrm>
                <a:off x="4899300" y="3445175"/>
                <a:ext cx="129125" cy="1721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6886" extrusionOk="0">
                    <a:moveTo>
                      <a:pt x="5165" y="0"/>
                    </a:moveTo>
                    <a:lnTo>
                      <a:pt x="1" y="3013"/>
                    </a:lnTo>
                    <a:lnTo>
                      <a:pt x="1" y="6886"/>
                    </a:lnTo>
                    <a:lnTo>
                      <a:pt x="5165" y="3873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8"/>
              <p:cNvSpPr/>
              <p:nvPr/>
            </p:nvSpPr>
            <p:spPr>
              <a:xfrm>
                <a:off x="4893925" y="3442475"/>
                <a:ext cx="13987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7209" extrusionOk="0">
                    <a:moveTo>
                      <a:pt x="5165" y="431"/>
                    </a:moveTo>
                    <a:lnTo>
                      <a:pt x="5165" y="3874"/>
                    </a:lnTo>
                    <a:lnTo>
                      <a:pt x="431" y="6671"/>
                    </a:lnTo>
                    <a:lnTo>
                      <a:pt x="431" y="3271"/>
                    </a:lnTo>
                    <a:lnTo>
                      <a:pt x="5165" y="431"/>
                    </a:lnTo>
                    <a:close/>
                    <a:moveTo>
                      <a:pt x="5272" y="1"/>
                    </a:moveTo>
                    <a:lnTo>
                      <a:pt x="108" y="3013"/>
                    </a:lnTo>
                    <a:lnTo>
                      <a:pt x="0" y="3121"/>
                    </a:lnTo>
                    <a:lnTo>
                      <a:pt x="0" y="6994"/>
                    </a:lnTo>
                    <a:lnTo>
                      <a:pt x="108" y="7209"/>
                    </a:lnTo>
                    <a:lnTo>
                      <a:pt x="323" y="7209"/>
                    </a:lnTo>
                    <a:lnTo>
                      <a:pt x="5487" y="4196"/>
                    </a:lnTo>
                    <a:lnTo>
                      <a:pt x="5595" y="3981"/>
                    </a:lnTo>
                    <a:lnTo>
                      <a:pt x="5595" y="108"/>
                    </a:lnTo>
                    <a:lnTo>
                      <a:pt x="548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8"/>
              <p:cNvSpPr/>
              <p:nvPr/>
            </p:nvSpPr>
            <p:spPr>
              <a:xfrm>
                <a:off x="4912750" y="3515100"/>
                <a:ext cx="296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4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8"/>
              <p:cNvSpPr/>
              <p:nvPr/>
            </p:nvSpPr>
            <p:spPr>
              <a:xfrm>
                <a:off x="4950400" y="3485500"/>
                <a:ext cx="3230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355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1" y="3551"/>
                    </a:lnTo>
                    <a:lnTo>
                      <a:pt x="1292" y="279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8"/>
              <p:cNvSpPr/>
              <p:nvPr/>
            </p:nvSpPr>
            <p:spPr>
              <a:xfrm>
                <a:off x="4990750" y="3464000"/>
                <a:ext cx="2960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551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551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8"/>
              <p:cNvSpPr/>
              <p:nvPr/>
            </p:nvSpPr>
            <p:spPr>
              <a:xfrm>
                <a:off x="4912750" y="3515100"/>
                <a:ext cx="296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4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8"/>
              <p:cNvSpPr/>
              <p:nvPr/>
            </p:nvSpPr>
            <p:spPr>
              <a:xfrm>
                <a:off x="4912750" y="3509725"/>
                <a:ext cx="296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3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7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824000" y="3039025"/>
                <a:ext cx="1077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684" extrusionOk="0">
                    <a:moveTo>
                      <a:pt x="215" y="1"/>
                    </a:moveTo>
                    <a:lnTo>
                      <a:pt x="108" y="108"/>
                    </a:lnTo>
                    <a:lnTo>
                      <a:pt x="0" y="216"/>
                    </a:lnTo>
                    <a:lnTo>
                      <a:pt x="0" y="9468"/>
                    </a:lnTo>
                    <a:lnTo>
                      <a:pt x="108" y="9683"/>
                    </a:lnTo>
                    <a:lnTo>
                      <a:pt x="323" y="9683"/>
                    </a:lnTo>
                    <a:lnTo>
                      <a:pt x="431" y="9468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8"/>
              <p:cNvSpPr/>
              <p:nvPr/>
            </p:nvSpPr>
            <p:spPr>
              <a:xfrm>
                <a:off x="4824000" y="3039025"/>
                <a:ext cx="1077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684" fill="none" extrusionOk="0">
                    <a:moveTo>
                      <a:pt x="0" y="216"/>
                    </a:moveTo>
                    <a:lnTo>
                      <a:pt x="0" y="9468"/>
                    </a:lnTo>
                    <a:lnTo>
                      <a:pt x="0" y="9468"/>
                    </a:lnTo>
                    <a:lnTo>
                      <a:pt x="108" y="9683"/>
                    </a:lnTo>
                    <a:lnTo>
                      <a:pt x="215" y="9683"/>
                    </a:lnTo>
                    <a:lnTo>
                      <a:pt x="215" y="9683"/>
                    </a:lnTo>
                    <a:lnTo>
                      <a:pt x="323" y="9683"/>
                    </a:lnTo>
                    <a:lnTo>
                      <a:pt x="431" y="9468"/>
                    </a:lnTo>
                    <a:lnTo>
                      <a:pt x="431" y="216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lnTo>
                      <a:pt x="215" y="1"/>
                    </a:lnTo>
                    <a:lnTo>
                      <a:pt x="108" y="108"/>
                    </a:lnTo>
                    <a:lnTo>
                      <a:pt x="0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8"/>
              <p:cNvSpPr/>
              <p:nvPr/>
            </p:nvSpPr>
            <p:spPr>
              <a:xfrm>
                <a:off x="3839575" y="409067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2"/>
                    </a:lnTo>
                    <a:lnTo>
                      <a:pt x="0" y="4304"/>
                    </a:lnTo>
                    <a:lnTo>
                      <a:pt x="216" y="4520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076" y="5273"/>
                    </a:lnTo>
                    <a:lnTo>
                      <a:pt x="1507" y="5380"/>
                    </a:lnTo>
                    <a:lnTo>
                      <a:pt x="2583" y="5488"/>
                    </a:lnTo>
                    <a:lnTo>
                      <a:pt x="3551" y="5380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49" y="4520"/>
                    </a:lnTo>
                    <a:lnTo>
                      <a:pt x="5057" y="4304"/>
                    </a:lnTo>
                    <a:lnTo>
                      <a:pt x="5165" y="3982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3839575" y="409067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5" y="1"/>
                    </a:moveTo>
                    <a:lnTo>
                      <a:pt x="5165" y="3982"/>
                    </a:lnTo>
                    <a:lnTo>
                      <a:pt x="5165" y="3982"/>
                    </a:lnTo>
                    <a:lnTo>
                      <a:pt x="5057" y="4304"/>
                    </a:lnTo>
                    <a:lnTo>
                      <a:pt x="4949" y="4520"/>
                    </a:lnTo>
                    <a:lnTo>
                      <a:pt x="4734" y="4842"/>
                    </a:lnTo>
                    <a:lnTo>
                      <a:pt x="4412" y="5057"/>
                    </a:lnTo>
                    <a:lnTo>
                      <a:pt x="3551" y="5380"/>
                    </a:lnTo>
                    <a:lnTo>
                      <a:pt x="2583" y="5488"/>
                    </a:lnTo>
                    <a:lnTo>
                      <a:pt x="2583" y="5488"/>
                    </a:lnTo>
                    <a:lnTo>
                      <a:pt x="1507" y="5380"/>
                    </a:lnTo>
                    <a:lnTo>
                      <a:pt x="1076" y="5273"/>
                    </a:lnTo>
                    <a:lnTo>
                      <a:pt x="754" y="5057"/>
                    </a:lnTo>
                    <a:lnTo>
                      <a:pt x="431" y="4842"/>
                    </a:lnTo>
                    <a:lnTo>
                      <a:pt x="216" y="4520"/>
                    </a:lnTo>
                    <a:lnTo>
                      <a:pt x="0" y="4304"/>
                    </a:lnTo>
                    <a:lnTo>
                      <a:pt x="0" y="3982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3834200" y="4088000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766"/>
                    </a:lnTo>
                    <a:lnTo>
                      <a:pt x="0" y="3873"/>
                    </a:lnTo>
                    <a:lnTo>
                      <a:pt x="0" y="4089"/>
                    </a:lnTo>
                    <a:lnTo>
                      <a:pt x="108" y="4411"/>
                    </a:lnTo>
                    <a:lnTo>
                      <a:pt x="215" y="4734"/>
                    </a:lnTo>
                    <a:lnTo>
                      <a:pt x="538" y="5057"/>
                    </a:lnTo>
                    <a:lnTo>
                      <a:pt x="861" y="5272"/>
                    </a:lnTo>
                    <a:lnTo>
                      <a:pt x="1291" y="5487"/>
                    </a:lnTo>
                    <a:lnTo>
                      <a:pt x="1722" y="5702"/>
                    </a:lnTo>
                    <a:lnTo>
                      <a:pt x="2260" y="5702"/>
                    </a:lnTo>
                    <a:lnTo>
                      <a:pt x="2798" y="5810"/>
                    </a:lnTo>
                    <a:lnTo>
                      <a:pt x="3335" y="5702"/>
                    </a:lnTo>
                    <a:lnTo>
                      <a:pt x="3766" y="5702"/>
                    </a:lnTo>
                    <a:lnTo>
                      <a:pt x="4304" y="5487"/>
                    </a:lnTo>
                    <a:lnTo>
                      <a:pt x="4734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7" y="4411"/>
                    </a:lnTo>
                    <a:lnTo>
                      <a:pt x="5487" y="4089"/>
                    </a:lnTo>
                    <a:lnTo>
                      <a:pt x="5487" y="108"/>
                    </a:lnTo>
                    <a:lnTo>
                      <a:pt x="5487" y="0"/>
                    </a:lnTo>
                    <a:lnTo>
                      <a:pt x="5164" y="0"/>
                    </a:lnTo>
                    <a:lnTo>
                      <a:pt x="5164" y="108"/>
                    </a:lnTo>
                    <a:lnTo>
                      <a:pt x="5164" y="4089"/>
                    </a:lnTo>
                    <a:lnTo>
                      <a:pt x="5164" y="4304"/>
                    </a:lnTo>
                    <a:lnTo>
                      <a:pt x="4949" y="4519"/>
                    </a:lnTo>
                    <a:lnTo>
                      <a:pt x="4627" y="4842"/>
                    </a:lnTo>
                    <a:lnTo>
                      <a:pt x="4089" y="5164"/>
                    </a:lnTo>
                    <a:lnTo>
                      <a:pt x="3443" y="5380"/>
                    </a:lnTo>
                    <a:lnTo>
                      <a:pt x="2798" y="5380"/>
                    </a:lnTo>
                    <a:lnTo>
                      <a:pt x="1829" y="5272"/>
                    </a:lnTo>
                    <a:lnTo>
                      <a:pt x="1076" y="4949"/>
                    </a:lnTo>
                    <a:lnTo>
                      <a:pt x="753" y="4734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3766"/>
                    </a:lnTo>
                    <a:lnTo>
                      <a:pt x="323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8"/>
              <p:cNvSpPr/>
              <p:nvPr/>
            </p:nvSpPr>
            <p:spPr>
              <a:xfrm>
                <a:off x="3836875" y="4050350"/>
                <a:ext cx="13182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3" extrusionOk="0">
                    <a:moveTo>
                      <a:pt x="2691" y="0"/>
                    </a:moveTo>
                    <a:lnTo>
                      <a:pt x="1615" y="108"/>
                    </a:lnTo>
                    <a:lnTo>
                      <a:pt x="862" y="430"/>
                    </a:lnTo>
                    <a:lnTo>
                      <a:pt x="539" y="646"/>
                    </a:lnTo>
                    <a:lnTo>
                      <a:pt x="216" y="968"/>
                    </a:lnTo>
                    <a:lnTo>
                      <a:pt x="108" y="1184"/>
                    </a:lnTo>
                    <a:lnTo>
                      <a:pt x="1" y="1506"/>
                    </a:lnTo>
                    <a:lnTo>
                      <a:pt x="108" y="1829"/>
                    </a:lnTo>
                    <a:lnTo>
                      <a:pt x="216" y="2152"/>
                    </a:lnTo>
                    <a:lnTo>
                      <a:pt x="539" y="2367"/>
                    </a:lnTo>
                    <a:lnTo>
                      <a:pt x="862" y="2582"/>
                    </a:lnTo>
                    <a:lnTo>
                      <a:pt x="1615" y="2905"/>
                    </a:lnTo>
                    <a:lnTo>
                      <a:pt x="2691" y="3013"/>
                    </a:lnTo>
                    <a:lnTo>
                      <a:pt x="3659" y="2905"/>
                    </a:lnTo>
                    <a:lnTo>
                      <a:pt x="4520" y="2582"/>
                    </a:lnTo>
                    <a:lnTo>
                      <a:pt x="4842" y="2367"/>
                    </a:lnTo>
                    <a:lnTo>
                      <a:pt x="5057" y="2152"/>
                    </a:lnTo>
                    <a:lnTo>
                      <a:pt x="5165" y="1829"/>
                    </a:lnTo>
                    <a:lnTo>
                      <a:pt x="5273" y="1506"/>
                    </a:lnTo>
                    <a:lnTo>
                      <a:pt x="5165" y="1184"/>
                    </a:lnTo>
                    <a:lnTo>
                      <a:pt x="5057" y="968"/>
                    </a:lnTo>
                    <a:lnTo>
                      <a:pt x="4842" y="646"/>
                    </a:lnTo>
                    <a:lnTo>
                      <a:pt x="4520" y="430"/>
                    </a:lnTo>
                    <a:lnTo>
                      <a:pt x="3659" y="108"/>
                    </a:lnTo>
                    <a:lnTo>
                      <a:pt x="26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8"/>
              <p:cNvSpPr/>
              <p:nvPr/>
            </p:nvSpPr>
            <p:spPr>
              <a:xfrm>
                <a:off x="3834200" y="404495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798" y="431"/>
                    </a:moveTo>
                    <a:lnTo>
                      <a:pt x="3766" y="539"/>
                    </a:lnTo>
                    <a:lnTo>
                      <a:pt x="4519" y="862"/>
                    </a:lnTo>
                    <a:lnTo>
                      <a:pt x="4842" y="969"/>
                    </a:lnTo>
                    <a:lnTo>
                      <a:pt x="4949" y="1292"/>
                    </a:lnTo>
                    <a:lnTo>
                      <a:pt x="5164" y="1507"/>
                    </a:lnTo>
                    <a:lnTo>
                      <a:pt x="5164" y="1722"/>
                    </a:lnTo>
                    <a:lnTo>
                      <a:pt x="5164" y="1938"/>
                    </a:lnTo>
                    <a:lnTo>
                      <a:pt x="4949" y="2260"/>
                    </a:lnTo>
                    <a:lnTo>
                      <a:pt x="4627" y="2583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798" y="3121"/>
                    </a:lnTo>
                    <a:lnTo>
                      <a:pt x="1829" y="3013"/>
                    </a:lnTo>
                    <a:lnTo>
                      <a:pt x="969" y="2691"/>
                    </a:lnTo>
                    <a:lnTo>
                      <a:pt x="753" y="2475"/>
                    </a:lnTo>
                    <a:lnTo>
                      <a:pt x="538" y="2260"/>
                    </a:lnTo>
                    <a:lnTo>
                      <a:pt x="431" y="1938"/>
                    </a:lnTo>
                    <a:lnTo>
                      <a:pt x="323" y="1722"/>
                    </a:lnTo>
                    <a:lnTo>
                      <a:pt x="431" y="1507"/>
                    </a:lnTo>
                    <a:lnTo>
                      <a:pt x="538" y="1292"/>
                    </a:lnTo>
                    <a:lnTo>
                      <a:pt x="861" y="862"/>
                    </a:lnTo>
                    <a:lnTo>
                      <a:pt x="1399" y="646"/>
                    </a:lnTo>
                    <a:lnTo>
                      <a:pt x="2044" y="431"/>
                    </a:lnTo>
                    <a:close/>
                    <a:moveTo>
                      <a:pt x="2798" y="1"/>
                    </a:moveTo>
                    <a:lnTo>
                      <a:pt x="2260" y="109"/>
                    </a:lnTo>
                    <a:lnTo>
                      <a:pt x="1722" y="109"/>
                    </a:lnTo>
                    <a:lnTo>
                      <a:pt x="1184" y="324"/>
                    </a:lnTo>
                    <a:lnTo>
                      <a:pt x="861" y="539"/>
                    </a:lnTo>
                    <a:lnTo>
                      <a:pt x="431" y="754"/>
                    </a:lnTo>
                    <a:lnTo>
                      <a:pt x="215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0" y="2153"/>
                    </a:lnTo>
                    <a:lnTo>
                      <a:pt x="215" y="2475"/>
                    </a:lnTo>
                    <a:lnTo>
                      <a:pt x="646" y="2906"/>
                    </a:lnTo>
                    <a:lnTo>
                      <a:pt x="1184" y="3229"/>
                    </a:lnTo>
                    <a:lnTo>
                      <a:pt x="1937" y="3336"/>
                    </a:lnTo>
                    <a:lnTo>
                      <a:pt x="2798" y="3444"/>
                    </a:lnTo>
                    <a:lnTo>
                      <a:pt x="3335" y="3444"/>
                    </a:lnTo>
                    <a:lnTo>
                      <a:pt x="3766" y="3336"/>
                    </a:lnTo>
                    <a:lnTo>
                      <a:pt x="4304" y="3229"/>
                    </a:lnTo>
                    <a:lnTo>
                      <a:pt x="4734" y="3013"/>
                    </a:lnTo>
                    <a:lnTo>
                      <a:pt x="5057" y="2691"/>
                    </a:lnTo>
                    <a:lnTo>
                      <a:pt x="5272" y="2475"/>
                    </a:lnTo>
                    <a:lnTo>
                      <a:pt x="5487" y="2153"/>
                    </a:lnTo>
                    <a:lnTo>
                      <a:pt x="5487" y="1722"/>
                    </a:lnTo>
                    <a:lnTo>
                      <a:pt x="5487" y="1400"/>
                    </a:lnTo>
                    <a:lnTo>
                      <a:pt x="5272" y="1077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9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8"/>
              <p:cNvSpPr/>
              <p:nvPr/>
            </p:nvSpPr>
            <p:spPr>
              <a:xfrm>
                <a:off x="4089725" y="3934675"/>
                <a:ext cx="13180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488" extrusionOk="0">
                    <a:moveTo>
                      <a:pt x="0" y="1"/>
                    </a:moveTo>
                    <a:lnTo>
                      <a:pt x="0" y="3766"/>
                    </a:lnTo>
                    <a:lnTo>
                      <a:pt x="108" y="3982"/>
                    </a:lnTo>
                    <a:lnTo>
                      <a:pt x="108" y="4304"/>
                    </a:lnTo>
                    <a:lnTo>
                      <a:pt x="215" y="4520"/>
                    </a:lnTo>
                    <a:lnTo>
                      <a:pt x="538" y="4842"/>
                    </a:lnTo>
                    <a:lnTo>
                      <a:pt x="753" y="5057"/>
                    </a:lnTo>
                    <a:lnTo>
                      <a:pt x="1183" y="5273"/>
                    </a:lnTo>
                    <a:lnTo>
                      <a:pt x="1614" y="5380"/>
                    </a:lnTo>
                    <a:lnTo>
                      <a:pt x="2582" y="5488"/>
                    </a:lnTo>
                    <a:lnTo>
                      <a:pt x="3658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5057" y="4520"/>
                    </a:lnTo>
                    <a:lnTo>
                      <a:pt x="5164" y="4304"/>
                    </a:lnTo>
                    <a:lnTo>
                      <a:pt x="5272" y="3982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8"/>
              <p:cNvSpPr/>
              <p:nvPr/>
            </p:nvSpPr>
            <p:spPr>
              <a:xfrm>
                <a:off x="4089725" y="3934675"/>
                <a:ext cx="13180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488" fill="none" extrusionOk="0">
                    <a:moveTo>
                      <a:pt x="5164" y="1"/>
                    </a:moveTo>
                    <a:lnTo>
                      <a:pt x="5272" y="3982"/>
                    </a:lnTo>
                    <a:lnTo>
                      <a:pt x="5272" y="3982"/>
                    </a:lnTo>
                    <a:lnTo>
                      <a:pt x="5164" y="4304"/>
                    </a:lnTo>
                    <a:lnTo>
                      <a:pt x="5057" y="4520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658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614" y="5380"/>
                    </a:lnTo>
                    <a:lnTo>
                      <a:pt x="1183" y="5273"/>
                    </a:lnTo>
                    <a:lnTo>
                      <a:pt x="753" y="5057"/>
                    </a:lnTo>
                    <a:lnTo>
                      <a:pt x="538" y="4842"/>
                    </a:lnTo>
                    <a:lnTo>
                      <a:pt x="215" y="4520"/>
                    </a:lnTo>
                    <a:lnTo>
                      <a:pt x="108" y="4304"/>
                    </a:lnTo>
                    <a:lnTo>
                      <a:pt x="108" y="3982"/>
                    </a:lnTo>
                    <a:lnTo>
                      <a:pt x="0" y="3766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8"/>
              <p:cNvSpPr/>
              <p:nvPr/>
            </p:nvSpPr>
            <p:spPr>
              <a:xfrm>
                <a:off x="4087025" y="3932000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873"/>
                    </a:lnTo>
                    <a:lnTo>
                      <a:pt x="0" y="4089"/>
                    </a:lnTo>
                    <a:lnTo>
                      <a:pt x="0" y="4411"/>
                    </a:lnTo>
                    <a:lnTo>
                      <a:pt x="216" y="4734"/>
                    </a:lnTo>
                    <a:lnTo>
                      <a:pt x="431" y="5057"/>
                    </a:lnTo>
                    <a:lnTo>
                      <a:pt x="861" y="5272"/>
                    </a:lnTo>
                    <a:lnTo>
                      <a:pt x="1184" y="5487"/>
                    </a:lnTo>
                    <a:lnTo>
                      <a:pt x="1722" y="5702"/>
                    </a:lnTo>
                    <a:lnTo>
                      <a:pt x="2152" y="5702"/>
                    </a:lnTo>
                    <a:lnTo>
                      <a:pt x="2690" y="5810"/>
                    </a:lnTo>
                    <a:lnTo>
                      <a:pt x="3228" y="5702"/>
                    </a:lnTo>
                    <a:lnTo>
                      <a:pt x="3766" y="5702"/>
                    </a:lnTo>
                    <a:lnTo>
                      <a:pt x="4304" y="5487"/>
                    </a:lnTo>
                    <a:lnTo>
                      <a:pt x="4627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7" y="4411"/>
                    </a:lnTo>
                    <a:lnTo>
                      <a:pt x="5487" y="4089"/>
                    </a:lnTo>
                    <a:lnTo>
                      <a:pt x="5487" y="108"/>
                    </a:lnTo>
                    <a:lnTo>
                      <a:pt x="5487" y="0"/>
                    </a:lnTo>
                    <a:lnTo>
                      <a:pt x="5165" y="0"/>
                    </a:lnTo>
                    <a:lnTo>
                      <a:pt x="5165" y="108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49" y="4519"/>
                    </a:lnTo>
                    <a:lnTo>
                      <a:pt x="4627" y="4949"/>
                    </a:lnTo>
                    <a:lnTo>
                      <a:pt x="4089" y="5164"/>
                    </a:lnTo>
                    <a:lnTo>
                      <a:pt x="3443" y="5380"/>
                    </a:lnTo>
                    <a:lnTo>
                      <a:pt x="2690" y="5380"/>
                    </a:lnTo>
                    <a:lnTo>
                      <a:pt x="1722" y="5272"/>
                    </a:lnTo>
                    <a:lnTo>
                      <a:pt x="969" y="4949"/>
                    </a:lnTo>
                    <a:lnTo>
                      <a:pt x="754" y="4842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3766"/>
                    </a:lnTo>
                    <a:lnTo>
                      <a:pt x="323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8"/>
              <p:cNvSpPr/>
              <p:nvPr/>
            </p:nvSpPr>
            <p:spPr>
              <a:xfrm>
                <a:off x="4089725" y="3894350"/>
                <a:ext cx="1318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013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3" y="430"/>
                    </a:lnTo>
                    <a:lnTo>
                      <a:pt x="430" y="646"/>
                    </a:lnTo>
                    <a:lnTo>
                      <a:pt x="215" y="968"/>
                    </a:lnTo>
                    <a:lnTo>
                      <a:pt x="108" y="1184"/>
                    </a:lnTo>
                    <a:lnTo>
                      <a:pt x="0" y="1506"/>
                    </a:lnTo>
                    <a:lnTo>
                      <a:pt x="108" y="1829"/>
                    </a:lnTo>
                    <a:lnTo>
                      <a:pt x="215" y="2152"/>
                    </a:lnTo>
                    <a:lnTo>
                      <a:pt x="430" y="2367"/>
                    </a:lnTo>
                    <a:lnTo>
                      <a:pt x="753" y="2582"/>
                    </a:lnTo>
                    <a:lnTo>
                      <a:pt x="1614" y="2905"/>
                    </a:lnTo>
                    <a:lnTo>
                      <a:pt x="2582" y="3013"/>
                    </a:lnTo>
                    <a:lnTo>
                      <a:pt x="3658" y="2905"/>
                    </a:lnTo>
                    <a:lnTo>
                      <a:pt x="4411" y="2582"/>
                    </a:lnTo>
                    <a:lnTo>
                      <a:pt x="4734" y="2367"/>
                    </a:lnTo>
                    <a:lnTo>
                      <a:pt x="5057" y="2152"/>
                    </a:lnTo>
                    <a:lnTo>
                      <a:pt x="5164" y="1829"/>
                    </a:lnTo>
                    <a:lnTo>
                      <a:pt x="5272" y="1506"/>
                    </a:lnTo>
                    <a:lnTo>
                      <a:pt x="5164" y="1184"/>
                    </a:lnTo>
                    <a:lnTo>
                      <a:pt x="5057" y="968"/>
                    </a:lnTo>
                    <a:lnTo>
                      <a:pt x="4734" y="646"/>
                    </a:lnTo>
                    <a:lnTo>
                      <a:pt x="4411" y="430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8"/>
              <p:cNvSpPr/>
              <p:nvPr/>
            </p:nvSpPr>
            <p:spPr>
              <a:xfrm>
                <a:off x="4087025" y="388895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690" y="431"/>
                    </a:moveTo>
                    <a:lnTo>
                      <a:pt x="3658" y="539"/>
                    </a:lnTo>
                    <a:lnTo>
                      <a:pt x="4519" y="862"/>
                    </a:lnTo>
                    <a:lnTo>
                      <a:pt x="4734" y="1077"/>
                    </a:lnTo>
                    <a:lnTo>
                      <a:pt x="4949" y="1292"/>
                    </a:lnTo>
                    <a:lnTo>
                      <a:pt x="5057" y="1507"/>
                    </a:lnTo>
                    <a:lnTo>
                      <a:pt x="5165" y="1722"/>
                    </a:lnTo>
                    <a:lnTo>
                      <a:pt x="5057" y="2045"/>
                    </a:lnTo>
                    <a:lnTo>
                      <a:pt x="4949" y="2260"/>
                    </a:lnTo>
                    <a:lnTo>
                      <a:pt x="4627" y="2583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690" y="3121"/>
                    </a:lnTo>
                    <a:lnTo>
                      <a:pt x="1722" y="3013"/>
                    </a:lnTo>
                    <a:lnTo>
                      <a:pt x="969" y="2691"/>
                    </a:lnTo>
                    <a:lnTo>
                      <a:pt x="646" y="2475"/>
                    </a:lnTo>
                    <a:lnTo>
                      <a:pt x="538" y="2260"/>
                    </a:lnTo>
                    <a:lnTo>
                      <a:pt x="323" y="2045"/>
                    </a:lnTo>
                    <a:lnTo>
                      <a:pt x="323" y="1722"/>
                    </a:lnTo>
                    <a:lnTo>
                      <a:pt x="323" y="1507"/>
                    </a:lnTo>
                    <a:lnTo>
                      <a:pt x="538" y="1292"/>
                    </a:lnTo>
                    <a:lnTo>
                      <a:pt x="861" y="969"/>
                    </a:lnTo>
                    <a:lnTo>
                      <a:pt x="1399" y="646"/>
                    </a:lnTo>
                    <a:lnTo>
                      <a:pt x="1937" y="431"/>
                    </a:lnTo>
                    <a:close/>
                    <a:moveTo>
                      <a:pt x="2690" y="1"/>
                    </a:moveTo>
                    <a:lnTo>
                      <a:pt x="2152" y="109"/>
                    </a:lnTo>
                    <a:lnTo>
                      <a:pt x="1722" y="109"/>
                    </a:lnTo>
                    <a:lnTo>
                      <a:pt x="1184" y="324"/>
                    </a:lnTo>
                    <a:lnTo>
                      <a:pt x="754" y="539"/>
                    </a:lnTo>
                    <a:lnTo>
                      <a:pt x="431" y="754"/>
                    </a:lnTo>
                    <a:lnTo>
                      <a:pt x="216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0" y="2153"/>
                    </a:lnTo>
                    <a:lnTo>
                      <a:pt x="216" y="2475"/>
                    </a:lnTo>
                    <a:lnTo>
                      <a:pt x="646" y="2906"/>
                    </a:lnTo>
                    <a:lnTo>
                      <a:pt x="1184" y="3229"/>
                    </a:lnTo>
                    <a:lnTo>
                      <a:pt x="1937" y="3444"/>
                    </a:lnTo>
                    <a:lnTo>
                      <a:pt x="3228" y="3444"/>
                    </a:lnTo>
                    <a:lnTo>
                      <a:pt x="3766" y="3336"/>
                    </a:lnTo>
                    <a:lnTo>
                      <a:pt x="4304" y="3229"/>
                    </a:lnTo>
                    <a:lnTo>
                      <a:pt x="4627" y="3013"/>
                    </a:lnTo>
                    <a:lnTo>
                      <a:pt x="5057" y="2691"/>
                    </a:lnTo>
                    <a:lnTo>
                      <a:pt x="5272" y="2475"/>
                    </a:lnTo>
                    <a:lnTo>
                      <a:pt x="5487" y="2153"/>
                    </a:lnTo>
                    <a:lnTo>
                      <a:pt x="5487" y="1722"/>
                    </a:lnTo>
                    <a:lnTo>
                      <a:pt x="5487" y="1400"/>
                    </a:lnTo>
                    <a:lnTo>
                      <a:pt x="5272" y="1077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8"/>
              <p:cNvSpPr/>
              <p:nvPr/>
            </p:nvSpPr>
            <p:spPr>
              <a:xfrm>
                <a:off x="4342550" y="378675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108" y="4304"/>
                    </a:lnTo>
                    <a:lnTo>
                      <a:pt x="215" y="4519"/>
                    </a:lnTo>
                    <a:lnTo>
                      <a:pt x="431" y="4842"/>
                    </a:lnTo>
                    <a:lnTo>
                      <a:pt x="753" y="5057"/>
                    </a:lnTo>
                    <a:lnTo>
                      <a:pt x="1184" y="5165"/>
                    </a:lnTo>
                    <a:lnTo>
                      <a:pt x="1614" y="5380"/>
                    </a:lnTo>
                    <a:lnTo>
                      <a:pt x="2582" y="5488"/>
                    </a:lnTo>
                    <a:lnTo>
                      <a:pt x="3658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4949" y="4519"/>
                    </a:lnTo>
                    <a:lnTo>
                      <a:pt x="5164" y="4304"/>
                    </a:lnTo>
                    <a:lnTo>
                      <a:pt x="5164" y="3981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8"/>
              <p:cNvSpPr/>
              <p:nvPr/>
            </p:nvSpPr>
            <p:spPr>
              <a:xfrm>
                <a:off x="4342550" y="378675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4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164" y="4304"/>
                    </a:lnTo>
                    <a:lnTo>
                      <a:pt x="4949" y="4519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658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614" y="5380"/>
                    </a:lnTo>
                    <a:lnTo>
                      <a:pt x="1184" y="5165"/>
                    </a:lnTo>
                    <a:lnTo>
                      <a:pt x="753" y="5057"/>
                    </a:lnTo>
                    <a:lnTo>
                      <a:pt x="431" y="4842"/>
                    </a:lnTo>
                    <a:lnTo>
                      <a:pt x="215" y="4519"/>
                    </a:lnTo>
                    <a:lnTo>
                      <a:pt x="108" y="4304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8"/>
              <p:cNvSpPr/>
              <p:nvPr/>
            </p:nvSpPr>
            <p:spPr>
              <a:xfrm>
                <a:off x="4339850" y="3781375"/>
                <a:ext cx="1372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918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3874"/>
                    </a:lnTo>
                    <a:lnTo>
                      <a:pt x="1" y="4196"/>
                    </a:lnTo>
                    <a:lnTo>
                      <a:pt x="1" y="4519"/>
                    </a:lnTo>
                    <a:lnTo>
                      <a:pt x="216" y="4842"/>
                    </a:lnTo>
                    <a:lnTo>
                      <a:pt x="431" y="5165"/>
                    </a:lnTo>
                    <a:lnTo>
                      <a:pt x="754" y="5380"/>
                    </a:lnTo>
                    <a:lnTo>
                      <a:pt x="1184" y="5595"/>
                    </a:lnTo>
                    <a:lnTo>
                      <a:pt x="1614" y="5703"/>
                    </a:lnTo>
                    <a:lnTo>
                      <a:pt x="2152" y="5810"/>
                    </a:lnTo>
                    <a:lnTo>
                      <a:pt x="2690" y="5918"/>
                    </a:lnTo>
                    <a:lnTo>
                      <a:pt x="3228" y="5810"/>
                    </a:lnTo>
                    <a:lnTo>
                      <a:pt x="3766" y="5703"/>
                    </a:lnTo>
                    <a:lnTo>
                      <a:pt x="4196" y="5595"/>
                    </a:lnTo>
                    <a:lnTo>
                      <a:pt x="4627" y="5380"/>
                    </a:lnTo>
                    <a:lnTo>
                      <a:pt x="4950" y="5165"/>
                    </a:lnTo>
                    <a:lnTo>
                      <a:pt x="5272" y="4842"/>
                    </a:lnTo>
                    <a:lnTo>
                      <a:pt x="5380" y="4519"/>
                    </a:lnTo>
                    <a:lnTo>
                      <a:pt x="5487" y="4196"/>
                    </a:lnTo>
                    <a:lnTo>
                      <a:pt x="5487" y="216"/>
                    </a:lnTo>
                    <a:lnTo>
                      <a:pt x="5380" y="108"/>
                    </a:lnTo>
                    <a:lnTo>
                      <a:pt x="5165" y="108"/>
                    </a:lnTo>
                    <a:lnTo>
                      <a:pt x="5057" y="216"/>
                    </a:lnTo>
                    <a:lnTo>
                      <a:pt x="5165" y="4196"/>
                    </a:lnTo>
                    <a:lnTo>
                      <a:pt x="5057" y="4412"/>
                    </a:lnTo>
                    <a:lnTo>
                      <a:pt x="4950" y="4627"/>
                    </a:lnTo>
                    <a:lnTo>
                      <a:pt x="4627" y="4949"/>
                    </a:lnTo>
                    <a:lnTo>
                      <a:pt x="4089" y="5272"/>
                    </a:lnTo>
                    <a:lnTo>
                      <a:pt x="3443" y="5487"/>
                    </a:lnTo>
                    <a:lnTo>
                      <a:pt x="2690" y="5487"/>
                    </a:lnTo>
                    <a:lnTo>
                      <a:pt x="1722" y="5380"/>
                    </a:lnTo>
                    <a:lnTo>
                      <a:pt x="969" y="5057"/>
                    </a:lnTo>
                    <a:lnTo>
                      <a:pt x="646" y="4842"/>
                    </a:lnTo>
                    <a:lnTo>
                      <a:pt x="539" y="4627"/>
                    </a:lnTo>
                    <a:lnTo>
                      <a:pt x="323" y="4412"/>
                    </a:lnTo>
                    <a:lnTo>
                      <a:pt x="323" y="4196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216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8"/>
              <p:cNvSpPr/>
              <p:nvPr/>
            </p:nvSpPr>
            <p:spPr>
              <a:xfrm>
                <a:off x="4342550" y="3746400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2" y="1"/>
                    </a:moveTo>
                    <a:lnTo>
                      <a:pt x="1614" y="108"/>
                    </a:lnTo>
                    <a:lnTo>
                      <a:pt x="753" y="431"/>
                    </a:lnTo>
                    <a:lnTo>
                      <a:pt x="431" y="646"/>
                    </a:lnTo>
                    <a:lnTo>
                      <a:pt x="215" y="969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830"/>
                    </a:lnTo>
                    <a:lnTo>
                      <a:pt x="215" y="2153"/>
                    </a:lnTo>
                    <a:lnTo>
                      <a:pt x="431" y="2368"/>
                    </a:lnTo>
                    <a:lnTo>
                      <a:pt x="753" y="2583"/>
                    </a:lnTo>
                    <a:lnTo>
                      <a:pt x="1614" y="2906"/>
                    </a:lnTo>
                    <a:lnTo>
                      <a:pt x="2582" y="3013"/>
                    </a:lnTo>
                    <a:lnTo>
                      <a:pt x="3658" y="2906"/>
                    </a:lnTo>
                    <a:lnTo>
                      <a:pt x="4411" y="2583"/>
                    </a:lnTo>
                    <a:lnTo>
                      <a:pt x="4734" y="2368"/>
                    </a:lnTo>
                    <a:lnTo>
                      <a:pt x="4949" y="2153"/>
                    </a:lnTo>
                    <a:lnTo>
                      <a:pt x="5164" y="1830"/>
                    </a:lnTo>
                    <a:lnTo>
                      <a:pt x="5164" y="1507"/>
                    </a:lnTo>
                    <a:lnTo>
                      <a:pt x="5164" y="1184"/>
                    </a:lnTo>
                    <a:lnTo>
                      <a:pt x="4949" y="969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658" y="108"/>
                    </a:lnTo>
                    <a:lnTo>
                      <a:pt x="258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8"/>
              <p:cNvSpPr/>
              <p:nvPr/>
            </p:nvSpPr>
            <p:spPr>
              <a:xfrm>
                <a:off x="4337150" y="3741025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431"/>
                    </a:moveTo>
                    <a:lnTo>
                      <a:pt x="3767" y="539"/>
                    </a:lnTo>
                    <a:lnTo>
                      <a:pt x="4520" y="754"/>
                    </a:lnTo>
                    <a:lnTo>
                      <a:pt x="4842" y="969"/>
                    </a:lnTo>
                    <a:lnTo>
                      <a:pt x="5058" y="1292"/>
                    </a:lnTo>
                    <a:lnTo>
                      <a:pt x="5165" y="1507"/>
                    </a:lnTo>
                    <a:lnTo>
                      <a:pt x="5273" y="1722"/>
                    </a:lnTo>
                    <a:lnTo>
                      <a:pt x="5165" y="1937"/>
                    </a:lnTo>
                    <a:lnTo>
                      <a:pt x="5058" y="2260"/>
                    </a:lnTo>
                    <a:lnTo>
                      <a:pt x="4735" y="2583"/>
                    </a:lnTo>
                    <a:lnTo>
                      <a:pt x="4197" y="2798"/>
                    </a:lnTo>
                    <a:lnTo>
                      <a:pt x="3551" y="3013"/>
                    </a:lnTo>
                    <a:lnTo>
                      <a:pt x="2798" y="3121"/>
                    </a:lnTo>
                    <a:lnTo>
                      <a:pt x="1830" y="3013"/>
                    </a:lnTo>
                    <a:lnTo>
                      <a:pt x="1077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292"/>
                    </a:lnTo>
                    <a:lnTo>
                      <a:pt x="862" y="861"/>
                    </a:lnTo>
                    <a:lnTo>
                      <a:pt x="1400" y="646"/>
                    </a:lnTo>
                    <a:lnTo>
                      <a:pt x="2045" y="431"/>
                    </a:lnTo>
                    <a:close/>
                    <a:moveTo>
                      <a:pt x="2260" y="1"/>
                    </a:moveTo>
                    <a:lnTo>
                      <a:pt x="1722" y="108"/>
                    </a:lnTo>
                    <a:lnTo>
                      <a:pt x="1292" y="323"/>
                    </a:lnTo>
                    <a:lnTo>
                      <a:pt x="862" y="539"/>
                    </a:lnTo>
                    <a:lnTo>
                      <a:pt x="539" y="754"/>
                    </a:lnTo>
                    <a:lnTo>
                      <a:pt x="324" y="1077"/>
                    </a:lnTo>
                    <a:lnTo>
                      <a:pt x="109" y="1399"/>
                    </a:lnTo>
                    <a:lnTo>
                      <a:pt x="1" y="1722"/>
                    </a:lnTo>
                    <a:lnTo>
                      <a:pt x="109" y="2152"/>
                    </a:lnTo>
                    <a:lnTo>
                      <a:pt x="324" y="2475"/>
                    </a:lnTo>
                    <a:lnTo>
                      <a:pt x="754" y="2906"/>
                    </a:lnTo>
                    <a:lnTo>
                      <a:pt x="1292" y="3121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121"/>
                    </a:lnTo>
                    <a:lnTo>
                      <a:pt x="4735" y="3013"/>
                    </a:lnTo>
                    <a:lnTo>
                      <a:pt x="5058" y="2690"/>
                    </a:lnTo>
                    <a:lnTo>
                      <a:pt x="5380" y="2475"/>
                    </a:lnTo>
                    <a:lnTo>
                      <a:pt x="5488" y="2152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380" y="1077"/>
                    </a:lnTo>
                    <a:lnTo>
                      <a:pt x="4950" y="646"/>
                    </a:lnTo>
                    <a:lnTo>
                      <a:pt x="4304" y="323"/>
                    </a:lnTo>
                    <a:lnTo>
                      <a:pt x="3659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8"/>
              <p:cNvSpPr/>
              <p:nvPr/>
            </p:nvSpPr>
            <p:spPr>
              <a:xfrm>
                <a:off x="3516825" y="3525850"/>
                <a:ext cx="1089325" cy="640175"/>
              </a:xfrm>
              <a:custGeom>
                <a:avLst/>
                <a:gdLst/>
                <a:ahLst/>
                <a:cxnLst/>
                <a:rect l="l" t="t" r="r" b="b"/>
                <a:pathLst>
                  <a:path w="43573" h="25607" extrusionOk="0">
                    <a:moveTo>
                      <a:pt x="34966" y="1"/>
                    </a:moveTo>
                    <a:lnTo>
                      <a:pt x="0" y="20550"/>
                    </a:lnTo>
                    <a:lnTo>
                      <a:pt x="8607" y="25606"/>
                    </a:lnTo>
                    <a:lnTo>
                      <a:pt x="43573" y="5057"/>
                    </a:lnTo>
                    <a:lnTo>
                      <a:pt x="349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8"/>
              <p:cNvSpPr/>
              <p:nvPr/>
            </p:nvSpPr>
            <p:spPr>
              <a:xfrm>
                <a:off x="3511425" y="352047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35182" y="431"/>
                    </a:moveTo>
                    <a:lnTo>
                      <a:pt x="43466" y="5272"/>
                    </a:lnTo>
                    <a:lnTo>
                      <a:pt x="8823" y="25606"/>
                    </a:lnTo>
                    <a:lnTo>
                      <a:pt x="491" y="20711"/>
                    </a:lnTo>
                    <a:lnTo>
                      <a:pt x="491" y="20711"/>
                    </a:lnTo>
                    <a:lnTo>
                      <a:pt x="35182" y="431"/>
                    </a:lnTo>
                    <a:close/>
                    <a:moveTo>
                      <a:pt x="35074" y="1"/>
                    </a:moveTo>
                    <a:lnTo>
                      <a:pt x="108" y="20550"/>
                    </a:lnTo>
                    <a:lnTo>
                      <a:pt x="1" y="20765"/>
                    </a:lnTo>
                    <a:lnTo>
                      <a:pt x="108" y="20872"/>
                    </a:lnTo>
                    <a:lnTo>
                      <a:pt x="8823" y="26037"/>
                    </a:lnTo>
                    <a:lnTo>
                      <a:pt x="8931" y="26037"/>
                    </a:lnTo>
                    <a:lnTo>
                      <a:pt x="43896" y="5380"/>
                    </a:lnTo>
                    <a:lnTo>
                      <a:pt x="44004" y="5272"/>
                    </a:lnTo>
                    <a:lnTo>
                      <a:pt x="43896" y="5057"/>
                    </a:lnTo>
                    <a:lnTo>
                      <a:pt x="3528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8"/>
              <p:cNvSpPr/>
              <p:nvPr/>
            </p:nvSpPr>
            <p:spPr>
              <a:xfrm>
                <a:off x="3731975" y="3652275"/>
                <a:ext cx="876875" cy="602500"/>
              </a:xfrm>
              <a:custGeom>
                <a:avLst/>
                <a:gdLst/>
                <a:ahLst/>
                <a:cxnLst/>
                <a:rect l="l" t="t" r="r" b="b"/>
                <a:pathLst>
                  <a:path w="35075" h="24100" extrusionOk="0">
                    <a:moveTo>
                      <a:pt x="34967" y="0"/>
                    </a:moveTo>
                    <a:lnTo>
                      <a:pt x="1" y="20549"/>
                    </a:lnTo>
                    <a:lnTo>
                      <a:pt x="1" y="24100"/>
                    </a:lnTo>
                    <a:lnTo>
                      <a:pt x="35074" y="3443"/>
                    </a:lnTo>
                    <a:lnTo>
                      <a:pt x="3496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8"/>
              <p:cNvSpPr/>
              <p:nvPr/>
            </p:nvSpPr>
            <p:spPr>
              <a:xfrm>
                <a:off x="3729300" y="3646900"/>
                <a:ext cx="882225" cy="610575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3" extrusionOk="0">
                    <a:moveTo>
                      <a:pt x="34966" y="538"/>
                    </a:moveTo>
                    <a:lnTo>
                      <a:pt x="34966" y="3551"/>
                    </a:lnTo>
                    <a:lnTo>
                      <a:pt x="323" y="23992"/>
                    </a:lnTo>
                    <a:lnTo>
                      <a:pt x="323" y="20916"/>
                    </a:lnTo>
                    <a:lnTo>
                      <a:pt x="323" y="20916"/>
                    </a:lnTo>
                    <a:lnTo>
                      <a:pt x="34966" y="538"/>
                    </a:lnTo>
                    <a:close/>
                    <a:moveTo>
                      <a:pt x="35074" y="0"/>
                    </a:moveTo>
                    <a:lnTo>
                      <a:pt x="108" y="20657"/>
                    </a:lnTo>
                    <a:lnTo>
                      <a:pt x="0" y="20764"/>
                    </a:lnTo>
                    <a:lnTo>
                      <a:pt x="0" y="24315"/>
                    </a:lnTo>
                    <a:lnTo>
                      <a:pt x="108" y="24422"/>
                    </a:lnTo>
                    <a:lnTo>
                      <a:pt x="216" y="24422"/>
                    </a:lnTo>
                    <a:lnTo>
                      <a:pt x="35181" y="3873"/>
                    </a:lnTo>
                    <a:lnTo>
                      <a:pt x="35289" y="3658"/>
                    </a:lnTo>
                    <a:lnTo>
                      <a:pt x="35289" y="215"/>
                    </a:lnTo>
                    <a:lnTo>
                      <a:pt x="351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8"/>
              <p:cNvSpPr/>
              <p:nvPr/>
            </p:nvSpPr>
            <p:spPr>
              <a:xfrm>
                <a:off x="3516825" y="4039575"/>
                <a:ext cx="215175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8608" extrusionOk="0">
                    <a:moveTo>
                      <a:pt x="0" y="1"/>
                    </a:moveTo>
                    <a:lnTo>
                      <a:pt x="0" y="3336"/>
                    </a:lnTo>
                    <a:lnTo>
                      <a:pt x="8607" y="8608"/>
                    </a:lnTo>
                    <a:lnTo>
                      <a:pt x="8607" y="505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8"/>
              <p:cNvSpPr/>
              <p:nvPr/>
            </p:nvSpPr>
            <p:spPr>
              <a:xfrm>
                <a:off x="3511425" y="4034200"/>
                <a:ext cx="22597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039" h="8931" extrusionOk="0">
                    <a:moveTo>
                      <a:pt x="324" y="450"/>
                    </a:moveTo>
                    <a:lnTo>
                      <a:pt x="8715" y="5380"/>
                    </a:lnTo>
                    <a:lnTo>
                      <a:pt x="8715" y="8500"/>
                    </a:lnTo>
                    <a:lnTo>
                      <a:pt x="324" y="3443"/>
                    </a:lnTo>
                    <a:lnTo>
                      <a:pt x="324" y="450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3551"/>
                    </a:lnTo>
                    <a:lnTo>
                      <a:pt x="108" y="3659"/>
                    </a:lnTo>
                    <a:lnTo>
                      <a:pt x="8823" y="8930"/>
                    </a:lnTo>
                    <a:lnTo>
                      <a:pt x="8931" y="8930"/>
                    </a:lnTo>
                    <a:lnTo>
                      <a:pt x="9038" y="8823"/>
                    </a:lnTo>
                    <a:lnTo>
                      <a:pt x="9038" y="5272"/>
                    </a:lnTo>
                    <a:lnTo>
                      <a:pt x="8931" y="516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8"/>
              <p:cNvSpPr/>
              <p:nvPr/>
            </p:nvSpPr>
            <p:spPr>
              <a:xfrm>
                <a:off x="3742750" y="3652275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extrusionOk="0">
                    <a:moveTo>
                      <a:pt x="32599" y="0"/>
                    </a:moveTo>
                    <a:lnTo>
                      <a:pt x="108" y="18720"/>
                    </a:lnTo>
                    <a:lnTo>
                      <a:pt x="0" y="18828"/>
                    </a:lnTo>
                    <a:lnTo>
                      <a:pt x="0" y="18936"/>
                    </a:lnTo>
                    <a:lnTo>
                      <a:pt x="108" y="19043"/>
                    </a:lnTo>
                    <a:lnTo>
                      <a:pt x="216" y="19043"/>
                    </a:lnTo>
                    <a:lnTo>
                      <a:pt x="32707" y="323"/>
                    </a:lnTo>
                    <a:lnTo>
                      <a:pt x="32814" y="215"/>
                    </a:lnTo>
                    <a:lnTo>
                      <a:pt x="32814" y="108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8"/>
              <p:cNvSpPr/>
              <p:nvPr/>
            </p:nvSpPr>
            <p:spPr>
              <a:xfrm>
                <a:off x="3742750" y="3652275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fill="none" extrusionOk="0">
                    <a:moveTo>
                      <a:pt x="216" y="19043"/>
                    </a:moveTo>
                    <a:lnTo>
                      <a:pt x="32707" y="323"/>
                    </a:lnTo>
                    <a:lnTo>
                      <a:pt x="32707" y="323"/>
                    </a:lnTo>
                    <a:lnTo>
                      <a:pt x="32814" y="215"/>
                    </a:lnTo>
                    <a:lnTo>
                      <a:pt x="32814" y="108"/>
                    </a:lnTo>
                    <a:lnTo>
                      <a:pt x="32814" y="108"/>
                    </a:lnTo>
                    <a:lnTo>
                      <a:pt x="32707" y="0"/>
                    </a:lnTo>
                    <a:lnTo>
                      <a:pt x="32599" y="0"/>
                    </a:lnTo>
                    <a:lnTo>
                      <a:pt x="108" y="18720"/>
                    </a:lnTo>
                    <a:lnTo>
                      <a:pt x="108" y="18720"/>
                    </a:lnTo>
                    <a:lnTo>
                      <a:pt x="0" y="18828"/>
                    </a:lnTo>
                    <a:lnTo>
                      <a:pt x="0" y="18936"/>
                    </a:lnTo>
                    <a:lnTo>
                      <a:pt x="0" y="18936"/>
                    </a:lnTo>
                    <a:lnTo>
                      <a:pt x="108" y="19043"/>
                    </a:lnTo>
                    <a:lnTo>
                      <a:pt x="216" y="190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8"/>
              <p:cNvSpPr/>
              <p:nvPr/>
            </p:nvSpPr>
            <p:spPr>
              <a:xfrm>
                <a:off x="3575975" y="3555450"/>
                <a:ext cx="823075" cy="476075"/>
              </a:xfrm>
              <a:custGeom>
                <a:avLst/>
                <a:gdLst/>
                <a:ahLst/>
                <a:cxnLst/>
                <a:rect l="l" t="t" r="r" b="b"/>
                <a:pathLst>
                  <a:path w="32923" h="19043" extrusionOk="0">
                    <a:moveTo>
                      <a:pt x="32600" y="0"/>
                    </a:moveTo>
                    <a:lnTo>
                      <a:pt x="109" y="18720"/>
                    </a:lnTo>
                    <a:lnTo>
                      <a:pt x="1" y="18828"/>
                    </a:lnTo>
                    <a:lnTo>
                      <a:pt x="109" y="18935"/>
                    </a:lnTo>
                    <a:lnTo>
                      <a:pt x="216" y="19043"/>
                    </a:lnTo>
                    <a:lnTo>
                      <a:pt x="324" y="19043"/>
                    </a:lnTo>
                    <a:lnTo>
                      <a:pt x="32815" y="323"/>
                    </a:lnTo>
                    <a:lnTo>
                      <a:pt x="32922" y="215"/>
                    </a:lnTo>
                    <a:lnTo>
                      <a:pt x="32815" y="108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8"/>
              <p:cNvSpPr/>
              <p:nvPr/>
            </p:nvSpPr>
            <p:spPr>
              <a:xfrm>
                <a:off x="3575975" y="3555450"/>
                <a:ext cx="823075" cy="476075"/>
              </a:xfrm>
              <a:custGeom>
                <a:avLst/>
                <a:gdLst/>
                <a:ahLst/>
                <a:cxnLst/>
                <a:rect l="l" t="t" r="r" b="b"/>
                <a:pathLst>
                  <a:path w="32923" h="19043" fill="none" extrusionOk="0">
                    <a:moveTo>
                      <a:pt x="324" y="19043"/>
                    </a:moveTo>
                    <a:lnTo>
                      <a:pt x="32815" y="323"/>
                    </a:lnTo>
                    <a:lnTo>
                      <a:pt x="32815" y="323"/>
                    </a:lnTo>
                    <a:lnTo>
                      <a:pt x="32922" y="215"/>
                    </a:lnTo>
                    <a:lnTo>
                      <a:pt x="32815" y="108"/>
                    </a:lnTo>
                    <a:lnTo>
                      <a:pt x="32815" y="108"/>
                    </a:lnTo>
                    <a:lnTo>
                      <a:pt x="32707" y="0"/>
                    </a:lnTo>
                    <a:lnTo>
                      <a:pt x="32600" y="0"/>
                    </a:lnTo>
                    <a:lnTo>
                      <a:pt x="109" y="18720"/>
                    </a:lnTo>
                    <a:lnTo>
                      <a:pt x="109" y="18720"/>
                    </a:lnTo>
                    <a:lnTo>
                      <a:pt x="1" y="18828"/>
                    </a:lnTo>
                    <a:lnTo>
                      <a:pt x="109" y="18935"/>
                    </a:lnTo>
                    <a:lnTo>
                      <a:pt x="109" y="18935"/>
                    </a:lnTo>
                    <a:lnTo>
                      <a:pt x="216" y="19043"/>
                    </a:lnTo>
                    <a:lnTo>
                      <a:pt x="324" y="190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8"/>
              <p:cNvSpPr/>
              <p:nvPr/>
            </p:nvSpPr>
            <p:spPr>
              <a:xfrm>
                <a:off x="3839575" y="408800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152"/>
                    </a:lnTo>
                    <a:lnTo>
                      <a:pt x="216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5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8"/>
              <p:cNvSpPr/>
              <p:nvPr/>
            </p:nvSpPr>
            <p:spPr>
              <a:xfrm>
                <a:off x="4044000" y="396965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1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108" y="861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5"/>
                    </a:lnTo>
                    <a:lnTo>
                      <a:pt x="1183" y="3013"/>
                    </a:lnTo>
                    <a:lnTo>
                      <a:pt x="1721" y="2905"/>
                    </a:lnTo>
                    <a:lnTo>
                      <a:pt x="2259" y="2583"/>
                    </a:lnTo>
                    <a:lnTo>
                      <a:pt x="2582" y="2045"/>
                    </a:lnTo>
                    <a:lnTo>
                      <a:pt x="2797" y="1507"/>
                    </a:lnTo>
                    <a:lnTo>
                      <a:pt x="2690" y="861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8"/>
              <p:cNvSpPr/>
              <p:nvPr/>
            </p:nvSpPr>
            <p:spPr>
              <a:xfrm>
                <a:off x="4248400" y="3848625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539" y="430"/>
                    </a:lnTo>
                    <a:lnTo>
                      <a:pt x="108" y="968"/>
                    </a:lnTo>
                    <a:lnTo>
                      <a:pt x="1" y="1506"/>
                    </a:lnTo>
                    <a:lnTo>
                      <a:pt x="1" y="2152"/>
                    </a:lnTo>
                    <a:lnTo>
                      <a:pt x="216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3" y="2152"/>
                    </a:lnTo>
                    <a:lnTo>
                      <a:pt x="2798" y="1506"/>
                    </a:lnTo>
                    <a:lnTo>
                      <a:pt x="2690" y="968"/>
                    </a:lnTo>
                    <a:lnTo>
                      <a:pt x="2475" y="430"/>
                    </a:lnTo>
                    <a:lnTo>
                      <a:pt x="2045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8"/>
              <p:cNvSpPr/>
              <p:nvPr/>
            </p:nvSpPr>
            <p:spPr>
              <a:xfrm>
                <a:off x="4452825" y="3730275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108" y="861"/>
                    </a:lnTo>
                    <a:lnTo>
                      <a:pt x="0" y="1507"/>
                    </a:lnTo>
                    <a:lnTo>
                      <a:pt x="0" y="2044"/>
                    </a:lnTo>
                    <a:lnTo>
                      <a:pt x="215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2" y="2044"/>
                    </a:lnTo>
                    <a:lnTo>
                      <a:pt x="2797" y="1507"/>
                    </a:lnTo>
                    <a:lnTo>
                      <a:pt x="2690" y="861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8"/>
              <p:cNvSpPr/>
              <p:nvPr/>
            </p:nvSpPr>
            <p:spPr>
              <a:xfrm>
                <a:off x="3834200" y="4082625"/>
                <a:ext cx="807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3" extrusionOk="0">
                    <a:moveTo>
                      <a:pt x="1722" y="431"/>
                    </a:moveTo>
                    <a:lnTo>
                      <a:pt x="2152" y="538"/>
                    </a:lnTo>
                    <a:lnTo>
                      <a:pt x="2475" y="753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722"/>
                    </a:lnTo>
                    <a:lnTo>
                      <a:pt x="2690" y="2259"/>
                    </a:lnTo>
                    <a:lnTo>
                      <a:pt x="2367" y="2690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1" y="538"/>
                    </a:lnTo>
                    <a:lnTo>
                      <a:pt x="1722" y="431"/>
                    </a:lnTo>
                    <a:close/>
                    <a:moveTo>
                      <a:pt x="1722" y="0"/>
                    </a:moveTo>
                    <a:lnTo>
                      <a:pt x="1399" y="108"/>
                    </a:lnTo>
                    <a:lnTo>
                      <a:pt x="1076" y="215"/>
                    </a:lnTo>
                    <a:lnTo>
                      <a:pt x="538" y="538"/>
                    </a:lnTo>
                    <a:lnTo>
                      <a:pt x="215" y="1076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5"/>
                    </a:lnTo>
                    <a:lnTo>
                      <a:pt x="1399" y="3443"/>
                    </a:lnTo>
                    <a:lnTo>
                      <a:pt x="1722" y="3335"/>
                    </a:lnTo>
                    <a:lnTo>
                      <a:pt x="2044" y="3335"/>
                    </a:lnTo>
                    <a:lnTo>
                      <a:pt x="2582" y="2905"/>
                    </a:lnTo>
                    <a:lnTo>
                      <a:pt x="3013" y="2367"/>
                    </a:lnTo>
                    <a:lnTo>
                      <a:pt x="3120" y="1722"/>
                    </a:lnTo>
                    <a:lnTo>
                      <a:pt x="3228" y="1506"/>
                    </a:lnTo>
                    <a:lnTo>
                      <a:pt x="3120" y="968"/>
                    </a:lnTo>
                    <a:lnTo>
                      <a:pt x="2798" y="431"/>
                    </a:lnTo>
                    <a:lnTo>
                      <a:pt x="2260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8"/>
              <p:cNvSpPr/>
              <p:nvPr/>
            </p:nvSpPr>
            <p:spPr>
              <a:xfrm>
                <a:off x="4038600" y="396427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3" y="431"/>
                    </a:lnTo>
                    <a:lnTo>
                      <a:pt x="2475" y="646"/>
                    </a:lnTo>
                    <a:lnTo>
                      <a:pt x="2691" y="1076"/>
                    </a:lnTo>
                    <a:lnTo>
                      <a:pt x="2798" y="1507"/>
                    </a:lnTo>
                    <a:lnTo>
                      <a:pt x="2798" y="1614"/>
                    </a:lnTo>
                    <a:lnTo>
                      <a:pt x="2691" y="2152"/>
                    </a:lnTo>
                    <a:lnTo>
                      <a:pt x="2368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4" y="1829"/>
                    </a:lnTo>
                    <a:lnTo>
                      <a:pt x="324" y="1722"/>
                    </a:lnTo>
                    <a:lnTo>
                      <a:pt x="539" y="1184"/>
                    </a:lnTo>
                    <a:lnTo>
                      <a:pt x="862" y="753"/>
                    </a:lnTo>
                    <a:lnTo>
                      <a:pt x="1292" y="431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7" y="108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2" y="3228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121" y="1722"/>
                    </a:lnTo>
                    <a:lnTo>
                      <a:pt x="3228" y="1507"/>
                    </a:lnTo>
                    <a:lnTo>
                      <a:pt x="3121" y="969"/>
                    </a:lnTo>
                    <a:lnTo>
                      <a:pt x="2798" y="431"/>
                    </a:lnTo>
                    <a:lnTo>
                      <a:pt x="2368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8"/>
              <p:cNvSpPr/>
              <p:nvPr/>
            </p:nvSpPr>
            <p:spPr>
              <a:xfrm>
                <a:off x="4243025" y="3843225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1722" y="431"/>
                    </a:moveTo>
                    <a:lnTo>
                      <a:pt x="2152" y="539"/>
                    </a:ln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8" y="1615"/>
                    </a:lnTo>
                    <a:lnTo>
                      <a:pt x="2798" y="1722"/>
                    </a:lnTo>
                    <a:lnTo>
                      <a:pt x="2690" y="2260"/>
                    </a:lnTo>
                    <a:lnTo>
                      <a:pt x="2367" y="2691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1"/>
                    </a:lnTo>
                    <a:lnTo>
                      <a:pt x="431" y="2368"/>
                    </a:lnTo>
                    <a:lnTo>
                      <a:pt x="323" y="1938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9"/>
                    </a:lnTo>
                    <a:lnTo>
                      <a:pt x="1076" y="216"/>
                    </a:lnTo>
                    <a:lnTo>
                      <a:pt x="538" y="539"/>
                    </a:lnTo>
                    <a:lnTo>
                      <a:pt x="216" y="1077"/>
                    </a:lnTo>
                    <a:lnTo>
                      <a:pt x="0" y="1722"/>
                    </a:lnTo>
                    <a:lnTo>
                      <a:pt x="0" y="1938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2" y="3444"/>
                    </a:lnTo>
                    <a:lnTo>
                      <a:pt x="2045" y="3336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120" y="1722"/>
                    </a:lnTo>
                    <a:lnTo>
                      <a:pt x="3228" y="1615"/>
                    </a:lnTo>
                    <a:lnTo>
                      <a:pt x="3120" y="969"/>
                    </a:lnTo>
                    <a:lnTo>
                      <a:pt x="2798" y="539"/>
                    </a:lnTo>
                    <a:lnTo>
                      <a:pt x="2367" y="21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8"/>
              <p:cNvSpPr/>
              <p:nvPr/>
            </p:nvSpPr>
            <p:spPr>
              <a:xfrm>
                <a:off x="4447450" y="3724900"/>
                <a:ext cx="807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6" extrusionOk="0">
                    <a:moveTo>
                      <a:pt x="1721" y="323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7" y="1506"/>
                    </a:lnTo>
                    <a:lnTo>
                      <a:pt x="2797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8" y="2905"/>
                    </a:lnTo>
                    <a:lnTo>
                      <a:pt x="646" y="2690"/>
                    </a:lnTo>
                    <a:lnTo>
                      <a:pt x="430" y="2367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1" y="431"/>
                    </a:lnTo>
                    <a:lnTo>
                      <a:pt x="1721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538"/>
                    </a:lnTo>
                    <a:lnTo>
                      <a:pt x="215" y="968"/>
                    </a:lnTo>
                    <a:lnTo>
                      <a:pt x="0" y="161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0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1" y="3335"/>
                    </a:lnTo>
                    <a:lnTo>
                      <a:pt x="2044" y="3228"/>
                    </a:lnTo>
                    <a:lnTo>
                      <a:pt x="2582" y="2905"/>
                    </a:lnTo>
                    <a:lnTo>
                      <a:pt x="3012" y="2367"/>
                    </a:lnTo>
                    <a:lnTo>
                      <a:pt x="3120" y="1722"/>
                    </a:lnTo>
                    <a:lnTo>
                      <a:pt x="3228" y="1506"/>
                    </a:lnTo>
                    <a:lnTo>
                      <a:pt x="3120" y="968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8"/>
              <p:cNvSpPr/>
              <p:nvPr/>
            </p:nvSpPr>
            <p:spPr>
              <a:xfrm>
                <a:off x="4229575" y="3641500"/>
                <a:ext cx="726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8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2798" y="5488"/>
                    </a:lnTo>
                    <a:lnTo>
                      <a:pt x="2905" y="1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8"/>
              <p:cNvSpPr/>
              <p:nvPr/>
            </p:nvSpPr>
            <p:spPr>
              <a:xfrm>
                <a:off x="4224200" y="3636125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431" y="539"/>
                    </a:moveTo>
                    <a:lnTo>
                      <a:pt x="2905" y="2045"/>
                    </a:lnTo>
                    <a:lnTo>
                      <a:pt x="2905" y="5471"/>
                    </a:lnTo>
                    <a:lnTo>
                      <a:pt x="323" y="3982"/>
                    </a:lnTo>
                    <a:lnTo>
                      <a:pt x="431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3013" y="5918"/>
                    </a:lnTo>
                    <a:lnTo>
                      <a:pt x="3120" y="5918"/>
                    </a:lnTo>
                    <a:lnTo>
                      <a:pt x="3228" y="5810"/>
                    </a:lnTo>
                    <a:lnTo>
                      <a:pt x="3336" y="2045"/>
                    </a:lnTo>
                    <a:lnTo>
                      <a:pt x="3228" y="1830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8"/>
              <p:cNvSpPr/>
              <p:nvPr/>
            </p:nvSpPr>
            <p:spPr>
              <a:xfrm>
                <a:off x="4299500" y="3590400"/>
                <a:ext cx="1641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7532" extrusionOk="0">
                    <a:moveTo>
                      <a:pt x="6564" y="1"/>
                    </a:moveTo>
                    <a:lnTo>
                      <a:pt x="108" y="3766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8"/>
              <p:cNvSpPr/>
              <p:nvPr/>
            </p:nvSpPr>
            <p:spPr>
              <a:xfrm>
                <a:off x="4296825" y="35877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5" y="431"/>
                    </a:moveTo>
                    <a:lnTo>
                      <a:pt x="6455" y="3766"/>
                    </a:lnTo>
                    <a:lnTo>
                      <a:pt x="323" y="7316"/>
                    </a:lnTo>
                    <a:lnTo>
                      <a:pt x="323" y="7316"/>
                    </a:lnTo>
                    <a:lnTo>
                      <a:pt x="429" y="3919"/>
                    </a:lnTo>
                    <a:lnTo>
                      <a:pt x="429" y="3919"/>
                    </a:lnTo>
                    <a:lnTo>
                      <a:pt x="6455" y="431"/>
                    </a:lnTo>
                    <a:close/>
                    <a:moveTo>
                      <a:pt x="6563" y="0"/>
                    </a:moveTo>
                    <a:lnTo>
                      <a:pt x="108" y="3658"/>
                    </a:lnTo>
                    <a:lnTo>
                      <a:pt x="0" y="3873"/>
                    </a:lnTo>
                    <a:lnTo>
                      <a:pt x="0" y="7639"/>
                    </a:lnTo>
                    <a:lnTo>
                      <a:pt x="108" y="7854"/>
                    </a:lnTo>
                    <a:lnTo>
                      <a:pt x="215" y="7854"/>
                    </a:lnTo>
                    <a:lnTo>
                      <a:pt x="6671" y="4089"/>
                    </a:lnTo>
                    <a:lnTo>
                      <a:pt x="6778" y="3873"/>
                    </a:lnTo>
                    <a:lnTo>
                      <a:pt x="6778" y="108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8"/>
              <p:cNvSpPr/>
              <p:nvPr/>
            </p:nvSpPr>
            <p:spPr>
              <a:xfrm>
                <a:off x="4229575" y="35473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829"/>
                    </a:lnTo>
                    <a:lnTo>
                      <a:pt x="1" y="3766"/>
                    </a:lnTo>
                    <a:lnTo>
                      <a:pt x="2905" y="5487"/>
                    </a:lnTo>
                    <a:lnTo>
                      <a:pt x="9361" y="1722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8"/>
              <p:cNvSpPr/>
              <p:nvPr/>
            </p:nvSpPr>
            <p:spPr>
              <a:xfrm>
                <a:off x="4224200" y="3542000"/>
                <a:ext cx="2421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0" extrusionOk="0">
                    <a:moveTo>
                      <a:pt x="6563" y="388"/>
                    </a:moveTo>
                    <a:lnTo>
                      <a:pt x="9145" y="1937"/>
                    </a:lnTo>
                    <a:lnTo>
                      <a:pt x="3120" y="5487"/>
                    </a:lnTo>
                    <a:lnTo>
                      <a:pt x="601" y="3937"/>
                    </a:lnTo>
                    <a:lnTo>
                      <a:pt x="601" y="3937"/>
                    </a:lnTo>
                    <a:lnTo>
                      <a:pt x="1507" y="3443"/>
                    </a:lnTo>
                    <a:lnTo>
                      <a:pt x="6563" y="388"/>
                    </a:lnTo>
                    <a:close/>
                    <a:moveTo>
                      <a:pt x="6456" y="0"/>
                    </a:moveTo>
                    <a:lnTo>
                      <a:pt x="5487" y="646"/>
                    </a:lnTo>
                    <a:lnTo>
                      <a:pt x="2152" y="2582"/>
                    </a:lnTo>
                    <a:lnTo>
                      <a:pt x="753" y="3443"/>
                    </a:lnTo>
                    <a:lnTo>
                      <a:pt x="323" y="3658"/>
                    </a:lnTo>
                    <a:lnTo>
                      <a:pt x="216" y="3766"/>
                    </a:ln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9576" y="2152"/>
                    </a:lnTo>
                    <a:lnTo>
                      <a:pt x="9683" y="1937"/>
                    </a:lnTo>
                    <a:lnTo>
                      <a:pt x="9576" y="1829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8"/>
              <p:cNvSpPr/>
              <p:nvPr/>
            </p:nvSpPr>
            <p:spPr>
              <a:xfrm>
                <a:off x="4331775" y="3579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2153" y="1722"/>
                    </a:lnTo>
                    <a:lnTo>
                      <a:pt x="2906" y="1292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8"/>
              <p:cNvSpPr/>
              <p:nvPr/>
            </p:nvSpPr>
            <p:spPr>
              <a:xfrm>
                <a:off x="4253775" y="3628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3" y="1721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8"/>
              <p:cNvSpPr/>
              <p:nvPr/>
            </p:nvSpPr>
            <p:spPr>
              <a:xfrm>
                <a:off x="4356000" y="3566200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2044" y="1722"/>
                    </a:lnTo>
                    <a:lnTo>
                      <a:pt x="2797" y="129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8"/>
              <p:cNvSpPr/>
              <p:nvPr/>
            </p:nvSpPr>
            <p:spPr>
              <a:xfrm>
                <a:off x="4382875" y="3560825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9" y="0"/>
                    </a:moveTo>
                    <a:lnTo>
                      <a:pt x="1" y="216"/>
                    </a:lnTo>
                    <a:lnTo>
                      <a:pt x="109" y="323"/>
                    </a:lnTo>
                    <a:lnTo>
                      <a:pt x="324" y="431"/>
                    </a:lnTo>
                    <a:lnTo>
                      <a:pt x="539" y="323"/>
                    </a:lnTo>
                    <a:lnTo>
                      <a:pt x="646" y="216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8"/>
              <p:cNvSpPr/>
              <p:nvPr/>
            </p:nvSpPr>
            <p:spPr>
              <a:xfrm>
                <a:off x="4401725" y="3571575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108" y="1"/>
                    </a:moveTo>
                    <a:lnTo>
                      <a:pt x="0" y="216"/>
                    </a:lnTo>
                    <a:lnTo>
                      <a:pt x="0" y="431"/>
                    </a:lnTo>
                    <a:lnTo>
                      <a:pt x="538" y="431"/>
                    </a:lnTo>
                    <a:lnTo>
                      <a:pt x="646" y="216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8"/>
              <p:cNvSpPr/>
              <p:nvPr/>
            </p:nvSpPr>
            <p:spPr>
              <a:xfrm>
                <a:off x="4420550" y="3582350"/>
                <a:ext cx="161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8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215"/>
                    </a:lnTo>
                    <a:lnTo>
                      <a:pt x="108" y="430"/>
                    </a:lnTo>
                    <a:lnTo>
                      <a:pt x="323" y="538"/>
                    </a:lnTo>
                    <a:lnTo>
                      <a:pt x="538" y="430"/>
                    </a:lnTo>
                    <a:lnTo>
                      <a:pt x="646" y="215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8"/>
              <p:cNvSpPr/>
              <p:nvPr/>
            </p:nvSpPr>
            <p:spPr>
              <a:xfrm>
                <a:off x="4380200" y="3630750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8"/>
              <p:cNvSpPr/>
              <p:nvPr/>
            </p:nvSpPr>
            <p:spPr>
              <a:xfrm>
                <a:off x="3957925" y="3797500"/>
                <a:ext cx="726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8" extrusionOk="0">
                    <a:moveTo>
                      <a:pt x="0" y="1"/>
                    </a:moveTo>
                    <a:lnTo>
                      <a:pt x="0" y="3874"/>
                    </a:lnTo>
                    <a:lnTo>
                      <a:pt x="2798" y="5488"/>
                    </a:lnTo>
                    <a:lnTo>
                      <a:pt x="2905" y="183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8"/>
              <p:cNvSpPr/>
              <p:nvPr/>
            </p:nvSpPr>
            <p:spPr>
              <a:xfrm>
                <a:off x="3952550" y="3792125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430" y="539"/>
                    </a:moveTo>
                    <a:lnTo>
                      <a:pt x="2905" y="2045"/>
                    </a:lnTo>
                    <a:lnTo>
                      <a:pt x="2905" y="5471"/>
                    </a:lnTo>
                    <a:lnTo>
                      <a:pt x="2905" y="5471"/>
                    </a:lnTo>
                    <a:lnTo>
                      <a:pt x="323" y="3982"/>
                    </a:lnTo>
                    <a:lnTo>
                      <a:pt x="430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3013" y="5918"/>
                    </a:lnTo>
                    <a:lnTo>
                      <a:pt x="3120" y="5918"/>
                    </a:lnTo>
                    <a:lnTo>
                      <a:pt x="3228" y="5810"/>
                    </a:lnTo>
                    <a:lnTo>
                      <a:pt x="3335" y="2045"/>
                    </a:lnTo>
                    <a:lnTo>
                      <a:pt x="3228" y="1830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8"/>
              <p:cNvSpPr/>
              <p:nvPr/>
            </p:nvSpPr>
            <p:spPr>
              <a:xfrm>
                <a:off x="4027850" y="3746400"/>
                <a:ext cx="1641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7532" extrusionOk="0">
                    <a:moveTo>
                      <a:pt x="6563" y="1"/>
                    </a:moveTo>
                    <a:lnTo>
                      <a:pt x="108" y="3766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8"/>
              <p:cNvSpPr/>
              <p:nvPr/>
            </p:nvSpPr>
            <p:spPr>
              <a:xfrm>
                <a:off x="4025150" y="37437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6" y="431"/>
                    </a:moveTo>
                    <a:lnTo>
                      <a:pt x="6349" y="3766"/>
                    </a:lnTo>
                    <a:lnTo>
                      <a:pt x="324" y="7316"/>
                    </a:lnTo>
                    <a:lnTo>
                      <a:pt x="430" y="3920"/>
                    </a:lnTo>
                    <a:lnTo>
                      <a:pt x="430" y="3920"/>
                    </a:lnTo>
                    <a:lnTo>
                      <a:pt x="6456" y="431"/>
                    </a:lnTo>
                    <a:close/>
                    <a:moveTo>
                      <a:pt x="6564" y="0"/>
                    </a:moveTo>
                    <a:lnTo>
                      <a:pt x="109" y="3658"/>
                    </a:lnTo>
                    <a:lnTo>
                      <a:pt x="1" y="3873"/>
                    </a:lnTo>
                    <a:lnTo>
                      <a:pt x="1" y="7639"/>
                    </a:lnTo>
                    <a:lnTo>
                      <a:pt x="109" y="7854"/>
                    </a:lnTo>
                    <a:lnTo>
                      <a:pt x="216" y="7854"/>
                    </a:lnTo>
                    <a:lnTo>
                      <a:pt x="6671" y="4089"/>
                    </a:lnTo>
                    <a:lnTo>
                      <a:pt x="6779" y="3873"/>
                    </a:lnTo>
                    <a:lnTo>
                      <a:pt x="6779" y="108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8"/>
              <p:cNvSpPr/>
              <p:nvPr/>
            </p:nvSpPr>
            <p:spPr>
              <a:xfrm>
                <a:off x="3957925" y="37033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829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360" y="1722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8"/>
              <p:cNvSpPr/>
              <p:nvPr/>
            </p:nvSpPr>
            <p:spPr>
              <a:xfrm>
                <a:off x="3952550" y="3698000"/>
                <a:ext cx="242075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3" h="5810" extrusionOk="0">
                    <a:moveTo>
                      <a:pt x="6563" y="388"/>
                    </a:moveTo>
                    <a:lnTo>
                      <a:pt x="9145" y="1937"/>
                    </a:lnTo>
                    <a:lnTo>
                      <a:pt x="3120" y="5487"/>
                    </a:lnTo>
                    <a:lnTo>
                      <a:pt x="601" y="3937"/>
                    </a:lnTo>
                    <a:lnTo>
                      <a:pt x="1506" y="3443"/>
                    </a:lnTo>
                    <a:lnTo>
                      <a:pt x="6563" y="388"/>
                    </a:lnTo>
                    <a:close/>
                    <a:moveTo>
                      <a:pt x="6455" y="0"/>
                    </a:moveTo>
                    <a:lnTo>
                      <a:pt x="5487" y="646"/>
                    </a:lnTo>
                    <a:lnTo>
                      <a:pt x="2152" y="2582"/>
                    </a:lnTo>
                    <a:lnTo>
                      <a:pt x="753" y="3443"/>
                    </a:lnTo>
                    <a:lnTo>
                      <a:pt x="323" y="3658"/>
                    </a:lnTo>
                    <a:lnTo>
                      <a:pt x="215" y="3766"/>
                    </a:ln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9575" y="2152"/>
                    </a:lnTo>
                    <a:lnTo>
                      <a:pt x="9683" y="1937"/>
                    </a:lnTo>
                    <a:lnTo>
                      <a:pt x="9575" y="1829"/>
                    </a:lnTo>
                    <a:lnTo>
                      <a:pt x="667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8"/>
              <p:cNvSpPr/>
              <p:nvPr/>
            </p:nvSpPr>
            <p:spPr>
              <a:xfrm>
                <a:off x="4060125" y="3735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2152" y="1722"/>
                    </a:lnTo>
                    <a:lnTo>
                      <a:pt x="2905" y="129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8"/>
              <p:cNvSpPr/>
              <p:nvPr/>
            </p:nvSpPr>
            <p:spPr>
              <a:xfrm>
                <a:off x="3982125" y="3784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2" y="1721"/>
                    </a:lnTo>
                    <a:lnTo>
                      <a:pt x="2905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8"/>
              <p:cNvSpPr/>
              <p:nvPr/>
            </p:nvSpPr>
            <p:spPr>
              <a:xfrm>
                <a:off x="4084325" y="3722200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>
                <a:off x="4111225" y="3716825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8" y="0"/>
                    </a:move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431"/>
                    </a:lnTo>
                    <a:lnTo>
                      <a:pt x="539" y="323"/>
                    </a:lnTo>
                    <a:lnTo>
                      <a:pt x="646" y="216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8"/>
              <p:cNvSpPr/>
              <p:nvPr/>
            </p:nvSpPr>
            <p:spPr>
              <a:xfrm>
                <a:off x="4130050" y="3727575"/>
                <a:ext cx="161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2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8"/>
              <p:cNvSpPr/>
              <p:nvPr/>
            </p:nvSpPr>
            <p:spPr>
              <a:xfrm>
                <a:off x="4148875" y="373835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0"/>
                    </a:moveTo>
                    <a:lnTo>
                      <a:pt x="109" y="108"/>
                    </a:lnTo>
                    <a:lnTo>
                      <a:pt x="1" y="215"/>
                    </a:lnTo>
                    <a:lnTo>
                      <a:pt x="109" y="430"/>
                    </a:lnTo>
                    <a:lnTo>
                      <a:pt x="324" y="538"/>
                    </a:lnTo>
                    <a:lnTo>
                      <a:pt x="539" y="430"/>
                    </a:lnTo>
                    <a:lnTo>
                      <a:pt x="646" y="215"/>
                    </a:lnTo>
                    <a:lnTo>
                      <a:pt x="539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8"/>
              <p:cNvSpPr/>
              <p:nvPr/>
            </p:nvSpPr>
            <p:spPr>
              <a:xfrm>
                <a:off x="4108550" y="3786750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8"/>
              <p:cNvSpPr/>
              <p:nvPr/>
            </p:nvSpPr>
            <p:spPr>
              <a:xfrm>
                <a:off x="3680875" y="3953525"/>
                <a:ext cx="75350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5595" extrusionOk="0">
                    <a:moveTo>
                      <a:pt x="108" y="0"/>
                    </a:moveTo>
                    <a:lnTo>
                      <a:pt x="1" y="3873"/>
                    </a:lnTo>
                    <a:lnTo>
                      <a:pt x="2906" y="5595"/>
                    </a:lnTo>
                    <a:lnTo>
                      <a:pt x="3013" y="182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8"/>
              <p:cNvSpPr/>
              <p:nvPr/>
            </p:nvSpPr>
            <p:spPr>
              <a:xfrm>
                <a:off x="3678200" y="3950825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323" y="431"/>
                    </a:moveTo>
                    <a:lnTo>
                      <a:pt x="2905" y="2045"/>
                    </a:lnTo>
                    <a:lnTo>
                      <a:pt x="2905" y="5463"/>
                    </a:lnTo>
                    <a:lnTo>
                      <a:pt x="2905" y="5463"/>
                    </a:lnTo>
                    <a:lnTo>
                      <a:pt x="323" y="3874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981"/>
                    </a:lnTo>
                    <a:lnTo>
                      <a:pt x="0" y="4196"/>
                    </a:lnTo>
                    <a:lnTo>
                      <a:pt x="2905" y="5918"/>
                    </a:lnTo>
                    <a:lnTo>
                      <a:pt x="3120" y="5918"/>
                    </a:lnTo>
                    <a:lnTo>
                      <a:pt x="3228" y="5703"/>
                    </a:lnTo>
                    <a:lnTo>
                      <a:pt x="3335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8"/>
              <p:cNvSpPr/>
              <p:nvPr/>
            </p:nvSpPr>
            <p:spPr>
              <a:xfrm>
                <a:off x="3753500" y="3905100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6" y="0"/>
                    </a:moveTo>
                    <a:lnTo>
                      <a:pt x="108" y="3658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8"/>
              <p:cNvSpPr/>
              <p:nvPr/>
            </p:nvSpPr>
            <p:spPr>
              <a:xfrm>
                <a:off x="3750825" y="3899725"/>
                <a:ext cx="169475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962" extrusionOk="0">
                    <a:moveTo>
                      <a:pt x="6455" y="538"/>
                    </a:moveTo>
                    <a:lnTo>
                      <a:pt x="6348" y="3873"/>
                    </a:lnTo>
                    <a:lnTo>
                      <a:pt x="323" y="7424"/>
                    </a:lnTo>
                    <a:lnTo>
                      <a:pt x="323" y="4089"/>
                    </a:lnTo>
                    <a:lnTo>
                      <a:pt x="6455" y="538"/>
                    </a:lnTo>
                    <a:close/>
                    <a:moveTo>
                      <a:pt x="6455" y="0"/>
                    </a:move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7747"/>
                    </a:lnTo>
                    <a:lnTo>
                      <a:pt x="0" y="7962"/>
                    </a:lnTo>
                    <a:lnTo>
                      <a:pt x="215" y="7962"/>
                    </a:lnTo>
                    <a:lnTo>
                      <a:pt x="6670" y="4089"/>
                    </a:lnTo>
                    <a:lnTo>
                      <a:pt x="6778" y="3981"/>
                    </a:lnTo>
                    <a:lnTo>
                      <a:pt x="6778" y="215"/>
                    </a:lnTo>
                    <a:lnTo>
                      <a:pt x="667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8"/>
              <p:cNvSpPr/>
              <p:nvPr/>
            </p:nvSpPr>
            <p:spPr>
              <a:xfrm>
                <a:off x="3683575" y="3859375"/>
                <a:ext cx="2313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253" h="5488" extrusionOk="0">
                    <a:moveTo>
                      <a:pt x="6348" y="0"/>
                    </a:moveTo>
                    <a:lnTo>
                      <a:pt x="3120" y="1937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253" y="182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8"/>
              <p:cNvSpPr/>
              <p:nvPr/>
            </p:nvSpPr>
            <p:spPr>
              <a:xfrm>
                <a:off x="3678200" y="385667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562" y="387"/>
                    </a:moveTo>
                    <a:lnTo>
                      <a:pt x="9145" y="1937"/>
                    </a:lnTo>
                    <a:lnTo>
                      <a:pt x="3120" y="5380"/>
                    </a:lnTo>
                    <a:lnTo>
                      <a:pt x="589" y="3920"/>
                    </a:lnTo>
                    <a:lnTo>
                      <a:pt x="589" y="3920"/>
                    </a:lnTo>
                    <a:lnTo>
                      <a:pt x="1506" y="3336"/>
                    </a:lnTo>
                    <a:lnTo>
                      <a:pt x="6562" y="387"/>
                    </a:lnTo>
                    <a:close/>
                    <a:moveTo>
                      <a:pt x="6455" y="1"/>
                    </a:moveTo>
                    <a:lnTo>
                      <a:pt x="5487" y="539"/>
                    </a:lnTo>
                    <a:lnTo>
                      <a:pt x="2152" y="2583"/>
                    </a:lnTo>
                    <a:lnTo>
                      <a:pt x="753" y="3444"/>
                    </a:lnTo>
                    <a:lnTo>
                      <a:pt x="323" y="3659"/>
                    </a:lnTo>
                    <a:lnTo>
                      <a:pt x="108" y="3766"/>
                    </a:lnTo>
                    <a:lnTo>
                      <a:pt x="0" y="3874"/>
                    </a:lnTo>
                    <a:lnTo>
                      <a:pt x="0" y="3982"/>
                    </a:lnTo>
                    <a:lnTo>
                      <a:pt x="108" y="4089"/>
                    </a:lnTo>
                    <a:lnTo>
                      <a:pt x="3013" y="5811"/>
                    </a:lnTo>
                    <a:lnTo>
                      <a:pt x="3228" y="5811"/>
                    </a:lnTo>
                    <a:lnTo>
                      <a:pt x="9575" y="2045"/>
                    </a:lnTo>
                    <a:lnTo>
                      <a:pt x="9683" y="1937"/>
                    </a:lnTo>
                    <a:lnTo>
                      <a:pt x="9575" y="1722"/>
                    </a:lnTo>
                    <a:lnTo>
                      <a:pt x="667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8"/>
              <p:cNvSpPr/>
              <p:nvPr/>
            </p:nvSpPr>
            <p:spPr>
              <a:xfrm>
                <a:off x="3785775" y="3891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2152" y="1722"/>
                    </a:lnTo>
                    <a:lnTo>
                      <a:pt x="2906" y="129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8"/>
              <p:cNvSpPr/>
              <p:nvPr/>
            </p:nvSpPr>
            <p:spPr>
              <a:xfrm>
                <a:off x="3707775" y="3940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2" y="1721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8"/>
              <p:cNvSpPr/>
              <p:nvPr/>
            </p:nvSpPr>
            <p:spPr>
              <a:xfrm>
                <a:off x="3807300" y="388090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0" y="431"/>
                    </a:lnTo>
                    <a:lnTo>
                      <a:pt x="2152" y="1722"/>
                    </a:lnTo>
                    <a:lnTo>
                      <a:pt x="2905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8"/>
              <p:cNvSpPr/>
              <p:nvPr/>
            </p:nvSpPr>
            <p:spPr>
              <a:xfrm>
                <a:off x="3836875" y="3872825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0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08" y="431"/>
                    </a:lnTo>
                    <a:lnTo>
                      <a:pt x="324" y="538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8"/>
              <p:cNvSpPr/>
              <p:nvPr/>
            </p:nvSpPr>
            <p:spPr>
              <a:xfrm>
                <a:off x="3853025" y="3883575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1"/>
                    </a:moveTo>
                    <a:lnTo>
                      <a:pt x="108" y="108"/>
                    </a:lnTo>
                    <a:lnTo>
                      <a:pt x="0" y="324"/>
                    </a:lnTo>
                    <a:lnTo>
                      <a:pt x="108" y="431"/>
                    </a:lnTo>
                    <a:lnTo>
                      <a:pt x="323" y="539"/>
                    </a:lnTo>
                    <a:lnTo>
                      <a:pt x="538" y="431"/>
                    </a:lnTo>
                    <a:lnTo>
                      <a:pt x="646" y="324"/>
                    </a:lnTo>
                    <a:lnTo>
                      <a:pt x="646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8"/>
              <p:cNvSpPr/>
              <p:nvPr/>
            </p:nvSpPr>
            <p:spPr>
              <a:xfrm>
                <a:off x="3874550" y="3894350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0"/>
                    </a:lnTo>
                    <a:lnTo>
                      <a:pt x="323" y="538"/>
                    </a:lnTo>
                    <a:lnTo>
                      <a:pt x="538" y="430"/>
                    </a:lnTo>
                    <a:lnTo>
                      <a:pt x="646" y="323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8"/>
              <p:cNvSpPr/>
              <p:nvPr/>
            </p:nvSpPr>
            <p:spPr>
              <a:xfrm>
                <a:off x="3834200" y="3945450"/>
                <a:ext cx="672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013" extrusionOk="0">
                    <a:moveTo>
                      <a:pt x="2690" y="0"/>
                    </a:moveTo>
                    <a:lnTo>
                      <a:pt x="0" y="1506"/>
                    </a:lnTo>
                    <a:lnTo>
                      <a:pt x="0" y="3013"/>
                    </a:lnTo>
                    <a:lnTo>
                      <a:pt x="2690" y="150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8"/>
              <p:cNvSpPr/>
              <p:nvPr/>
            </p:nvSpPr>
            <p:spPr>
              <a:xfrm>
                <a:off x="3097225" y="3375225"/>
                <a:ext cx="812300" cy="589075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563" extrusionOk="0">
                    <a:moveTo>
                      <a:pt x="32492" y="1"/>
                    </a:moveTo>
                    <a:lnTo>
                      <a:pt x="1" y="19366"/>
                    </a:lnTo>
                    <a:lnTo>
                      <a:pt x="1" y="23562"/>
                    </a:lnTo>
                    <a:lnTo>
                      <a:pt x="32492" y="4304"/>
                    </a:lnTo>
                    <a:lnTo>
                      <a:pt x="324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8"/>
              <p:cNvSpPr/>
              <p:nvPr/>
            </p:nvSpPr>
            <p:spPr>
              <a:xfrm>
                <a:off x="3094525" y="3369850"/>
                <a:ext cx="817700" cy="599825"/>
              </a:xfrm>
              <a:custGeom>
                <a:avLst/>
                <a:gdLst/>
                <a:ahLst/>
                <a:cxnLst/>
                <a:rect l="l" t="t" r="r" b="b"/>
                <a:pathLst>
                  <a:path w="32708" h="23993" extrusionOk="0">
                    <a:moveTo>
                      <a:pt x="32385" y="539"/>
                    </a:moveTo>
                    <a:lnTo>
                      <a:pt x="32385" y="4412"/>
                    </a:lnTo>
                    <a:lnTo>
                      <a:pt x="324" y="23541"/>
                    </a:lnTo>
                    <a:lnTo>
                      <a:pt x="324" y="23541"/>
                    </a:lnTo>
                    <a:lnTo>
                      <a:pt x="324" y="19689"/>
                    </a:lnTo>
                    <a:lnTo>
                      <a:pt x="32385" y="539"/>
                    </a:lnTo>
                    <a:close/>
                    <a:moveTo>
                      <a:pt x="32492" y="1"/>
                    </a:moveTo>
                    <a:lnTo>
                      <a:pt x="109" y="19366"/>
                    </a:lnTo>
                    <a:lnTo>
                      <a:pt x="1" y="19581"/>
                    </a:lnTo>
                    <a:lnTo>
                      <a:pt x="1" y="23777"/>
                    </a:lnTo>
                    <a:lnTo>
                      <a:pt x="109" y="23993"/>
                    </a:lnTo>
                    <a:lnTo>
                      <a:pt x="216" y="23993"/>
                    </a:lnTo>
                    <a:lnTo>
                      <a:pt x="32707" y="4735"/>
                    </a:lnTo>
                    <a:lnTo>
                      <a:pt x="32707" y="4519"/>
                    </a:lnTo>
                    <a:lnTo>
                      <a:pt x="32707" y="216"/>
                    </a:lnTo>
                    <a:lnTo>
                      <a:pt x="327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8"/>
              <p:cNvSpPr/>
              <p:nvPr/>
            </p:nvSpPr>
            <p:spPr>
              <a:xfrm>
                <a:off x="3008475" y="380290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3551" y="6455"/>
                    </a:lnTo>
                    <a:lnTo>
                      <a:pt x="3551" y="22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8"/>
              <p:cNvSpPr/>
              <p:nvPr/>
            </p:nvSpPr>
            <p:spPr>
              <a:xfrm>
                <a:off x="3035375" y="3821725"/>
                <a:ext cx="349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057" extrusionOk="0">
                    <a:moveTo>
                      <a:pt x="0" y="0"/>
                    </a:moveTo>
                    <a:lnTo>
                      <a:pt x="108" y="4304"/>
                    </a:lnTo>
                    <a:lnTo>
                      <a:pt x="1399" y="5057"/>
                    </a:lnTo>
                    <a:lnTo>
                      <a:pt x="1399" y="7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8"/>
              <p:cNvSpPr/>
              <p:nvPr/>
            </p:nvSpPr>
            <p:spPr>
              <a:xfrm>
                <a:off x="3003100" y="3800200"/>
                <a:ext cx="9952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779" extrusionOk="0">
                    <a:moveTo>
                      <a:pt x="323" y="431"/>
                    </a:moveTo>
                    <a:lnTo>
                      <a:pt x="3658" y="2411"/>
                    </a:lnTo>
                    <a:lnTo>
                      <a:pt x="3658" y="2411"/>
                    </a:lnTo>
                    <a:lnTo>
                      <a:pt x="3658" y="6241"/>
                    </a:lnTo>
                    <a:lnTo>
                      <a:pt x="323" y="430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627"/>
                    </a:lnTo>
                    <a:lnTo>
                      <a:pt x="3766" y="6779"/>
                    </a:lnTo>
                    <a:lnTo>
                      <a:pt x="3873" y="6779"/>
                    </a:lnTo>
                    <a:lnTo>
                      <a:pt x="3981" y="6563"/>
                    </a:lnTo>
                    <a:lnTo>
                      <a:pt x="3981" y="2367"/>
                    </a:lnTo>
                    <a:lnTo>
                      <a:pt x="3873" y="2152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8"/>
              <p:cNvSpPr/>
              <p:nvPr/>
            </p:nvSpPr>
            <p:spPr>
              <a:xfrm>
                <a:off x="3008475" y="3321450"/>
                <a:ext cx="901050" cy="537950"/>
              </a:xfrm>
              <a:custGeom>
                <a:avLst/>
                <a:gdLst/>
                <a:ahLst/>
                <a:cxnLst/>
                <a:rect l="l" t="t" r="r" b="b"/>
                <a:pathLst>
                  <a:path w="36042" h="21518" extrusionOk="0">
                    <a:moveTo>
                      <a:pt x="32384" y="0"/>
                    </a:moveTo>
                    <a:lnTo>
                      <a:pt x="0" y="19258"/>
                    </a:lnTo>
                    <a:lnTo>
                      <a:pt x="3551" y="21517"/>
                    </a:lnTo>
                    <a:lnTo>
                      <a:pt x="36042" y="2152"/>
                    </a:lnTo>
                    <a:lnTo>
                      <a:pt x="3238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8"/>
              <p:cNvSpPr/>
              <p:nvPr/>
            </p:nvSpPr>
            <p:spPr>
              <a:xfrm>
                <a:off x="3035375" y="3337575"/>
                <a:ext cx="8418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5" h="20120" extrusionOk="0">
                    <a:moveTo>
                      <a:pt x="32384" y="1"/>
                    </a:moveTo>
                    <a:lnTo>
                      <a:pt x="0" y="19366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8"/>
              <p:cNvSpPr/>
              <p:nvPr/>
            </p:nvSpPr>
            <p:spPr>
              <a:xfrm>
                <a:off x="3035375" y="3337575"/>
                <a:ext cx="8418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5" h="20120" extrusionOk="0">
                    <a:moveTo>
                      <a:pt x="32384" y="1"/>
                    </a:moveTo>
                    <a:lnTo>
                      <a:pt x="0" y="19366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8"/>
              <p:cNvSpPr/>
              <p:nvPr/>
            </p:nvSpPr>
            <p:spPr>
              <a:xfrm>
                <a:off x="3003100" y="3318750"/>
                <a:ext cx="909125" cy="5433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4" extrusionOk="0">
                    <a:moveTo>
                      <a:pt x="32599" y="323"/>
                    </a:moveTo>
                    <a:lnTo>
                      <a:pt x="35826" y="2260"/>
                    </a:lnTo>
                    <a:lnTo>
                      <a:pt x="3766" y="21410"/>
                    </a:lnTo>
                    <a:lnTo>
                      <a:pt x="587" y="19424"/>
                    </a:lnTo>
                    <a:lnTo>
                      <a:pt x="587" y="19424"/>
                    </a:lnTo>
                    <a:lnTo>
                      <a:pt x="32599" y="323"/>
                    </a:lnTo>
                    <a:close/>
                    <a:moveTo>
                      <a:pt x="32491" y="1"/>
                    </a:moveTo>
                    <a:lnTo>
                      <a:pt x="108" y="19259"/>
                    </a:lnTo>
                    <a:lnTo>
                      <a:pt x="0" y="19366"/>
                    </a:lnTo>
                    <a:lnTo>
                      <a:pt x="108" y="19581"/>
                    </a:lnTo>
                    <a:lnTo>
                      <a:pt x="3766" y="21733"/>
                    </a:lnTo>
                    <a:lnTo>
                      <a:pt x="3873" y="21733"/>
                    </a:lnTo>
                    <a:lnTo>
                      <a:pt x="36364" y="2367"/>
                    </a:lnTo>
                    <a:lnTo>
                      <a:pt x="36364" y="2260"/>
                    </a:lnTo>
                    <a:lnTo>
                      <a:pt x="36364" y="2045"/>
                    </a:lnTo>
                    <a:lnTo>
                      <a:pt x="327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8"/>
              <p:cNvSpPr/>
              <p:nvPr/>
            </p:nvSpPr>
            <p:spPr>
              <a:xfrm>
                <a:off x="3274750" y="3477450"/>
                <a:ext cx="8123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670" extrusionOk="0">
                    <a:moveTo>
                      <a:pt x="32491" y="0"/>
                    </a:moveTo>
                    <a:lnTo>
                      <a:pt x="0" y="19366"/>
                    </a:lnTo>
                    <a:lnTo>
                      <a:pt x="0" y="23669"/>
                    </a:lnTo>
                    <a:lnTo>
                      <a:pt x="32491" y="4411"/>
                    </a:lnTo>
                    <a:lnTo>
                      <a:pt x="324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8"/>
              <p:cNvSpPr/>
              <p:nvPr/>
            </p:nvSpPr>
            <p:spPr>
              <a:xfrm>
                <a:off x="3272050" y="3474750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84" y="431"/>
                    </a:moveTo>
                    <a:lnTo>
                      <a:pt x="32384" y="4412"/>
                    </a:lnTo>
                    <a:lnTo>
                      <a:pt x="323" y="23371"/>
                    </a:lnTo>
                    <a:lnTo>
                      <a:pt x="323" y="23371"/>
                    </a:lnTo>
                    <a:lnTo>
                      <a:pt x="323" y="19581"/>
                    </a:lnTo>
                    <a:lnTo>
                      <a:pt x="32384" y="431"/>
                    </a:lnTo>
                    <a:close/>
                    <a:moveTo>
                      <a:pt x="32492" y="1"/>
                    </a:moveTo>
                    <a:lnTo>
                      <a:pt x="1" y="19366"/>
                    </a:lnTo>
                    <a:lnTo>
                      <a:pt x="1" y="19474"/>
                    </a:lnTo>
                    <a:lnTo>
                      <a:pt x="1" y="23777"/>
                    </a:lnTo>
                    <a:lnTo>
                      <a:pt x="1" y="23885"/>
                    </a:lnTo>
                    <a:lnTo>
                      <a:pt x="216" y="23885"/>
                    </a:lnTo>
                    <a:lnTo>
                      <a:pt x="32599" y="4627"/>
                    </a:lnTo>
                    <a:lnTo>
                      <a:pt x="32707" y="4519"/>
                    </a:lnTo>
                    <a:lnTo>
                      <a:pt x="32707" y="108"/>
                    </a:lnTo>
                    <a:lnTo>
                      <a:pt x="325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8"/>
              <p:cNvSpPr/>
              <p:nvPr/>
            </p:nvSpPr>
            <p:spPr>
              <a:xfrm>
                <a:off x="3185975" y="3907800"/>
                <a:ext cx="888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6456" extrusionOk="0">
                    <a:moveTo>
                      <a:pt x="1" y="0"/>
                    </a:moveTo>
                    <a:lnTo>
                      <a:pt x="1" y="4303"/>
                    </a:lnTo>
                    <a:lnTo>
                      <a:pt x="3551" y="6455"/>
                    </a:lnTo>
                    <a:lnTo>
                      <a:pt x="3551" y="2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8"/>
              <p:cNvSpPr/>
              <p:nvPr/>
            </p:nvSpPr>
            <p:spPr>
              <a:xfrm>
                <a:off x="3212875" y="3923925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" y="1"/>
                    </a:moveTo>
                    <a:lnTo>
                      <a:pt x="108" y="4304"/>
                    </a:lnTo>
                    <a:lnTo>
                      <a:pt x="1399" y="5057"/>
                    </a:lnTo>
                    <a:lnTo>
                      <a:pt x="1399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8"/>
              <p:cNvSpPr/>
              <p:nvPr/>
            </p:nvSpPr>
            <p:spPr>
              <a:xfrm>
                <a:off x="3180600" y="3902400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24" y="539"/>
                    </a:moveTo>
                    <a:lnTo>
                      <a:pt x="3659" y="2583"/>
                    </a:lnTo>
                    <a:lnTo>
                      <a:pt x="3659" y="6348"/>
                    </a:lnTo>
                    <a:lnTo>
                      <a:pt x="324" y="4412"/>
                    </a:lnTo>
                    <a:lnTo>
                      <a:pt x="324" y="539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4519"/>
                    </a:lnTo>
                    <a:lnTo>
                      <a:pt x="108" y="4627"/>
                    </a:lnTo>
                    <a:lnTo>
                      <a:pt x="3659" y="6779"/>
                    </a:lnTo>
                    <a:lnTo>
                      <a:pt x="3874" y="6779"/>
                    </a:lnTo>
                    <a:lnTo>
                      <a:pt x="3981" y="6671"/>
                    </a:lnTo>
                    <a:lnTo>
                      <a:pt x="3981" y="2368"/>
                    </a:lnTo>
                    <a:lnTo>
                      <a:pt x="3874" y="2260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8"/>
              <p:cNvSpPr/>
              <p:nvPr/>
            </p:nvSpPr>
            <p:spPr>
              <a:xfrm>
                <a:off x="3185975" y="3426350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2384" y="0"/>
                    </a:moveTo>
                    <a:lnTo>
                      <a:pt x="1" y="19258"/>
                    </a:lnTo>
                    <a:lnTo>
                      <a:pt x="3551" y="21410"/>
                    </a:lnTo>
                    <a:lnTo>
                      <a:pt x="36042" y="2044"/>
                    </a:lnTo>
                    <a:lnTo>
                      <a:pt x="3238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8"/>
              <p:cNvSpPr/>
              <p:nvPr/>
            </p:nvSpPr>
            <p:spPr>
              <a:xfrm>
                <a:off x="3212875" y="3442475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32384" y="1"/>
                    </a:moveTo>
                    <a:lnTo>
                      <a:pt x="1" y="19259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8"/>
              <p:cNvSpPr/>
              <p:nvPr/>
            </p:nvSpPr>
            <p:spPr>
              <a:xfrm>
                <a:off x="3212875" y="3442475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32384" y="1"/>
                    </a:moveTo>
                    <a:lnTo>
                      <a:pt x="1" y="19259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8"/>
              <p:cNvSpPr/>
              <p:nvPr/>
            </p:nvSpPr>
            <p:spPr>
              <a:xfrm>
                <a:off x="3180600" y="3423650"/>
                <a:ext cx="909125" cy="543325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3" extrusionOk="0">
                    <a:moveTo>
                      <a:pt x="32599" y="323"/>
                    </a:moveTo>
                    <a:lnTo>
                      <a:pt x="35827" y="2260"/>
                    </a:lnTo>
                    <a:lnTo>
                      <a:pt x="3766" y="21303"/>
                    </a:lnTo>
                    <a:lnTo>
                      <a:pt x="485" y="19314"/>
                    </a:lnTo>
                    <a:lnTo>
                      <a:pt x="485" y="19314"/>
                    </a:lnTo>
                    <a:lnTo>
                      <a:pt x="32599" y="323"/>
                    </a:lnTo>
                    <a:close/>
                    <a:moveTo>
                      <a:pt x="32492" y="0"/>
                    </a:moveTo>
                    <a:lnTo>
                      <a:pt x="108" y="19151"/>
                    </a:lnTo>
                    <a:lnTo>
                      <a:pt x="1" y="19366"/>
                    </a:lnTo>
                    <a:lnTo>
                      <a:pt x="108" y="19474"/>
                    </a:lnTo>
                    <a:lnTo>
                      <a:pt x="3659" y="21733"/>
                    </a:lnTo>
                    <a:lnTo>
                      <a:pt x="3874" y="21733"/>
                    </a:lnTo>
                    <a:lnTo>
                      <a:pt x="36257" y="2367"/>
                    </a:lnTo>
                    <a:lnTo>
                      <a:pt x="36365" y="2152"/>
                    </a:lnTo>
                    <a:lnTo>
                      <a:pt x="36257" y="2045"/>
                    </a:lnTo>
                    <a:lnTo>
                      <a:pt x="325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8"/>
              <p:cNvSpPr/>
              <p:nvPr/>
            </p:nvSpPr>
            <p:spPr>
              <a:xfrm>
                <a:off x="2871300" y="3620000"/>
                <a:ext cx="1667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3" extrusionOk="0">
                    <a:moveTo>
                      <a:pt x="0" y="0"/>
                    </a:moveTo>
                    <a:lnTo>
                      <a:pt x="0" y="753"/>
                    </a:lnTo>
                    <a:lnTo>
                      <a:pt x="0" y="1076"/>
                    </a:lnTo>
                    <a:lnTo>
                      <a:pt x="0" y="1506"/>
                    </a:lnTo>
                    <a:lnTo>
                      <a:pt x="215" y="1829"/>
                    </a:lnTo>
                    <a:lnTo>
                      <a:pt x="538" y="2152"/>
                    </a:lnTo>
                    <a:lnTo>
                      <a:pt x="969" y="2475"/>
                    </a:lnTo>
                    <a:lnTo>
                      <a:pt x="1399" y="2690"/>
                    </a:lnTo>
                    <a:lnTo>
                      <a:pt x="1937" y="2905"/>
                    </a:lnTo>
                    <a:lnTo>
                      <a:pt x="2582" y="3013"/>
                    </a:lnTo>
                    <a:lnTo>
                      <a:pt x="3981" y="3013"/>
                    </a:lnTo>
                    <a:lnTo>
                      <a:pt x="4627" y="2905"/>
                    </a:lnTo>
                    <a:lnTo>
                      <a:pt x="5164" y="2690"/>
                    </a:lnTo>
                    <a:lnTo>
                      <a:pt x="5702" y="2475"/>
                    </a:lnTo>
                    <a:lnTo>
                      <a:pt x="6133" y="2152"/>
                    </a:lnTo>
                    <a:lnTo>
                      <a:pt x="6348" y="1829"/>
                    </a:lnTo>
                    <a:lnTo>
                      <a:pt x="6563" y="1506"/>
                    </a:lnTo>
                    <a:lnTo>
                      <a:pt x="6671" y="1076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8"/>
              <p:cNvSpPr/>
              <p:nvPr/>
            </p:nvSpPr>
            <p:spPr>
              <a:xfrm>
                <a:off x="2871300" y="3620000"/>
                <a:ext cx="1667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3" fill="none" extrusionOk="0">
                    <a:moveTo>
                      <a:pt x="6671" y="0"/>
                    </a:moveTo>
                    <a:lnTo>
                      <a:pt x="6671" y="1076"/>
                    </a:lnTo>
                    <a:lnTo>
                      <a:pt x="6671" y="1076"/>
                    </a:lnTo>
                    <a:lnTo>
                      <a:pt x="6563" y="1506"/>
                    </a:lnTo>
                    <a:lnTo>
                      <a:pt x="6348" y="1829"/>
                    </a:lnTo>
                    <a:lnTo>
                      <a:pt x="6133" y="2152"/>
                    </a:lnTo>
                    <a:lnTo>
                      <a:pt x="5702" y="2475"/>
                    </a:lnTo>
                    <a:lnTo>
                      <a:pt x="5164" y="2690"/>
                    </a:lnTo>
                    <a:lnTo>
                      <a:pt x="4627" y="2905"/>
                    </a:lnTo>
                    <a:lnTo>
                      <a:pt x="3981" y="3013"/>
                    </a:lnTo>
                    <a:lnTo>
                      <a:pt x="3335" y="3013"/>
                    </a:lnTo>
                    <a:lnTo>
                      <a:pt x="3335" y="3013"/>
                    </a:lnTo>
                    <a:lnTo>
                      <a:pt x="2582" y="3013"/>
                    </a:lnTo>
                    <a:lnTo>
                      <a:pt x="1937" y="2905"/>
                    </a:lnTo>
                    <a:lnTo>
                      <a:pt x="1399" y="2690"/>
                    </a:lnTo>
                    <a:lnTo>
                      <a:pt x="969" y="2475"/>
                    </a:lnTo>
                    <a:lnTo>
                      <a:pt x="538" y="2152"/>
                    </a:lnTo>
                    <a:lnTo>
                      <a:pt x="215" y="1829"/>
                    </a:lnTo>
                    <a:lnTo>
                      <a:pt x="0" y="1506"/>
                    </a:lnTo>
                    <a:lnTo>
                      <a:pt x="0" y="1076"/>
                    </a:lnTo>
                    <a:lnTo>
                      <a:pt x="0" y="75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8"/>
              <p:cNvSpPr/>
              <p:nvPr/>
            </p:nvSpPr>
            <p:spPr>
              <a:xfrm>
                <a:off x="2865925" y="3614625"/>
                <a:ext cx="1775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3443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968"/>
                    </a:lnTo>
                    <a:lnTo>
                      <a:pt x="0" y="1291"/>
                    </a:lnTo>
                    <a:lnTo>
                      <a:pt x="108" y="1721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7"/>
                    </a:lnTo>
                    <a:lnTo>
                      <a:pt x="1614" y="3120"/>
                    </a:lnTo>
                    <a:lnTo>
                      <a:pt x="2152" y="3335"/>
                    </a:lnTo>
                    <a:lnTo>
                      <a:pt x="2797" y="3443"/>
                    </a:lnTo>
                    <a:lnTo>
                      <a:pt x="4196" y="3443"/>
                    </a:lnTo>
                    <a:lnTo>
                      <a:pt x="4842" y="3335"/>
                    </a:lnTo>
                    <a:lnTo>
                      <a:pt x="5487" y="3120"/>
                    </a:lnTo>
                    <a:lnTo>
                      <a:pt x="6025" y="2797"/>
                    </a:lnTo>
                    <a:lnTo>
                      <a:pt x="6455" y="2475"/>
                    </a:lnTo>
                    <a:lnTo>
                      <a:pt x="6778" y="2152"/>
                    </a:lnTo>
                    <a:lnTo>
                      <a:pt x="6993" y="1721"/>
                    </a:lnTo>
                    <a:lnTo>
                      <a:pt x="7101" y="1291"/>
                    </a:lnTo>
                    <a:lnTo>
                      <a:pt x="6993" y="215"/>
                    </a:lnTo>
                    <a:lnTo>
                      <a:pt x="6993" y="108"/>
                    </a:lnTo>
                    <a:lnTo>
                      <a:pt x="6886" y="0"/>
                    </a:lnTo>
                    <a:lnTo>
                      <a:pt x="6670" y="108"/>
                    </a:lnTo>
                    <a:lnTo>
                      <a:pt x="6670" y="215"/>
                    </a:lnTo>
                    <a:lnTo>
                      <a:pt x="6670" y="1291"/>
                    </a:lnTo>
                    <a:lnTo>
                      <a:pt x="6670" y="1614"/>
                    </a:lnTo>
                    <a:lnTo>
                      <a:pt x="6455" y="1937"/>
                    </a:lnTo>
                    <a:lnTo>
                      <a:pt x="6025" y="2367"/>
                    </a:lnTo>
                    <a:lnTo>
                      <a:pt x="5272" y="2797"/>
                    </a:lnTo>
                    <a:lnTo>
                      <a:pt x="4519" y="3013"/>
                    </a:lnTo>
                    <a:lnTo>
                      <a:pt x="3550" y="3120"/>
                    </a:lnTo>
                    <a:lnTo>
                      <a:pt x="2905" y="3013"/>
                    </a:lnTo>
                    <a:lnTo>
                      <a:pt x="2259" y="2905"/>
                    </a:lnTo>
                    <a:lnTo>
                      <a:pt x="1721" y="2797"/>
                    </a:lnTo>
                    <a:lnTo>
                      <a:pt x="1291" y="2475"/>
                    </a:lnTo>
                    <a:lnTo>
                      <a:pt x="861" y="2259"/>
                    </a:lnTo>
                    <a:lnTo>
                      <a:pt x="646" y="1937"/>
                    </a:lnTo>
                    <a:lnTo>
                      <a:pt x="430" y="1614"/>
                    </a:lnTo>
                    <a:lnTo>
                      <a:pt x="323" y="1291"/>
                    </a:lnTo>
                    <a:lnTo>
                      <a:pt x="323" y="968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>
                <a:off x="2868600" y="3566200"/>
                <a:ext cx="16947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2" extrusionOk="0">
                    <a:moveTo>
                      <a:pt x="2690" y="1"/>
                    </a:moveTo>
                    <a:lnTo>
                      <a:pt x="2045" y="216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614"/>
                    </a:lnTo>
                    <a:lnTo>
                      <a:pt x="1" y="2045"/>
                    </a:lnTo>
                    <a:lnTo>
                      <a:pt x="108" y="2367"/>
                    </a:lnTo>
                    <a:lnTo>
                      <a:pt x="323" y="2798"/>
                    </a:lnTo>
                    <a:lnTo>
                      <a:pt x="646" y="3121"/>
                    </a:lnTo>
                    <a:lnTo>
                      <a:pt x="969" y="3443"/>
                    </a:lnTo>
                    <a:lnTo>
                      <a:pt x="1507" y="3658"/>
                    </a:lnTo>
                    <a:lnTo>
                      <a:pt x="2045" y="3874"/>
                    </a:lnTo>
                    <a:lnTo>
                      <a:pt x="2690" y="3981"/>
                    </a:lnTo>
                    <a:lnTo>
                      <a:pt x="4089" y="3981"/>
                    </a:lnTo>
                    <a:lnTo>
                      <a:pt x="4735" y="3874"/>
                    </a:lnTo>
                    <a:lnTo>
                      <a:pt x="5272" y="3658"/>
                    </a:lnTo>
                    <a:lnTo>
                      <a:pt x="5810" y="3443"/>
                    </a:lnTo>
                    <a:lnTo>
                      <a:pt x="6241" y="3121"/>
                    </a:lnTo>
                    <a:lnTo>
                      <a:pt x="6456" y="2798"/>
                    </a:lnTo>
                    <a:lnTo>
                      <a:pt x="6671" y="2367"/>
                    </a:lnTo>
                    <a:lnTo>
                      <a:pt x="6779" y="2045"/>
                    </a:lnTo>
                    <a:lnTo>
                      <a:pt x="6671" y="1614"/>
                    </a:lnTo>
                    <a:lnTo>
                      <a:pt x="6456" y="1184"/>
                    </a:lnTo>
                    <a:lnTo>
                      <a:pt x="6241" y="861"/>
                    </a:lnTo>
                    <a:lnTo>
                      <a:pt x="5810" y="538"/>
                    </a:lnTo>
                    <a:lnTo>
                      <a:pt x="5272" y="323"/>
                    </a:lnTo>
                    <a:lnTo>
                      <a:pt x="4735" y="216"/>
                    </a:lnTo>
                    <a:lnTo>
                      <a:pt x="408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8"/>
              <p:cNvSpPr/>
              <p:nvPr/>
            </p:nvSpPr>
            <p:spPr>
              <a:xfrm>
                <a:off x="2865925" y="3560825"/>
                <a:ext cx="1775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4412" extrusionOk="0">
                    <a:moveTo>
                      <a:pt x="4196" y="431"/>
                    </a:moveTo>
                    <a:lnTo>
                      <a:pt x="4734" y="538"/>
                    </a:lnTo>
                    <a:lnTo>
                      <a:pt x="5272" y="753"/>
                    </a:lnTo>
                    <a:lnTo>
                      <a:pt x="5810" y="969"/>
                    </a:lnTo>
                    <a:lnTo>
                      <a:pt x="6133" y="1184"/>
                    </a:lnTo>
                    <a:lnTo>
                      <a:pt x="6455" y="1507"/>
                    </a:lnTo>
                    <a:lnTo>
                      <a:pt x="6670" y="1829"/>
                    </a:lnTo>
                    <a:lnTo>
                      <a:pt x="6670" y="2260"/>
                    </a:lnTo>
                    <a:lnTo>
                      <a:pt x="6670" y="2582"/>
                    </a:lnTo>
                    <a:lnTo>
                      <a:pt x="6455" y="2905"/>
                    </a:lnTo>
                    <a:lnTo>
                      <a:pt x="6025" y="3336"/>
                    </a:lnTo>
                    <a:lnTo>
                      <a:pt x="5272" y="3658"/>
                    </a:lnTo>
                    <a:lnTo>
                      <a:pt x="4519" y="3873"/>
                    </a:lnTo>
                    <a:lnTo>
                      <a:pt x="3550" y="3981"/>
                    </a:lnTo>
                    <a:lnTo>
                      <a:pt x="2797" y="3981"/>
                    </a:lnTo>
                    <a:lnTo>
                      <a:pt x="2259" y="3873"/>
                    </a:lnTo>
                    <a:lnTo>
                      <a:pt x="1721" y="3658"/>
                    </a:lnTo>
                    <a:lnTo>
                      <a:pt x="1184" y="3443"/>
                    </a:lnTo>
                    <a:lnTo>
                      <a:pt x="861" y="3228"/>
                    </a:lnTo>
                    <a:lnTo>
                      <a:pt x="538" y="2905"/>
                    </a:lnTo>
                    <a:lnTo>
                      <a:pt x="430" y="2582"/>
                    </a:lnTo>
                    <a:lnTo>
                      <a:pt x="323" y="2260"/>
                    </a:lnTo>
                    <a:lnTo>
                      <a:pt x="430" y="1829"/>
                    </a:lnTo>
                    <a:lnTo>
                      <a:pt x="538" y="1507"/>
                    </a:lnTo>
                    <a:lnTo>
                      <a:pt x="968" y="1076"/>
                    </a:lnTo>
                    <a:lnTo>
                      <a:pt x="1721" y="753"/>
                    </a:lnTo>
                    <a:lnTo>
                      <a:pt x="2582" y="538"/>
                    </a:lnTo>
                    <a:lnTo>
                      <a:pt x="3550" y="431"/>
                    </a:lnTo>
                    <a:close/>
                    <a:moveTo>
                      <a:pt x="3550" y="0"/>
                    </a:moveTo>
                    <a:lnTo>
                      <a:pt x="2797" y="108"/>
                    </a:lnTo>
                    <a:lnTo>
                      <a:pt x="2152" y="216"/>
                    </a:lnTo>
                    <a:lnTo>
                      <a:pt x="1506" y="431"/>
                    </a:lnTo>
                    <a:lnTo>
                      <a:pt x="1076" y="646"/>
                    </a:lnTo>
                    <a:lnTo>
                      <a:pt x="646" y="969"/>
                    </a:lnTo>
                    <a:lnTo>
                      <a:pt x="215" y="1291"/>
                    </a:lnTo>
                    <a:lnTo>
                      <a:pt x="0" y="1722"/>
                    </a:lnTo>
                    <a:lnTo>
                      <a:pt x="0" y="2260"/>
                    </a:lnTo>
                    <a:lnTo>
                      <a:pt x="0" y="2690"/>
                    </a:lnTo>
                    <a:lnTo>
                      <a:pt x="215" y="3120"/>
                    </a:lnTo>
                    <a:lnTo>
                      <a:pt x="753" y="3658"/>
                    </a:lnTo>
                    <a:lnTo>
                      <a:pt x="1506" y="3981"/>
                    </a:lnTo>
                    <a:lnTo>
                      <a:pt x="2475" y="4304"/>
                    </a:lnTo>
                    <a:lnTo>
                      <a:pt x="3550" y="4411"/>
                    </a:lnTo>
                    <a:lnTo>
                      <a:pt x="4196" y="4304"/>
                    </a:lnTo>
                    <a:lnTo>
                      <a:pt x="4842" y="4196"/>
                    </a:lnTo>
                    <a:lnTo>
                      <a:pt x="5487" y="3981"/>
                    </a:lnTo>
                    <a:lnTo>
                      <a:pt x="6025" y="3766"/>
                    </a:lnTo>
                    <a:lnTo>
                      <a:pt x="6455" y="3443"/>
                    </a:lnTo>
                    <a:lnTo>
                      <a:pt x="6778" y="3120"/>
                    </a:lnTo>
                    <a:lnTo>
                      <a:pt x="6993" y="2690"/>
                    </a:lnTo>
                    <a:lnTo>
                      <a:pt x="7101" y="2260"/>
                    </a:lnTo>
                    <a:lnTo>
                      <a:pt x="6993" y="1722"/>
                    </a:lnTo>
                    <a:lnTo>
                      <a:pt x="6778" y="1291"/>
                    </a:lnTo>
                    <a:lnTo>
                      <a:pt x="6240" y="753"/>
                    </a:lnTo>
                    <a:lnTo>
                      <a:pt x="5487" y="431"/>
                    </a:lnTo>
                    <a:lnTo>
                      <a:pt x="4519" y="108"/>
                    </a:lnTo>
                    <a:lnTo>
                      <a:pt x="355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8"/>
              <p:cNvSpPr/>
              <p:nvPr/>
            </p:nvSpPr>
            <p:spPr>
              <a:xfrm>
                <a:off x="2892800" y="3536625"/>
                <a:ext cx="619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4304" extrusionOk="0">
                    <a:moveTo>
                      <a:pt x="1" y="0"/>
                    </a:moveTo>
                    <a:lnTo>
                      <a:pt x="1" y="2905"/>
                    </a:lnTo>
                    <a:lnTo>
                      <a:pt x="2475" y="4304"/>
                    </a:lnTo>
                    <a:lnTo>
                      <a:pt x="2475" y="15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8"/>
              <p:cNvSpPr/>
              <p:nvPr/>
            </p:nvSpPr>
            <p:spPr>
              <a:xfrm>
                <a:off x="2890125" y="3533925"/>
                <a:ext cx="699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7" extrusionOk="0">
                    <a:moveTo>
                      <a:pt x="323" y="431"/>
                    </a:moveTo>
                    <a:lnTo>
                      <a:pt x="2367" y="1722"/>
                    </a:lnTo>
                    <a:lnTo>
                      <a:pt x="2367" y="4171"/>
                    </a:lnTo>
                    <a:lnTo>
                      <a:pt x="2367" y="4171"/>
                    </a:lnTo>
                    <a:lnTo>
                      <a:pt x="323" y="2905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0" y="3121"/>
                    </a:lnTo>
                    <a:lnTo>
                      <a:pt x="2475" y="4627"/>
                    </a:lnTo>
                    <a:lnTo>
                      <a:pt x="2582" y="4627"/>
                    </a:lnTo>
                    <a:lnTo>
                      <a:pt x="2690" y="4412"/>
                    </a:lnTo>
                    <a:lnTo>
                      <a:pt x="2798" y="1614"/>
                    </a:lnTo>
                    <a:lnTo>
                      <a:pt x="2690" y="139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8"/>
              <p:cNvSpPr/>
              <p:nvPr/>
            </p:nvSpPr>
            <p:spPr>
              <a:xfrm>
                <a:off x="2892800" y="3501650"/>
                <a:ext cx="121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906" extrusionOk="0">
                    <a:moveTo>
                      <a:pt x="2475" y="0"/>
                    </a:moveTo>
                    <a:lnTo>
                      <a:pt x="1" y="1399"/>
                    </a:lnTo>
                    <a:lnTo>
                      <a:pt x="2475" y="2905"/>
                    </a:lnTo>
                    <a:lnTo>
                      <a:pt x="4842" y="1399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8"/>
              <p:cNvSpPr/>
              <p:nvPr/>
            </p:nvSpPr>
            <p:spPr>
              <a:xfrm>
                <a:off x="2890125" y="3496275"/>
                <a:ext cx="12912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8" extrusionOk="0">
                    <a:moveTo>
                      <a:pt x="2582" y="431"/>
                    </a:moveTo>
                    <a:lnTo>
                      <a:pt x="4627" y="1614"/>
                    </a:lnTo>
                    <a:lnTo>
                      <a:pt x="2582" y="2905"/>
                    </a:lnTo>
                    <a:lnTo>
                      <a:pt x="489" y="1668"/>
                    </a:lnTo>
                    <a:lnTo>
                      <a:pt x="2582" y="431"/>
                    </a:lnTo>
                    <a:close/>
                    <a:moveTo>
                      <a:pt x="2475" y="0"/>
                    </a:moveTo>
                    <a:lnTo>
                      <a:pt x="0" y="1507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475" y="3228"/>
                    </a:lnTo>
                    <a:lnTo>
                      <a:pt x="2690" y="3228"/>
                    </a:lnTo>
                    <a:lnTo>
                      <a:pt x="5057" y="1722"/>
                    </a:lnTo>
                    <a:lnTo>
                      <a:pt x="5165" y="1614"/>
                    </a:lnTo>
                    <a:lnTo>
                      <a:pt x="5057" y="1399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8"/>
              <p:cNvSpPr/>
              <p:nvPr/>
            </p:nvSpPr>
            <p:spPr>
              <a:xfrm>
                <a:off x="2954675" y="353662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2367" y="0"/>
                    </a:moveTo>
                    <a:lnTo>
                      <a:pt x="0" y="1506"/>
                    </a:lnTo>
                    <a:lnTo>
                      <a:pt x="0" y="4304"/>
                    </a:lnTo>
                    <a:lnTo>
                      <a:pt x="2367" y="2797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8"/>
              <p:cNvSpPr/>
              <p:nvPr/>
            </p:nvSpPr>
            <p:spPr>
              <a:xfrm>
                <a:off x="2949300" y="3531225"/>
                <a:ext cx="6995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735" extrusionOk="0">
                    <a:moveTo>
                      <a:pt x="2475" y="539"/>
                    </a:moveTo>
                    <a:lnTo>
                      <a:pt x="2475" y="2906"/>
                    </a:lnTo>
                    <a:lnTo>
                      <a:pt x="333" y="4269"/>
                    </a:lnTo>
                    <a:lnTo>
                      <a:pt x="333" y="4269"/>
                    </a:lnTo>
                    <a:lnTo>
                      <a:pt x="431" y="1830"/>
                    </a:lnTo>
                    <a:lnTo>
                      <a:pt x="2475" y="539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722"/>
                    </a:lnTo>
                    <a:lnTo>
                      <a:pt x="0" y="4520"/>
                    </a:lnTo>
                    <a:lnTo>
                      <a:pt x="108" y="4735"/>
                    </a:lnTo>
                    <a:lnTo>
                      <a:pt x="215" y="4735"/>
                    </a:lnTo>
                    <a:lnTo>
                      <a:pt x="2690" y="3229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8"/>
              <p:cNvSpPr/>
              <p:nvPr/>
            </p:nvSpPr>
            <p:spPr>
              <a:xfrm>
                <a:off x="2933150" y="34666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extrusionOk="0">
                    <a:moveTo>
                      <a:pt x="324" y="1"/>
                    </a:moveTo>
                    <a:lnTo>
                      <a:pt x="1" y="108"/>
                    </a:lnTo>
                    <a:lnTo>
                      <a:pt x="431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1"/>
                    </a:lnTo>
                    <a:lnTo>
                      <a:pt x="1615" y="2691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615" y="862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8"/>
              <p:cNvSpPr/>
              <p:nvPr/>
            </p:nvSpPr>
            <p:spPr>
              <a:xfrm>
                <a:off x="2933150" y="34666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fill="none" extrusionOk="0">
                    <a:moveTo>
                      <a:pt x="431" y="3336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1"/>
                    </a:lnTo>
                    <a:lnTo>
                      <a:pt x="1615" y="2691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5" y="862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324" y="1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8"/>
              <p:cNvSpPr/>
              <p:nvPr/>
            </p:nvSpPr>
            <p:spPr>
              <a:xfrm>
                <a:off x="2927775" y="3461300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108"/>
                    </a:lnTo>
                    <a:lnTo>
                      <a:pt x="108" y="216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861" y="431"/>
                    </a:lnTo>
                    <a:lnTo>
                      <a:pt x="1076" y="539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830" y="2152"/>
                    </a:lnTo>
                    <a:lnTo>
                      <a:pt x="1722" y="2583"/>
                    </a:lnTo>
                    <a:lnTo>
                      <a:pt x="1614" y="3013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443"/>
                    </a:lnTo>
                    <a:lnTo>
                      <a:pt x="539" y="3443"/>
                    </a:lnTo>
                    <a:lnTo>
                      <a:pt x="539" y="3659"/>
                    </a:lnTo>
                    <a:lnTo>
                      <a:pt x="539" y="3766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4" y="3551"/>
                    </a:lnTo>
                    <a:lnTo>
                      <a:pt x="1937" y="3121"/>
                    </a:lnTo>
                    <a:lnTo>
                      <a:pt x="2045" y="2690"/>
                    </a:lnTo>
                    <a:lnTo>
                      <a:pt x="2152" y="2152"/>
                    </a:lnTo>
                    <a:lnTo>
                      <a:pt x="2152" y="1722"/>
                    </a:lnTo>
                    <a:lnTo>
                      <a:pt x="1937" y="1077"/>
                    </a:lnTo>
                    <a:lnTo>
                      <a:pt x="1722" y="539"/>
                    </a:lnTo>
                    <a:lnTo>
                      <a:pt x="1292" y="216"/>
                    </a:lnTo>
                    <a:lnTo>
                      <a:pt x="1076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8"/>
              <p:cNvSpPr/>
              <p:nvPr/>
            </p:nvSpPr>
            <p:spPr>
              <a:xfrm>
                <a:off x="2911650" y="3469375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646" y="0"/>
                    </a:moveTo>
                    <a:lnTo>
                      <a:pt x="430" y="108"/>
                    </a:lnTo>
                    <a:lnTo>
                      <a:pt x="108" y="538"/>
                    </a:lnTo>
                    <a:lnTo>
                      <a:pt x="0" y="1076"/>
                    </a:lnTo>
                    <a:lnTo>
                      <a:pt x="0" y="1722"/>
                    </a:lnTo>
                    <a:lnTo>
                      <a:pt x="215" y="2367"/>
                    </a:lnTo>
                    <a:lnTo>
                      <a:pt x="430" y="2905"/>
                    </a:lnTo>
                    <a:lnTo>
                      <a:pt x="861" y="3228"/>
                    </a:lnTo>
                    <a:lnTo>
                      <a:pt x="1076" y="3228"/>
                    </a:lnTo>
                    <a:lnTo>
                      <a:pt x="1291" y="3336"/>
                    </a:lnTo>
                    <a:lnTo>
                      <a:pt x="1399" y="3228"/>
                    </a:lnTo>
                    <a:lnTo>
                      <a:pt x="1614" y="3120"/>
                    </a:lnTo>
                    <a:lnTo>
                      <a:pt x="1829" y="2690"/>
                    </a:lnTo>
                    <a:lnTo>
                      <a:pt x="2044" y="2152"/>
                    </a:lnTo>
                    <a:lnTo>
                      <a:pt x="2044" y="1507"/>
                    </a:lnTo>
                    <a:lnTo>
                      <a:pt x="1829" y="861"/>
                    </a:lnTo>
                    <a:lnTo>
                      <a:pt x="1506" y="32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8"/>
              <p:cNvSpPr/>
              <p:nvPr/>
            </p:nvSpPr>
            <p:spPr>
              <a:xfrm>
                <a:off x="2906250" y="34640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3"/>
                    </a:moveTo>
                    <a:lnTo>
                      <a:pt x="1400" y="431"/>
                    </a:lnTo>
                    <a:lnTo>
                      <a:pt x="1615" y="753"/>
                    </a:lnTo>
                    <a:lnTo>
                      <a:pt x="1830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3013"/>
                    </a:lnTo>
                    <a:lnTo>
                      <a:pt x="1615" y="3228"/>
                    </a:lnTo>
                    <a:lnTo>
                      <a:pt x="1400" y="3335"/>
                    </a:lnTo>
                    <a:lnTo>
                      <a:pt x="1077" y="3228"/>
                    </a:lnTo>
                    <a:lnTo>
                      <a:pt x="862" y="3013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646" y="753"/>
                    </a:lnTo>
                    <a:lnTo>
                      <a:pt x="754" y="431"/>
                    </a:lnTo>
                    <a:lnTo>
                      <a:pt x="1077" y="323"/>
                    </a:lnTo>
                    <a:close/>
                    <a:moveTo>
                      <a:pt x="969" y="0"/>
                    </a:moveTo>
                    <a:lnTo>
                      <a:pt x="754" y="108"/>
                    </a:lnTo>
                    <a:lnTo>
                      <a:pt x="539" y="215"/>
                    </a:lnTo>
                    <a:lnTo>
                      <a:pt x="324" y="538"/>
                    </a:lnTo>
                    <a:lnTo>
                      <a:pt x="108" y="1076"/>
                    </a:lnTo>
                    <a:lnTo>
                      <a:pt x="1" y="1614"/>
                    </a:lnTo>
                    <a:lnTo>
                      <a:pt x="108" y="2044"/>
                    </a:lnTo>
                    <a:lnTo>
                      <a:pt x="216" y="2690"/>
                    </a:lnTo>
                    <a:lnTo>
                      <a:pt x="539" y="3228"/>
                    </a:lnTo>
                    <a:lnTo>
                      <a:pt x="862" y="3551"/>
                    </a:lnTo>
                    <a:lnTo>
                      <a:pt x="1077" y="3658"/>
                    </a:lnTo>
                    <a:lnTo>
                      <a:pt x="1722" y="3658"/>
                    </a:lnTo>
                    <a:lnTo>
                      <a:pt x="1937" y="3551"/>
                    </a:lnTo>
                    <a:lnTo>
                      <a:pt x="2153" y="3120"/>
                    </a:lnTo>
                    <a:lnTo>
                      <a:pt x="2368" y="2690"/>
                    </a:lnTo>
                    <a:lnTo>
                      <a:pt x="2368" y="2044"/>
                    </a:lnTo>
                    <a:lnTo>
                      <a:pt x="2368" y="1722"/>
                    </a:lnTo>
                    <a:lnTo>
                      <a:pt x="2260" y="1076"/>
                    </a:lnTo>
                    <a:lnTo>
                      <a:pt x="1937" y="538"/>
                    </a:lnTo>
                    <a:lnTo>
                      <a:pt x="1507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8"/>
              <p:cNvSpPr/>
              <p:nvPr/>
            </p:nvSpPr>
            <p:spPr>
              <a:xfrm>
                <a:off x="2938525" y="346400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3229" y="0"/>
                    </a:moveTo>
                    <a:lnTo>
                      <a:pt x="431" y="108"/>
                    </a:lnTo>
                    <a:lnTo>
                      <a:pt x="1" y="108"/>
                    </a:lnTo>
                    <a:lnTo>
                      <a:pt x="109" y="323"/>
                    </a:lnTo>
                    <a:lnTo>
                      <a:pt x="539" y="753"/>
                    </a:lnTo>
                    <a:lnTo>
                      <a:pt x="754" y="1076"/>
                    </a:lnTo>
                    <a:lnTo>
                      <a:pt x="862" y="1506"/>
                    </a:lnTo>
                    <a:lnTo>
                      <a:pt x="969" y="2044"/>
                    </a:lnTo>
                    <a:lnTo>
                      <a:pt x="862" y="2582"/>
                    </a:lnTo>
                    <a:lnTo>
                      <a:pt x="646" y="3013"/>
                    </a:lnTo>
                    <a:lnTo>
                      <a:pt x="539" y="3335"/>
                    </a:lnTo>
                    <a:lnTo>
                      <a:pt x="324" y="3443"/>
                    </a:lnTo>
                    <a:lnTo>
                      <a:pt x="969" y="3443"/>
                    </a:lnTo>
                    <a:lnTo>
                      <a:pt x="3229" y="3335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8"/>
              <p:cNvSpPr/>
              <p:nvPr/>
            </p:nvSpPr>
            <p:spPr>
              <a:xfrm>
                <a:off x="3005775" y="3464000"/>
                <a:ext cx="457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6" extrusionOk="0">
                    <a:moveTo>
                      <a:pt x="431" y="0"/>
                    </a:moveTo>
                    <a:lnTo>
                      <a:pt x="1" y="108"/>
                    </a:lnTo>
                    <a:lnTo>
                      <a:pt x="53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830" y="2152"/>
                    </a:lnTo>
                    <a:lnTo>
                      <a:pt x="1722" y="1506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8"/>
              <p:cNvSpPr/>
              <p:nvPr/>
            </p:nvSpPr>
            <p:spPr>
              <a:xfrm>
                <a:off x="3005775" y="3464000"/>
                <a:ext cx="457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6" fill="none" extrusionOk="0">
                    <a:moveTo>
                      <a:pt x="539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830" y="2152"/>
                    </a:lnTo>
                    <a:lnTo>
                      <a:pt x="1722" y="1506"/>
                    </a:lnTo>
                    <a:lnTo>
                      <a:pt x="1722" y="1506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8"/>
              <p:cNvSpPr/>
              <p:nvPr/>
            </p:nvSpPr>
            <p:spPr>
              <a:xfrm>
                <a:off x="3003100" y="3458625"/>
                <a:ext cx="511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6" extrusionOk="0">
                    <a:moveTo>
                      <a:pt x="646" y="0"/>
                    </a:moveTo>
                    <a:lnTo>
                      <a:pt x="538" y="108"/>
                    </a:ln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0" y="430"/>
                    </a:lnTo>
                    <a:lnTo>
                      <a:pt x="753" y="430"/>
                    </a:lnTo>
                    <a:lnTo>
                      <a:pt x="1076" y="538"/>
                    </a:lnTo>
                    <a:lnTo>
                      <a:pt x="1291" y="753"/>
                    </a:lnTo>
                    <a:lnTo>
                      <a:pt x="1506" y="1184"/>
                    </a:lnTo>
                    <a:lnTo>
                      <a:pt x="1721" y="1721"/>
                    </a:lnTo>
                    <a:lnTo>
                      <a:pt x="1721" y="2152"/>
                    </a:lnTo>
                    <a:lnTo>
                      <a:pt x="1721" y="2582"/>
                    </a:lnTo>
                    <a:lnTo>
                      <a:pt x="1506" y="3013"/>
                    </a:lnTo>
                    <a:lnTo>
                      <a:pt x="1291" y="3228"/>
                    </a:lnTo>
                    <a:lnTo>
                      <a:pt x="1076" y="3335"/>
                    </a:lnTo>
                    <a:lnTo>
                      <a:pt x="538" y="3443"/>
                    </a:lnTo>
                    <a:lnTo>
                      <a:pt x="430" y="3443"/>
                    </a:lnTo>
                    <a:lnTo>
                      <a:pt x="430" y="3658"/>
                    </a:lnTo>
                    <a:lnTo>
                      <a:pt x="538" y="3766"/>
                    </a:lnTo>
                    <a:lnTo>
                      <a:pt x="1183" y="3766"/>
                    </a:lnTo>
                    <a:lnTo>
                      <a:pt x="1399" y="3658"/>
                    </a:lnTo>
                    <a:lnTo>
                      <a:pt x="1506" y="3550"/>
                    </a:lnTo>
                    <a:lnTo>
                      <a:pt x="1829" y="3120"/>
                    </a:lnTo>
                    <a:lnTo>
                      <a:pt x="2044" y="2690"/>
                    </a:lnTo>
                    <a:lnTo>
                      <a:pt x="2044" y="2152"/>
                    </a:lnTo>
                    <a:lnTo>
                      <a:pt x="2044" y="1721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183" y="215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8"/>
              <p:cNvSpPr/>
              <p:nvPr/>
            </p:nvSpPr>
            <p:spPr>
              <a:xfrm>
                <a:off x="2986950" y="3466675"/>
                <a:ext cx="484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337" extrusionOk="0"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539"/>
                    </a:lnTo>
                    <a:lnTo>
                      <a:pt x="1" y="1077"/>
                    </a:lnTo>
                    <a:lnTo>
                      <a:pt x="1" y="1722"/>
                    </a:lnTo>
                    <a:lnTo>
                      <a:pt x="108" y="2368"/>
                    </a:lnTo>
                    <a:lnTo>
                      <a:pt x="431" y="2906"/>
                    </a:lnTo>
                    <a:lnTo>
                      <a:pt x="754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1"/>
                    </a:lnTo>
                    <a:lnTo>
                      <a:pt x="1829" y="2691"/>
                    </a:lnTo>
                    <a:lnTo>
                      <a:pt x="1937" y="2153"/>
                    </a:lnTo>
                    <a:lnTo>
                      <a:pt x="1937" y="1507"/>
                    </a:lnTo>
                    <a:lnTo>
                      <a:pt x="1722" y="862"/>
                    </a:lnTo>
                    <a:lnTo>
                      <a:pt x="1507" y="324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8"/>
              <p:cNvSpPr/>
              <p:nvPr/>
            </p:nvSpPr>
            <p:spPr>
              <a:xfrm>
                <a:off x="2981575" y="34613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9" y="323"/>
                    </a:moveTo>
                    <a:lnTo>
                      <a:pt x="1291" y="431"/>
                    </a:ln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4"/>
                    </a:lnTo>
                    <a:lnTo>
                      <a:pt x="431" y="1077"/>
                    </a:lnTo>
                    <a:lnTo>
                      <a:pt x="538" y="754"/>
                    </a:lnTo>
                    <a:lnTo>
                      <a:pt x="753" y="431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538" y="216"/>
                    </a:lnTo>
                    <a:lnTo>
                      <a:pt x="216" y="539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121"/>
                    </a:lnTo>
                    <a:lnTo>
                      <a:pt x="2260" y="2690"/>
                    </a:lnTo>
                    <a:lnTo>
                      <a:pt x="2367" y="2045"/>
                    </a:lnTo>
                    <a:lnTo>
                      <a:pt x="2367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8"/>
              <p:cNvSpPr/>
              <p:nvPr/>
            </p:nvSpPr>
            <p:spPr>
              <a:xfrm>
                <a:off x="2965425" y="3429025"/>
                <a:ext cx="8610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089" extrusionOk="0">
                    <a:moveTo>
                      <a:pt x="1507" y="1"/>
                    </a:moveTo>
                    <a:lnTo>
                      <a:pt x="1292" y="646"/>
                    </a:lnTo>
                    <a:lnTo>
                      <a:pt x="108" y="2905"/>
                    </a:lnTo>
                    <a:lnTo>
                      <a:pt x="1" y="3121"/>
                    </a:lnTo>
                    <a:lnTo>
                      <a:pt x="108" y="3443"/>
                    </a:lnTo>
                    <a:lnTo>
                      <a:pt x="431" y="3766"/>
                    </a:lnTo>
                    <a:lnTo>
                      <a:pt x="754" y="3981"/>
                    </a:lnTo>
                    <a:lnTo>
                      <a:pt x="1184" y="4089"/>
                    </a:lnTo>
                    <a:lnTo>
                      <a:pt x="1830" y="4089"/>
                    </a:lnTo>
                    <a:lnTo>
                      <a:pt x="2045" y="3874"/>
                    </a:lnTo>
                    <a:lnTo>
                      <a:pt x="3444" y="969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8"/>
              <p:cNvSpPr/>
              <p:nvPr/>
            </p:nvSpPr>
            <p:spPr>
              <a:xfrm>
                <a:off x="2965425" y="3429025"/>
                <a:ext cx="8610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089" fill="none" extrusionOk="0">
                    <a:moveTo>
                      <a:pt x="3444" y="969"/>
                    </a:moveTo>
                    <a:lnTo>
                      <a:pt x="2045" y="3874"/>
                    </a:lnTo>
                    <a:lnTo>
                      <a:pt x="2045" y="3874"/>
                    </a:lnTo>
                    <a:lnTo>
                      <a:pt x="1830" y="4089"/>
                    </a:lnTo>
                    <a:lnTo>
                      <a:pt x="1507" y="4089"/>
                    </a:lnTo>
                    <a:lnTo>
                      <a:pt x="1184" y="4089"/>
                    </a:lnTo>
                    <a:lnTo>
                      <a:pt x="754" y="3981"/>
                    </a:lnTo>
                    <a:lnTo>
                      <a:pt x="754" y="3981"/>
                    </a:lnTo>
                    <a:lnTo>
                      <a:pt x="431" y="3766"/>
                    </a:lnTo>
                    <a:lnTo>
                      <a:pt x="108" y="3443"/>
                    </a:lnTo>
                    <a:lnTo>
                      <a:pt x="1" y="3121"/>
                    </a:lnTo>
                    <a:lnTo>
                      <a:pt x="108" y="2905"/>
                    </a:lnTo>
                    <a:lnTo>
                      <a:pt x="1292" y="646"/>
                    </a:lnTo>
                    <a:lnTo>
                      <a:pt x="1507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8"/>
              <p:cNvSpPr/>
              <p:nvPr/>
            </p:nvSpPr>
            <p:spPr>
              <a:xfrm>
                <a:off x="2962750" y="3423650"/>
                <a:ext cx="941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4520" extrusionOk="0">
                    <a:moveTo>
                      <a:pt x="1614" y="0"/>
                    </a:moveTo>
                    <a:lnTo>
                      <a:pt x="1506" y="108"/>
                    </a:lnTo>
                    <a:lnTo>
                      <a:pt x="1184" y="754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0" y="3551"/>
                    </a:lnTo>
                    <a:lnTo>
                      <a:pt x="215" y="3874"/>
                    </a:lnTo>
                    <a:lnTo>
                      <a:pt x="431" y="4089"/>
                    </a:lnTo>
                    <a:lnTo>
                      <a:pt x="753" y="4304"/>
                    </a:lnTo>
                    <a:lnTo>
                      <a:pt x="1184" y="4519"/>
                    </a:lnTo>
                    <a:lnTo>
                      <a:pt x="1614" y="4519"/>
                    </a:lnTo>
                    <a:lnTo>
                      <a:pt x="1937" y="4412"/>
                    </a:lnTo>
                    <a:lnTo>
                      <a:pt x="2152" y="4304"/>
                    </a:lnTo>
                    <a:lnTo>
                      <a:pt x="2260" y="4196"/>
                    </a:lnTo>
                    <a:lnTo>
                      <a:pt x="3766" y="1292"/>
                    </a:lnTo>
                    <a:lnTo>
                      <a:pt x="3766" y="1184"/>
                    </a:lnTo>
                    <a:lnTo>
                      <a:pt x="3658" y="1076"/>
                    </a:lnTo>
                    <a:lnTo>
                      <a:pt x="3443" y="1076"/>
                    </a:lnTo>
                    <a:lnTo>
                      <a:pt x="1937" y="3981"/>
                    </a:lnTo>
                    <a:lnTo>
                      <a:pt x="1829" y="4089"/>
                    </a:lnTo>
                    <a:lnTo>
                      <a:pt x="1614" y="4196"/>
                    </a:lnTo>
                    <a:lnTo>
                      <a:pt x="1291" y="4089"/>
                    </a:lnTo>
                    <a:lnTo>
                      <a:pt x="969" y="3981"/>
                    </a:lnTo>
                    <a:lnTo>
                      <a:pt x="431" y="3658"/>
                    </a:lnTo>
                    <a:lnTo>
                      <a:pt x="323" y="3443"/>
                    </a:lnTo>
                    <a:lnTo>
                      <a:pt x="323" y="3336"/>
                    </a:lnTo>
                    <a:lnTo>
                      <a:pt x="323" y="3228"/>
                    </a:lnTo>
                    <a:lnTo>
                      <a:pt x="1506" y="861"/>
                    </a:lnTo>
                    <a:lnTo>
                      <a:pt x="1829" y="323"/>
                    </a:lnTo>
                    <a:lnTo>
                      <a:pt x="1829" y="216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8"/>
              <p:cNvSpPr/>
              <p:nvPr/>
            </p:nvSpPr>
            <p:spPr>
              <a:xfrm>
                <a:off x="2997700" y="3415575"/>
                <a:ext cx="619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938" extrusionOk="0">
                    <a:moveTo>
                      <a:pt x="1077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937" y="969"/>
                    </a:lnTo>
                    <a:lnTo>
                      <a:pt x="2045" y="1184"/>
                    </a:lnTo>
                    <a:lnTo>
                      <a:pt x="2045" y="1292"/>
                    </a:lnTo>
                    <a:lnTo>
                      <a:pt x="2045" y="1399"/>
                    </a:lnTo>
                    <a:lnTo>
                      <a:pt x="1937" y="1507"/>
                    </a:lnTo>
                    <a:lnTo>
                      <a:pt x="1615" y="1615"/>
                    </a:lnTo>
                    <a:lnTo>
                      <a:pt x="1399" y="1507"/>
                    </a:lnTo>
                    <a:lnTo>
                      <a:pt x="1077" y="1399"/>
                    </a:lnTo>
                    <a:lnTo>
                      <a:pt x="754" y="1184"/>
                    </a:lnTo>
                    <a:lnTo>
                      <a:pt x="539" y="1077"/>
                    </a:lnTo>
                    <a:lnTo>
                      <a:pt x="431" y="861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9" y="431"/>
                    </a:lnTo>
                    <a:close/>
                    <a:moveTo>
                      <a:pt x="862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324" y="1292"/>
                    </a:lnTo>
                    <a:lnTo>
                      <a:pt x="539" y="1507"/>
                    </a:lnTo>
                    <a:lnTo>
                      <a:pt x="862" y="1722"/>
                    </a:lnTo>
                    <a:lnTo>
                      <a:pt x="1292" y="1830"/>
                    </a:lnTo>
                    <a:lnTo>
                      <a:pt x="1615" y="1937"/>
                    </a:lnTo>
                    <a:lnTo>
                      <a:pt x="2045" y="1830"/>
                    </a:lnTo>
                    <a:lnTo>
                      <a:pt x="2260" y="1722"/>
                    </a:lnTo>
                    <a:lnTo>
                      <a:pt x="2368" y="1615"/>
                    </a:lnTo>
                    <a:lnTo>
                      <a:pt x="2475" y="1292"/>
                    </a:lnTo>
                    <a:lnTo>
                      <a:pt x="2368" y="969"/>
                    </a:lnTo>
                    <a:lnTo>
                      <a:pt x="2153" y="754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08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8"/>
              <p:cNvSpPr/>
              <p:nvPr/>
            </p:nvSpPr>
            <p:spPr>
              <a:xfrm>
                <a:off x="3005775" y="335910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0"/>
                    </a:moveTo>
                    <a:lnTo>
                      <a:pt x="1076" y="538"/>
                    </a:lnTo>
                    <a:lnTo>
                      <a:pt x="1" y="2690"/>
                    </a:lnTo>
                    <a:lnTo>
                      <a:pt x="1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766"/>
                    </a:lnTo>
                    <a:lnTo>
                      <a:pt x="1076" y="3874"/>
                    </a:lnTo>
                    <a:lnTo>
                      <a:pt x="1722" y="3874"/>
                    </a:lnTo>
                    <a:lnTo>
                      <a:pt x="1937" y="3658"/>
                    </a:lnTo>
                    <a:lnTo>
                      <a:pt x="3336" y="969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8"/>
              <p:cNvSpPr/>
              <p:nvPr/>
            </p:nvSpPr>
            <p:spPr>
              <a:xfrm>
                <a:off x="3005775" y="335910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6" y="969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4"/>
                    </a:lnTo>
                    <a:lnTo>
                      <a:pt x="1507" y="3874"/>
                    </a:lnTo>
                    <a:lnTo>
                      <a:pt x="1076" y="3874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1" y="2905"/>
                    </a:lnTo>
                    <a:lnTo>
                      <a:pt x="1" y="2690"/>
                    </a:lnTo>
                    <a:lnTo>
                      <a:pt x="1076" y="538"/>
                    </a:lnTo>
                    <a:lnTo>
                      <a:pt x="13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8"/>
              <p:cNvSpPr/>
              <p:nvPr/>
            </p:nvSpPr>
            <p:spPr>
              <a:xfrm>
                <a:off x="3000400" y="3353725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6" y="753"/>
                    </a:lnTo>
                    <a:lnTo>
                      <a:pt x="108" y="2797"/>
                    </a:lnTo>
                    <a:lnTo>
                      <a:pt x="0" y="3120"/>
                    </a:lnTo>
                    <a:lnTo>
                      <a:pt x="108" y="3335"/>
                    </a:lnTo>
                    <a:lnTo>
                      <a:pt x="216" y="3658"/>
                    </a:lnTo>
                    <a:lnTo>
                      <a:pt x="538" y="3873"/>
                    </a:lnTo>
                    <a:lnTo>
                      <a:pt x="861" y="4089"/>
                    </a:lnTo>
                    <a:lnTo>
                      <a:pt x="1184" y="4304"/>
                    </a:lnTo>
                    <a:lnTo>
                      <a:pt x="1614" y="4304"/>
                    </a:lnTo>
                    <a:lnTo>
                      <a:pt x="2045" y="4196"/>
                    </a:lnTo>
                    <a:lnTo>
                      <a:pt x="2152" y="4089"/>
                    </a:lnTo>
                    <a:lnTo>
                      <a:pt x="2367" y="3981"/>
                    </a:lnTo>
                    <a:lnTo>
                      <a:pt x="3658" y="1291"/>
                    </a:lnTo>
                    <a:lnTo>
                      <a:pt x="3658" y="1076"/>
                    </a:lnTo>
                    <a:lnTo>
                      <a:pt x="3551" y="968"/>
                    </a:lnTo>
                    <a:lnTo>
                      <a:pt x="3443" y="968"/>
                    </a:lnTo>
                    <a:lnTo>
                      <a:pt x="3336" y="1076"/>
                    </a:lnTo>
                    <a:lnTo>
                      <a:pt x="2045" y="3766"/>
                    </a:lnTo>
                    <a:lnTo>
                      <a:pt x="1829" y="3873"/>
                    </a:lnTo>
                    <a:lnTo>
                      <a:pt x="1614" y="3981"/>
                    </a:lnTo>
                    <a:lnTo>
                      <a:pt x="1291" y="3873"/>
                    </a:lnTo>
                    <a:lnTo>
                      <a:pt x="969" y="3766"/>
                    </a:lnTo>
                    <a:lnTo>
                      <a:pt x="538" y="3443"/>
                    </a:lnTo>
                    <a:lnTo>
                      <a:pt x="431" y="3228"/>
                    </a:lnTo>
                    <a:lnTo>
                      <a:pt x="323" y="3120"/>
                    </a:lnTo>
                    <a:lnTo>
                      <a:pt x="431" y="3013"/>
                    </a:lnTo>
                    <a:lnTo>
                      <a:pt x="1399" y="86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8"/>
              <p:cNvSpPr/>
              <p:nvPr/>
            </p:nvSpPr>
            <p:spPr>
              <a:xfrm>
                <a:off x="3035375" y="3345650"/>
                <a:ext cx="591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1937" extrusionOk="0">
                    <a:moveTo>
                      <a:pt x="1076" y="431"/>
                    </a:moveTo>
                    <a:lnTo>
                      <a:pt x="1399" y="538"/>
                    </a:lnTo>
                    <a:lnTo>
                      <a:pt x="1614" y="754"/>
                    </a:lnTo>
                    <a:lnTo>
                      <a:pt x="1829" y="861"/>
                    </a:lnTo>
                    <a:lnTo>
                      <a:pt x="1937" y="1076"/>
                    </a:lnTo>
                    <a:lnTo>
                      <a:pt x="2044" y="1291"/>
                    </a:lnTo>
                    <a:lnTo>
                      <a:pt x="1937" y="1399"/>
                    </a:lnTo>
                    <a:lnTo>
                      <a:pt x="1829" y="1507"/>
                    </a:lnTo>
                    <a:lnTo>
                      <a:pt x="1291" y="1507"/>
                    </a:lnTo>
                    <a:lnTo>
                      <a:pt x="968" y="1399"/>
                    </a:lnTo>
                    <a:lnTo>
                      <a:pt x="646" y="1184"/>
                    </a:lnTo>
                    <a:lnTo>
                      <a:pt x="430" y="969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0" y="431"/>
                    </a:lnTo>
                    <a:close/>
                    <a:moveTo>
                      <a:pt x="753" y="0"/>
                    </a:moveTo>
                    <a:lnTo>
                      <a:pt x="323" y="108"/>
                    </a:lnTo>
                    <a:lnTo>
                      <a:pt x="108" y="216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215" y="1184"/>
                    </a:lnTo>
                    <a:lnTo>
                      <a:pt x="430" y="1507"/>
                    </a:lnTo>
                    <a:lnTo>
                      <a:pt x="753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152" y="1722"/>
                    </a:lnTo>
                    <a:lnTo>
                      <a:pt x="2259" y="1507"/>
                    </a:lnTo>
                    <a:lnTo>
                      <a:pt x="2367" y="1291"/>
                    </a:lnTo>
                    <a:lnTo>
                      <a:pt x="2259" y="969"/>
                    </a:lnTo>
                    <a:lnTo>
                      <a:pt x="2152" y="646"/>
                    </a:lnTo>
                    <a:lnTo>
                      <a:pt x="1829" y="431"/>
                    </a:lnTo>
                    <a:lnTo>
                      <a:pt x="1506" y="216"/>
                    </a:lnTo>
                    <a:lnTo>
                      <a:pt x="1184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8"/>
              <p:cNvSpPr/>
              <p:nvPr/>
            </p:nvSpPr>
            <p:spPr>
              <a:xfrm>
                <a:off x="3040750" y="328917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0"/>
                    </a:moveTo>
                    <a:lnTo>
                      <a:pt x="1076" y="538"/>
                    </a:lnTo>
                    <a:lnTo>
                      <a:pt x="0" y="2690"/>
                    </a:lnTo>
                    <a:lnTo>
                      <a:pt x="0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766"/>
                    </a:lnTo>
                    <a:lnTo>
                      <a:pt x="1076" y="3873"/>
                    </a:lnTo>
                    <a:lnTo>
                      <a:pt x="1722" y="3873"/>
                    </a:lnTo>
                    <a:lnTo>
                      <a:pt x="1937" y="3658"/>
                    </a:lnTo>
                    <a:lnTo>
                      <a:pt x="3335" y="96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8"/>
              <p:cNvSpPr/>
              <p:nvPr/>
            </p:nvSpPr>
            <p:spPr>
              <a:xfrm>
                <a:off x="3040750" y="328917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5" y="968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3"/>
                    </a:lnTo>
                    <a:lnTo>
                      <a:pt x="1506" y="3873"/>
                    </a:lnTo>
                    <a:lnTo>
                      <a:pt x="1076" y="3873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0" y="2905"/>
                    </a:lnTo>
                    <a:lnTo>
                      <a:pt x="0" y="2690"/>
                    </a:lnTo>
                    <a:lnTo>
                      <a:pt x="1076" y="538"/>
                    </a:lnTo>
                    <a:lnTo>
                      <a:pt x="13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8"/>
              <p:cNvSpPr/>
              <p:nvPr/>
            </p:nvSpPr>
            <p:spPr>
              <a:xfrm>
                <a:off x="3035375" y="32837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6" y="1"/>
                    </a:moveTo>
                    <a:lnTo>
                      <a:pt x="1399" y="109"/>
                    </a:lnTo>
                    <a:lnTo>
                      <a:pt x="1076" y="754"/>
                    </a:lnTo>
                    <a:lnTo>
                      <a:pt x="108" y="2798"/>
                    </a:lnTo>
                    <a:lnTo>
                      <a:pt x="0" y="3121"/>
                    </a:lnTo>
                    <a:lnTo>
                      <a:pt x="108" y="3336"/>
                    </a:lnTo>
                    <a:lnTo>
                      <a:pt x="215" y="3659"/>
                    </a:lnTo>
                    <a:lnTo>
                      <a:pt x="538" y="3874"/>
                    </a:lnTo>
                    <a:lnTo>
                      <a:pt x="861" y="4089"/>
                    </a:lnTo>
                    <a:lnTo>
                      <a:pt x="1184" y="4304"/>
                    </a:lnTo>
                    <a:lnTo>
                      <a:pt x="1614" y="4304"/>
                    </a:lnTo>
                    <a:lnTo>
                      <a:pt x="2044" y="4197"/>
                    </a:lnTo>
                    <a:lnTo>
                      <a:pt x="2152" y="4089"/>
                    </a:lnTo>
                    <a:lnTo>
                      <a:pt x="2367" y="3982"/>
                    </a:lnTo>
                    <a:lnTo>
                      <a:pt x="3658" y="1292"/>
                    </a:lnTo>
                    <a:lnTo>
                      <a:pt x="3658" y="1077"/>
                    </a:lnTo>
                    <a:lnTo>
                      <a:pt x="3550" y="969"/>
                    </a:lnTo>
                    <a:lnTo>
                      <a:pt x="3443" y="969"/>
                    </a:lnTo>
                    <a:lnTo>
                      <a:pt x="3335" y="1077"/>
                    </a:lnTo>
                    <a:lnTo>
                      <a:pt x="2044" y="3766"/>
                    </a:lnTo>
                    <a:lnTo>
                      <a:pt x="1829" y="3874"/>
                    </a:lnTo>
                    <a:lnTo>
                      <a:pt x="1614" y="3982"/>
                    </a:lnTo>
                    <a:lnTo>
                      <a:pt x="1291" y="3874"/>
                    </a:lnTo>
                    <a:lnTo>
                      <a:pt x="968" y="3766"/>
                    </a:lnTo>
                    <a:lnTo>
                      <a:pt x="538" y="3444"/>
                    </a:lnTo>
                    <a:lnTo>
                      <a:pt x="430" y="3229"/>
                    </a:lnTo>
                    <a:lnTo>
                      <a:pt x="323" y="3121"/>
                    </a:lnTo>
                    <a:lnTo>
                      <a:pt x="430" y="3013"/>
                    </a:lnTo>
                    <a:lnTo>
                      <a:pt x="1399" y="862"/>
                    </a:lnTo>
                    <a:lnTo>
                      <a:pt x="1721" y="324"/>
                    </a:lnTo>
                    <a:lnTo>
                      <a:pt x="1721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8"/>
              <p:cNvSpPr/>
              <p:nvPr/>
            </p:nvSpPr>
            <p:spPr>
              <a:xfrm>
                <a:off x="3070325" y="3275725"/>
                <a:ext cx="592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7" extrusionOk="0">
                    <a:moveTo>
                      <a:pt x="1077" y="431"/>
                    </a:moveTo>
                    <a:lnTo>
                      <a:pt x="1399" y="538"/>
                    </a:lnTo>
                    <a:lnTo>
                      <a:pt x="1614" y="753"/>
                    </a:lnTo>
                    <a:lnTo>
                      <a:pt x="1830" y="968"/>
                    </a:lnTo>
                    <a:lnTo>
                      <a:pt x="1937" y="1076"/>
                    </a:lnTo>
                    <a:lnTo>
                      <a:pt x="2045" y="1291"/>
                    </a:lnTo>
                    <a:lnTo>
                      <a:pt x="1937" y="1399"/>
                    </a:lnTo>
                    <a:lnTo>
                      <a:pt x="1830" y="1506"/>
                    </a:lnTo>
                    <a:lnTo>
                      <a:pt x="1292" y="1506"/>
                    </a:lnTo>
                    <a:lnTo>
                      <a:pt x="969" y="1399"/>
                    </a:lnTo>
                    <a:lnTo>
                      <a:pt x="646" y="1184"/>
                    </a:lnTo>
                    <a:lnTo>
                      <a:pt x="539" y="968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1" y="431"/>
                    </a:lnTo>
                    <a:close/>
                    <a:moveTo>
                      <a:pt x="754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" y="968"/>
                    </a:lnTo>
                    <a:lnTo>
                      <a:pt x="216" y="1291"/>
                    </a:lnTo>
                    <a:lnTo>
                      <a:pt x="431" y="1506"/>
                    </a:lnTo>
                    <a:lnTo>
                      <a:pt x="754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5" y="1829"/>
                    </a:lnTo>
                    <a:lnTo>
                      <a:pt x="2152" y="1722"/>
                    </a:lnTo>
                    <a:lnTo>
                      <a:pt x="2260" y="1506"/>
                    </a:lnTo>
                    <a:lnTo>
                      <a:pt x="2368" y="1291"/>
                    </a:lnTo>
                    <a:lnTo>
                      <a:pt x="2260" y="968"/>
                    </a:lnTo>
                    <a:lnTo>
                      <a:pt x="2152" y="646"/>
                    </a:lnTo>
                    <a:lnTo>
                      <a:pt x="1830" y="431"/>
                    </a:lnTo>
                    <a:lnTo>
                      <a:pt x="1507" y="215"/>
                    </a:lnTo>
                    <a:lnTo>
                      <a:pt x="1184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8"/>
              <p:cNvSpPr/>
              <p:nvPr/>
            </p:nvSpPr>
            <p:spPr>
              <a:xfrm>
                <a:off x="3073025" y="3281100"/>
                <a:ext cx="511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7" extrusionOk="0"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216"/>
                    </a:lnTo>
                    <a:lnTo>
                      <a:pt x="0" y="538"/>
                    </a:lnTo>
                    <a:lnTo>
                      <a:pt x="215" y="861"/>
                    </a:lnTo>
                    <a:lnTo>
                      <a:pt x="431" y="1076"/>
                    </a:lnTo>
                    <a:lnTo>
                      <a:pt x="753" y="1291"/>
                    </a:lnTo>
                    <a:lnTo>
                      <a:pt x="1184" y="1507"/>
                    </a:lnTo>
                    <a:lnTo>
                      <a:pt x="1506" y="1507"/>
                    </a:lnTo>
                    <a:lnTo>
                      <a:pt x="1829" y="1399"/>
                    </a:lnTo>
                    <a:lnTo>
                      <a:pt x="2044" y="1291"/>
                    </a:lnTo>
                    <a:lnTo>
                      <a:pt x="2044" y="969"/>
                    </a:lnTo>
                    <a:lnTo>
                      <a:pt x="1937" y="646"/>
                    </a:lnTo>
                    <a:lnTo>
                      <a:pt x="1722" y="431"/>
                    </a:lnTo>
                    <a:lnTo>
                      <a:pt x="1399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8"/>
              <p:cNvSpPr/>
              <p:nvPr/>
            </p:nvSpPr>
            <p:spPr>
              <a:xfrm>
                <a:off x="3083775" y="3286475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323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431" y="861"/>
                    </a:lnTo>
                    <a:lnTo>
                      <a:pt x="969" y="969"/>
                    </a:lnTo>
                    <a:lnTo>
                      <a:pt x="1184" y="969"/>
                    </a:lnTo>
                    <a:lnTo>
                      <a:pt x="1292" y="861"/>
                    </a:lnTo>
                    <a:lnTo>
                      <a:pt x="1292" y="646"/>
                    </a:lnTo>
                    <a:lnTo>
                      <a:pt x="1184" y="431"/>
                    </a:lnTo>
                    <a:lnTo>
                      <a:pt x="86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8"/>
              <p:cNvSpPr/>
              <p:nvPr/>
            </p:nvSpPr>
            <p:spPr>
              <a:xfrm>
                <a:off x="2890125" y="3485500"/>
                <a:ext cx="457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7" extrusionOk="0">
                    <a:moveTo>
                      <a:pt x="0" y="1"/>
                    </a:moveTo>
                    <a:lnTo>
                      <a:pt x="538" y="3336"/>
                    </a:lnTo>
                    <a:lnTo>
                      <a:pt x="1076" y="3229"/>
                    </a:lnTo>
                    <a:lnTo>
                      <a:pt x="1184" y="3229"/>
                    </a:lnTo>
                    <a:lnTo>
                      <a:pt x="1399" y="3121"/>
                    </a:lnTo>
                    <a:lnTo>
                      <a:pt x="1614" y="2691"/>
                    </a:lnTo>
                    <a:lnTo>
                      <a:pt x="1829" y="2153"/>
                    </a:lnTo>
                    <a:lnTo>
                      <a:pt x="1829" y="1507"/>
                    </a:lnTo>
                    <a:lnTo>
                      <a:pt x="1614" y="862"/>
                    </a:lnTo>
                    <a:lnTo>
                      <a:pt x="1291" y="324"/>
                    </a:lnTo>
                    <a:lnTo>
                      <a:pt x="969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8"/>
              <p:cNvSpPr/>
              <p:nvPr/>
            </p:nvSpPr>
            <p:spPr>
              <a:xfrm>
                <a:off x="2890125" y="3485500"/>
                <a:ext cx="457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7" fill="none" extrusionOk="0">
                    <a:moveTo>
                      <a:pt x="538" y="3336"/>
                    </a:moveTo>
                    <a:lnTo>
                      <a:pt x="1076" y="3229"/>
                    </a:lnTo>
                    <a:lnTo>
                      <a:pt x="1076" y="3229"/>
                    </a:lnTo>
                    <a:lnTo>
                      <a:pt x="1184" y="3229"/>
                    </a:lnTo>
                    <a:lnTo>
                      <a:pt x="1399" y="3121"/>
                    </a:lnTo>
                    <a:lnTo>
                      <a:pt x="1614" y="2691"/>
                    </a:lnTo>
                    <a:lnTo>
                      <a:pt x="1829" y="2153"/>
                    </a:lnTo>
                    <a:lnTo>
                      <a:pt x="1829" y="1507"/>
                    </a:lnTo>
                    <a:lnTo>
                      <a:pt x="1829" y="1507"/>
                    </a:lnTo>
                    <a:lnTo>
                      <a:pt x="1614" y="862"/>
                    </a:lnTo>
                    <a:lnTo>
                      <a:pt x="1291" y="324"/>
                    </a:lnTo>
                    <a:lnTo>
                      <a:pt x="969" y="109"/>
                    </a:lnTo>
                    <a:lnTo>
                      <a:pt x="753" y="1"/>
                    </a:lnTo>
                    <a:lnTo>
                      <a:pt x="538" y="1"/>
                    </a:lnTo>
                    <a:lnTo>
                      <a:pt x="431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8"/>
              <p:cNvSpPr/>
              <p:nvPr/>
            </p:nvSpPr>
            <p:spPr>
              <a:xfrm>
                <a:off x="2887425" y="3480125"/>
                <a:ext cx="511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7" extrusionOk="0">
                    <a:moveTo>
                      <a:pt x="539" y="1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324"/>
                    </a:lnTo>
                    <a:lnTo>
                      <a:pt x="1" y="431"/>
                    </a:lnTo>
                    <a:lnTo>
                      <a:pt x="646" y="431"/>
                    </a:lnTo>
                    <a:lnTo>
                      <a:pt x="754" y="324"/>
                    </a:lnTo>
                    <a:lnTo>
                      <a:pt x="1077" y="431"/>
                    </a:lnTo>
                    <a:lnTo>
                      <a:pt x="1292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507" y="2906"/>
                    </a:lnTo>
                    <a:lnTo>
                      <a:pt x="1292" y="3228"/>
                    </a:lnTo>
                    <a:lnTo>
                      <a:pt x="1077" y="3336"/>
                    </a:lnTo>
                    <a:lnTo>
                      <a:pt x="539" y="3336"/>
                    </a:lnTo>
                    <a:lnTo>
                      <a:pt x="431" y="3444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5" y="3444"/>
                    </a:lnTo>
                    <a:lnTo>
                      <a:pt x="1830" y="3121"/>
                    </a:lnTo>
                    <a:lnTo>
                      <a:pt x="2045" y="2690"/>
                    </a:lnTo>
                    <a:lnTo>
                      <a:pt x="2045" y="2045"/>
                    </a:lnTo>
                    <a:lnTo>
                      <a:pt x="2045" y="1722"/>
                    </a:lnTo>
                    <a:lnTo>
                      <a:pt x="1937" y="1077"/>
                    </a:lnTo>
                    <a:lnTo>
                      <a:pt x="1615" y="539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8"/>
              <p:cNvSpPr/>
              <p:nvPr/>
            </p:nvSpPr>
            <p:spPr>
              <a:xfrm>
                <a:off x="2871300" y="3485500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9"/>
                    </a:lnTo>
                    <a:lnTo>
                      <a:pt x="323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753" y="3229"/>
                    </a:lnTo>
                    <a:lnTo>
                      <a:pt x="969" y="3336"/>
                    </a:lnTo>
                    <a:lnTo>
                      <a:pt x="1399" y="3336"/>
                    </a:lnTo>
                    <a:lnTo>
                      <a:pt x="1506" y="3229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5"/>
                    </a:lnTo>
                    <a:lnTo>
                      <a:pt x="1722" y="969"/>
                    </a:lnTo>
                    <a:lnTo>
                      <a:pt x="1506" y="431"/>
                    </a:lnTo>
                    <a:lnTo>
                      <a:pt x="1076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8"/>
              <p:cNvSpPr/>
              <p:nvPr/>
            </p:nvSpPr>
            <p:spPr>
              <a:xfrm>
                <a:off x="2865925" y="348282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8" y="323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2"/>
                    </a:lnTo>
                    <a:lnTo>
                      <a:pt x="1829" y="2905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2905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4"/>
                    </a:lnTo>
                    <a:lnTo>
                      <a:pt x="430" y="1076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3"/>
                    </a:lnTo>
                    <a:close/>
                    <a:moveTo>
                      <a:pt x="646" y="0"/>
                    </a:moveTo>
                    <a:lnTo>
                      <a:pt x="538" y="108"/>
                    </a:lnTo>
                    <a:lnTo>
                      <a:pt x="215" y="538"/>
                    </a:lnTo>
                    <a:lnTo>
                      <a:pt x="0" y="969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215" y="2582"/>
                    </a:lnTo>
                    <a:lnTo>
                      <a:pt x="430" y="3120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399" y="3658"/>
                    </a:lnTo>
                    <a:lnTo>
                      <a:pt x="1614" y="3551"/>
                    </a:lnTo>
                    <a:lnTo>
                      <a:pt x="1829" y="3443"/>
                    </a:lnTo>
                    <a:lnTo>
                      <a:pt x="2152" y="3120"/>
                    </a:lnTo>
                    <a:lnTo>
                      <a:pt x="2259" y="2582"/>
                    </a:lnTo>
                    <a:lnTo>
                      <a:pt x="2367" y="2045"/>
                    </a:lnTo>
                    <a:lnTo>
                      <a:pt x="2367" y="1614"/>
                    </a:lnTo>
                    <a:lnTo>
                      <a:pt x="2152" y="969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8"/>
              <p:cNvSpPr/>
              <p:nvPr/>
            </p:nvSpPr>
            <p:spPr>
              <a:xfrm>
                <a:off x="2895500" y="348282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0"/>
                    </a:moveTo>
                    <a:lnTo>
                      <a:pt x="538" y="108"/>
                    </a:lnTo>
                    <a:lnTo>
                      <a:pt x="1" y="108"/>
                    </a:lnTo>
                    <a:lnTo>
                      <a:pt x="216" y="216"/>
                    </a:lnTo>
                    <a:lnTo>
                      <a:pt x="538" y="646"/>
                    </a:lnTo>
                    <a:lnTo>
                      <a:pt x="754" y="1076"/>
                    </a:lnTo>
                    <a:lnTo>
                      <a:pt x="969" y="1507"/>
                    </a:lnTo>
                    <a:lnTo>
                      <a:pt x="969" y="1937"/>
                    </a:lnTo>
                    <a:lnTo>
                      <a:pt x="969" y="2582"/>
                    </a:lnTo>
                    <a:lnTo>
                      <a:pt x="754" y="2905"/>
                    </a:lnTo>
                    <a:lnTo>
                      <a:pt x="538" y="3228"/>
                    </a:lnTo>
                    <a:lnTo>
                      <a:pt x="323" y="3443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8"/>
              <p:cNvSpPr/>
              <p:nvPr/>
            </p:nvSpPr>
            <p:spPr>
              <a:xfrm>
                <a:off x="2965425" y="348282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2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8"/>
              <p:cNvSpPr/>
              <p:nvPr/>
            </p:nvSpPr>
            <p:spPr>
              <a:xfrm>
                <a:off x="2965425" y="348282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2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324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8"/>
              <p:cNvSpPr/>
              <p:nvPr/>
            </p:nvSpPr>
            <p:spPr>
              <a:xfrm>
                <a:off x="2960050" y="347745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1077" y="431"/>
                    </a:lnTo>
                    <a:lnTo>
                      <a:pt x="1399" y="753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4" y="3013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4" y="3551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2" y="2044"/>
                    </a:lnTo>
                    <a:lnTo>
                      <a:pt x="2152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8"/>
              <p:cNvSpPr/>
              <p:nvPr/>
            </p:nvSpPr>
            <p:spPr>
              <a:xfrm>
                <a:off x="2943925" y="3482825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0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8"/>
              <p:cNvSpPr/>
              <p:nvPr/>
            </p:nvSpPr>
            <p:spPr>
              <a:xfrm>
                <a:off x="2938525" y="348012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4"/>
                    </a:moveTo>
                    <a:lnTo>
                      <a:pt x="1292" y="431"/>
                    </a:lnTo>
                    <a:lnTo>
                      <a:pt x="1615" y="646"/>
                    </a:lnTo>
                    <a:lnTo>
                      <a:pt x="1830" y="1184"/>
                    </a:lnTo>
                    <a:lnTo>
                      <a:pt x="2045" y="1722"/>
                    </a:lnTo>
                    <a:lnTo>
                      <a:pt x="2045" y="2045"/>
                    </a:lnTo>
                    <a:lnTo>
                      <a:pt x="1938" y="2583"/>
                    </a:lnTo>
                    <a:lnTo>
                      <a:pt x="1830" y="2906"/>
                    </a:lnTo>
                    <a:lnTo>
                      <a:pt x="1615" y="3228"/>
                    </a:lnTo>
                    <a:lnTo>
                      <a:pt x="1400" y="3336"/>
                    </a:lnTo>
                    <a:lnTo>
                      <a:pt x="1077" y="3228"/>
                    </a:lnTo>
                    <a:lnTo>
                      <a:pt x="754" y="2906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5"/>
                    </a:lnTo>
                    <a:lnTo>
                      <a:pt x="431" y="1077"/>
                    </a:lnTo>
                    <a:lnTo>
                      <a:pt x="539" y="646"/>
                    </a:lnTo>
                    <a:lnTo>
                      <a:pt x="754" y="431"/>
                    </a:lnTo>
                    <a:lnTo>
                      <a:pt x="969" y="324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539"/>
                    </a:lnTo>
                    <a:lnTo>
                      <a:pt x="109" y="969"/>
                    </a:lnTo>
                    <a:lnTo>
                      <a:pt x="1" y="1615"/>
                    </a:lnTo>
                    <a:lnTo>
                      <a:pt x="1" y="1937"/>
                    </a:lnTo>
                    <a:lnTo>
                      <a:pt x="216" y="2583"/>
                    </a:lnTo>
                    <a:lnTo>
                      <a:pt x="539" y="3121"/>
                    </a:lnTo>
                    <a:lnTo>
                      <a:pt x="862" y="3551"/>
                    </a:lnTo>
                    <a:lnTo>
                      <a:pt x="1077" y="3659"/>
                    </a:lnTo>
                    <a:lnTo>
                      <a:pt x="1507" y="3659"/>
                    </a:lnTo>
                    <a:lnTo>
                      <a:pt x="1722" y="3551"/>
                    </a:lnTo>
                    <a:lnTo>
                      <a:pt x="1830" y="3444"/>
                    </a:lnTo>
                    <a:lnTo>
                      <a:pt x="2153" y="3121"/>
                    </a:lnTo>
                    <a:lnTo>
                      <a:pt x="2368" y="2583"/>
                    </a:lnTo>
                    <a:lnTo>
                      <a:pt x="2368" y="2045"/>
                    </a:lnTo>
                    <a:lnTo>
                      <a:pt x="2368" y="1615"/>
                    </a:lnTo>
                    <a:lnTo>
                      <a:pt x="2153" y="969"/>
                    </a:lnTo>
                    <a:lnTo>
                      <a:pt x="1938" y="431"/>
                    </a:lnTo>
                    <a:lnTo>
                      <a:pt x="1507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8"/>
              <p:cNvSpPr/>
              <p:nvPr/>
            </p:nvSpPr>
            <p:spPr>
              <a:xfrm>
                <a:off x="3059575" y="325420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0" y="1"/>
                    </a:moveTo>
                    <a:lnTo>
                      <a:pt x="0" y="2260"/>
                    </a:lnTo>
                    <a:lnTo>
                      <a:pt x="1937" y="3336"/>
                    </a:lnTo>
                    <a:lnTo>
                      <a:pt x="1937" y="10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8"/>
              <p:cNvSpPr/>
              <p:nvPr/>
            </p:nvSpPr>
            <p:spPr>
              <a:xfrm>
                <a:off x="3056875" y="3248825"/>
                <a:ext cx="565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3766" extrusionOk="0">
                    <a:moveTo>
                      <a:pt x="324" y="431"/>
                    </a:moveTo>
                    <a:lnTo>
                      <a:pt x="1830" y="1399"/>
                    </a:lnTo>
                    <a:lnTo>
                      <a:pt x="1830" y="3253"/>
                    </a:lnTo>
                    <a:lnTo>
                      <a:pt x="1830" y="3253"/>
                    </a:lnTo>
                    <a:lnTo>
                      <a:pt x="324" y="2367"/>
                    </a:lnTo>
                    <a:lnTo>
                      <a:pt x="324" y="431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2475"/>
                    </a:lnTo>
                    <a:lnTo>
                      <a:pt x="108" y="2582"/>
                    </a:lnTo>
                    <a:lnTo>
                      <a:pt x="1937" y="3658"/>
                    </a:lnTo>
                    <a:lnTo>
                      <a:pt x="2152" y="3766"/>
                    </a:lnTo>
                    <a:lnTo>
                      <a:pt x="2260" y="3551"/>
                    </a:lnTo>
                    <a:lnTo>
                      <a:pt x="2260" y="1291"/>
                    </a:lnTo>
                    <a:lnTo>
                      <a:pt x="2152" y="107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8"/>
              <p:cNvSpPr/>
              <p:nvPr/>
            </p:nvSpPr>
            <p:spPr>
              <a:xfrm>
                <a:off x="3059575" y="3224625"/>
                <a:ext cx="968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260" extrusionOk="0">
                    <a:moveTo>
                      <a:pt x="1937" y="0"/>
                    </a:moveTo>
                    <a:lnTo>
                      <a:pt x="0" y="1184"/>
                    </a:lnTo>
                    <a:lnTo>
                      <a:pt x="1937" y="2259"/>
                    </a:lnTo>
                    <a:lnTo>
                      <a:pt x="3873" y="1076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8"/>
              <p:cNvSpPr/>
              <p:nvPr/>
            </p:nvSpPr>
            <p:spPr>
              <a:xfrm>
                <a:off x="3056875" y="3219225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045" y="431"/>
                    </a:moveTo>
                    <a:lnTo>
                      <a:pt x="3659" y="1292"/>
                    </a:lnTo>
                    <a:lnTo>
                      <a:pt x="2045" y="2260"/>
                    </a:lnTo>
                    <a:lnTo>
                      <a:pt x="490" y="1346"/>
                    </a:lnTo>
                    <a:lnTo>
                      <a:pt x="2045" y="431"/>
                    </a:lnTo>
                    <a:close/>
                    <a:moveTo>
                      <a:pt x="1937" y="1"/>
                    </a:moveTo>
                    <a:lnTo>
                      <a:pt x="108" y="1184"/>
                    </a:lnTo>
                    <a:lnTo>
                      <a:pt x="1" y="1400"/>
                    </a:lnTo>
                    <a:lnTo>
                      <a:pt x="108" y="1507"/>
                    </a:lnTo>
                    <a:lnTo>
                      <a:pt x="1937" y="2583"/>
                    </a:lnTo>
                    <a:lnTo>
                      <a:pt x="2152" y="2583"/>
                    </a:lnTo>
                    <a:lnTo>
                      <a:pt x="4089" y="1507"/>
                    </a:lnTo>
                    <a:lnTo>
                      <a:pt x="4197" y="1292"/>
                    </a:lnTo>
                    <a:lnTo>
                      <a:pt x="4089" y="1184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8"/>
              <p:cNvSpPr/>
              <p:nvPr/>
            </p:nvSpPr>
            <p:spPr>
              <a:xfrm>
                <a:off x="3107975" y="3251500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937" y="1"/>
                    </a:moveTo>
                    <a:lnTo>
                      <a:pt x="1" y="1184"/>
                    </a:lnTo>
                    <a:lnTo>
                      <a:pt x="1" y="3444"/>
                    </a:lnTo>
                    <a:lnTo>
                      <a:pt x="1937" y="2260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8"/>
              <p:cNvSpPr/>
              <p:nvPr/>
            </p:nvSpPr>
            <p:spPr>
              <a:xfrm>
                <a:off x="3102600" y="324882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1937" y="431"/>
                    </a:moveTo>
                    <a:lnTo>
                      <a:pt x="1937" y="2260"/>
                    </a:lnTo>
                    <a:lnTo>
                      <a:pt x="431" y="3234"/>
                    </a:lnTo>
                    <a:lnTo>
                      <a:pt x="431" y="1399"/>
                    </a:lnTo>
                    <a:lnTo>
                      <a:pt x="1937" y="431"/>
                    </a:lnTo>
                    <a:close/>
                    <a:moveTo>
                      <a:pt x="2045" y="0"/>
                    </a:moveTo>
                    <a:lnTo>
                      <a:pt x="108" y="1076"/>
                    </a:lnTo>
                    <a:lnTo>
                      <a:pt x="108" y="1291"/>
                    </a:lnTo>
                    <a:lnTo>
                      <a:pt x="1" y="3551"/>
                    </a:lnTo>
                    <a:lnTo>
                      <a:pt x="108" y="3766"/>
                    </a:lnTo>
                    <a:lnTo>
                      <a:pt x="323" y="3658"/>
                    </a:lnTo>
                    <a:lnTo>
                      <a:pt x="2260" y="2582"/>
                    </a:lnTo>
                    <a:lnTo>
                      <a:pt x="2368" y="2367"/>
                    </a:lnTo>
                    <a:lnTo>
                      <a:pt x="2368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8"/>
              <p:cNvSpPr/>
              <p:nvPr/>
            </p:nvSpPr>
            <p:spPr>
              <a:xfrm>
                <a:off x="3113375" y="3273025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1"/>
                    </a:moveTo>
                    <a:lnTo>
                      <a:pt x="753" y="108"/>
                    </a:lnTo>
                    <a:lnTo>
                      <a:pt x="430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3013" y="3551"/>
                    </a:lnTo>
                    <a:lnTo>
                      <a:pt x="4088" y="1722"/>
                    </a:lnTo>
                    <a:lnTo>
                      <a:pt x="3550" y="1399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8"/>
              <p:cNvSpPr/>
              <p:nvPr/>
            </p:nvSpPr>
            <p:spPr>
              <a:xfrm>
                <a:off x="3113375" y="3273025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1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0" y="323"/>
                    </a:lnTo>
                    <a:lnTo>
                      <a:pt x="753" y="108"/>
                    </a:lnTo>
                    <a:lnTo>
                      <a:pt x="1076" y="1"/>
                    </a:lnTo>
                    <a:lnTo>
                      <a:pt x="1291" y="108"/>
                    </a:lnTo>
                    <a:lnTo>
                      <a:pt x="3550" y="1399"/>
                    </a:lnTo>
                    <a:lnTo>
                      <a:pt x="4088" y="172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8"/>
              <p:cNvSpPr/>
              <p:nvPr/>
            </p:nvSpPr>
            <p:spPr>
              <a:xfrm>
                <a:off x="3107975" y="3270350"/>
                <a:ext cx="1130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874" extrusionOk="0">
                    <a:moveTo>
                      <a:pt x="969" y="0"/>
                    </a:moveTo>
                    <a:lnTo>
                      <a:pt x="754" y="215"/>
                    </a:lnTo>
                    <a:lnTo>
                      <a:pt x="431" y="430"/>
                    </a:lnTo>
                    <a:lnTo>
                      <a:pt x="216" y="753"/>
                    </a:lnTo>
                    <a:lnTo>
                      <a:pt x="108" y="1183"/>
                    </a:lnTo>
                    <a:lnTo>
                      <a:pt x="1" y="1506"/>
                    </a:lnTo>
                    <a:lnTo>
                      <a:pt x="108" y="1937"/>
                    </a:lnTo>
                    <a:lnTo>
                      <a:pt x="324" y="2259"/>
                    </a:lnTo>
                    <a:lnTo>
                      <a:pt x="3121" y="3873"/>
                    </a:lnTo>
                    <a:lnTo>
                      <a:pt x="3229" y="3873"/>
                    </a:lnTo>
                    <a:lnTo>
                      <a:pt x="3336" y="3766"/>
                    </a:lnTo>
                    <a:lnTo>
                      <a:pt x="3336" y="3658"/>
                    </a:lnTo>
                    <a:lnTo>
                      <a:pt x="3336" y="3550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4" y="1506"/>
                    </a:lnTo>
                    <a:lnTo>
                      <a:pt x="431" y="1291"/>
                    </a:lnTo>
                    <a:lnTo>
                      <a:pt x="539" y="861"/>
                    </a:lnTo>
                    <a:lnTo>
                      <a:pt x="969" y="430"/>
                    </a:lnTo>
                    <a:lnTo>
                      <a:pt x="1292" y="323"/>
                    </a:lnTo>
                    <a:lnTo>
                      <a:pt x="1400" y="323"/>
                    </a:lnTo>
                    <a:lnTo>
                      <a:pt x="3659" y="1614"/>
                    </a:lnTo>
                    <a:lnTo>
                      <a:pt x="4197" y="2044"/>
                    </a:lnTo>
                    <a:lnTo>
                      <a:pt x="4304" y="2044"/>
                    </a:lnTo>
                    <a:lnTo>
                      <a:pt x="4412" y="1937"/>
                    </a:lnTo>
                    <a:lnTo>
                      <a:pt x="4520" y="1829"/>
                    </a:lnTo>
                    <a:lnTo>
                      <a:pt x="4412" y="1721"/>
                    </a:lnTo>
                    <a:lnTo>
                      <a:pt x="3766" y="1291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8"/>
              <p:cNvSpPr/>
              <p:nvPr/>
            </p:nvSpPr>
            <p:spPr>
              <a:xfrm>
                <a:off x="3177925" y="331067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291" y="324"/>
                    </a:moveTo>
                    <a:lnTo>
                      <a:pt x="1506" y="431"/>
                    </a:lnTo>
                    <a:lnTo>
                      <a:pt x="1506" y="539"/>
                    </a:lnTo>
                    <a:lnTo>
                      <a:pt x="1614" y="754"/>
                    </a:lnTo>
                    <a:lnTo>
                      <a:pt x="1506" y="1077"/>
                    </a:lnTo>
                    <a:lnTo>
                      <a:pt x="1399" y="1399"/>
                    </a:lnTo>
                    <a:lnTo>
                      <a:pt x="968" y="1830"/>
                    </a:lnTo>
                    <a:lnTo>
                      <a:pt x="646" y="2045"/>
                    </a:lnTo>
                    <a:lnTo>
                      <a:pt x="538" y="1937"/>
                    </a:lnTo>
                    <a:lnTo>
                      <a:pt x="431" y="1830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8" y="539"/>
                    </a:lnTo>
                    <a:lnTo>
                      <a:pt x="1291" y="324"/>
                    </a:lnTo>
                    <a:close/>
                    <a:moveTo>
                      <a:pt x="1291" y="1"/>
                    </a:moveTo>
                    <a:lnTo>
                      <a:pt x="1076" y="108"/>
                    </a:lnTo>
                    <a:lnTo>
                      <a:pt x="753" y="216"/>
                    </a:lnTo>
                    <a:lnTo>
                      <a:pt x="538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8" y="2260"/>
                    </a:lnTo>
                    <a:lnTo>
                      <a:pt x="1184" y="2153"/>
                    </a:lnTo>
                    <a:lnTo>
                      <a:pt x="1506" y="1937"/>
                    </a:lnTo>
                    <a:lnTo>
                      <a:pt x="1722" y="1615"/>
                    </a:lnTo>
                    <a:lnTo>
                      <a:pt x="1937" y="1184"/>
                    </a:lnTo>
                    <a:lnTo>
                      <a:pt x="1937" y="754"/>
                    </a:lnTo>
                    <a:lnTo>
                      <a:pt x="1937" y="324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8"/>
              <p:cNvSpPr/>
              <p:nvPr/>
            </p:nvSpPr>
            <p:spPr>
              <a:xfrm>
                <a:off x="3185975" y="3316075"/>
                <a:ext cx="96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3443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431" y="323"/>
                    </a:lnTo>
                    <a:lnTo>
                      <a:pt x="216" y="753"/>
                    </a:lnTo>
                    <a:lnTo>
                      <a:pt x="1" y="1076"/>
                    </a:lnTo>
                    <a:lnTo>
                      <a:pt x="1" y="1506"/>
                    </a:lnTo>
                    <a:lnTo>
                      <a:pt x="1" y="1721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874" y="1614"/>
                    </a:lnTo>
                    <a:lnTo>
                      <a:pt x="3336" y="1291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8"/>
              <p:cNvSpPr/>
              <p:nvPr/>
            </p:nvSpPr>
            <p:spPr>
              <a:xfrm>
                <a:off x="3185975" y="3316075"/>
                <a:ext cx="96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3443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1"/>
                    </a:lnTo>
                    <a:lnTo>
                      <a:pt x="1" y="1506"/>
                    </a:lnTo>
                    <a:lnTo>
                      <a:pt x="1" y="1076"/>
                    </a:lnTo>
                    <a:lnTo>
                      <a:pt x="216" y="753"/>
                    </a:lnTo>
                    <a:lnTo>
                      <a:pt x="216" y="753"/>
                    </a:lnTo>
                    <a:lnTo>
                      <a:pt x="431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108"/>
                    </a:lnTo>
                    <a:lnTo>
                      <a:pt x="3336" y="1291"/>
                    </a:lnTo>
                    <a:lnTo>
                      <a:pt x="3874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8"/>
              <p:cNvSpPr/>
              <p:nvPr/>
            </p:nvSpPr>
            <p:spPr>
              <a:xfrm>
                <a:off x="3180600" y="3313375"/>
                <a:ext cx="1076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6" extrusionOk="0">
                    <a:moveTo>
                      <a:pt x="1077" y="0"/>
                    </a:moveTo>
                    <a:lnTo>
                      <a:pt x="754" y="216"/>
                    </a:lnTo>
                    <a:lnTo>
                      <a:pt x="539" y="431"/>
                    </a:lnTo>
                    <a:lnTo>
                      <a:pt x="324" y="754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2906" y="3766"/>
                    </a:lnTo>
                    <a:lnTo>
                      <a:pt x="3121" y="3766"/>
                    </a:lnTo>
                    <a:lnTo>
                      <a:pt x="3228" y="3658"/>
                    </a:lnTo>
                    <a:lnTo>
                      <a:pt x="3228" y="3551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431" y="1614"/>
                    </a:lnTo>
                    <a:lnTo>
                      <a:pt x="431" y="1291"/>
                    </a:lnTo>
                    <a:lnTo>
                      <a:pt x="539" y="861"/>
                    </a:lnTo>
                    <a:lnTo>
                      <a:pt x="969" y="431"/>
                    </a:lnTo>
                    <a:lnTo>
                      <a:pt x="1292" y="323"/>
                    </a:lnTo>
                    <a:lnTo>
                      <a:pt x="1399" y="323"/>
                    </a:lnTo>
                    <a:lnTo>
                      <a:pt x="3444" y="1507"/>
                    </a:lnTo>
                    <a:lnTo>
                      <a:pt x="3981" y="1829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184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8"/>
              <p:cNvSpPr/>
              <p:nvPr/>
            </p:nvSpPr>
            <p:spPr>
              <a:xfrm>
                <a:off x="3247850" y="335102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291" y="323"/>
                    </a:moveTo>
                    <a:lnTo>
                      <a:pt x="1399" y="431"/>
                    </a:lnTo>
                    <a:lnTo>
                      <a:pt x="1507" y="539"/>
                    </a:lnTo>
                    <a:lnTo>
                      <a:pt x="1507" y="754"/>
                    </a:lnTo>
                    <a:lnTo>
                      <a:pt x="1507" y="1076"/>
                    </a:lnTo>
                    <a:lnTo>
                      <a:pt x="1291" y="1399"/>
                    </a:lnTo>
                    <a:lnTo>
                      <a:pt x="969" y="1830"/>
                    </a:lnTo>
                    <a:lnTo>
                      <a:pt x="538" y="1937"/>
                    </a:lnTo>
                    <a:lnTo>
                      <a:pt x="431" y="1937"/>
                    </a:lnTo>
                    <a:lnTo>
                      <a:pt x="323" y="1830"/>
                    </a:lnTo>
                    <a:lnTo>
                      <a:pt x="323" y="1614"/>
                    </a:lnTo>
                    <a:lnTo>
                      <a:pt x="431" y="1292"/>
                    </a:lnTo>
                    <a:lnTo>
                      <a:pt x="538" y="969"/>
                    </a:lnTo>
                    <a:lnTo>
                      <a:pt x="861" y="539"/>
                    </a:lnTo>
                    <a:lnTo>
                      <a:pt x="1291" y="323"/>
                    </a:lnTo>
                    <a:close/>
                    <a:moveTo>
                      <a:pt x="969" y="1"/>
                    </a:moveTo>
                    <a:lnTo>
                      <a:pt x="646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323" y="2260"/>
                    </a:lnTo>
                    <a:lnTo>
                      <a:pt x="538" y="2368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29" y="1184"/>
                    </a:lnTo>
                    <a:lnTo>
                      <a:pt x="1937" y="754"/>
                    </a:lnTo>
                    <a:lnTo>
                      <a:pt x="1829" y="323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8"/>
              <p:cNvSpPr/>
              <p:nvPr/>
            </p:nvSpPr>
            <p:spPr>
              <a:xfrm>
                <a:off x="3253225" y="3356400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1"/>
                    </a:moveTo>
                    <a:lnTo>
                      <a:pt x="754" y="108"/>
                    </a:lnTo>
                    <a:lnTo>
                      <a:pt x="431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4"/>
                    </a:lnTo>
                    <a:lnTo>
                      <a:pt x="3874" y="1615"/>
                    </a:lnTo>
                    <a:lnTo>
                      <a:pt x="3336" y="1292"/>
                    </a:lnTo>
                    <a:lnTo>
                      <a:pt x="1292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8"/>
              <p:cNvSpPr/>
              <p:nvPr/>
            </p:nvSpPr>
            <p:spPr>
              <a:xfrm>
                <a:off x="3253225" y="3356400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4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1077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4"/>
                    </a:lnTo>
                    <a:lnTo>
                      <a:pt x="754" y="108"/>
                    </a:lnTo>
                    <a:lnTo>
                      <a:pt x="1076" y="1"/>
                    </a:lnTo>
                    <a:lnTo>
                      <a:pt x="1292" y="108"/>
                    </a:lnTo>
                    <a:lnTo>
                      <a:pt x="3336" y="1292"/>
                    </a:lnTo>
                    <a:lnTo>
                      <a:pt x="3874" y="16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8"/>
              <p:cNvSpPr/>
              <p:nvPr/>
            </p:nvSpPr>
            <p:spPr>
              <a:xfrm>
                <a:off x="3247850" y="3351025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291" y="1"/>
                    </a:moveTo>
                    <a:lnTo>
                      <a:pt x="1076" y="108"/>
                    </a:lnTo>
                    <a:lnTo>
                      <a:pt x="754" y="216"/>
                    </a:lnTo>
                    <a:lnTo>
                      <a:pt x="538" y="539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5" y="3874"/>
                    </a:lnTo>
                    <a:lnTo>
                      <a:pt x="3120" y="3874"/>
                    </a:lnTo>
                    <a:lnTo>
                      <a:pt x="3228" y="3766"/>
                    </a:lnTo>
                    <a:lnTo>
                      <a:pt x="3228" y="3659"/>
                    </a:lnTo>
                    <a:lnTo>
                      <a:pt x="3120" y="3551"/>
                    </a:lnTo>
                    <a:lnTo>
                      <a:pt x="538" y="2045"/>
                    </a:lnTo>
                    <a:lnTo>
                      <a:pt x="431" y="1830"/>
                    </a:lnTo>
                    <a:lnTo>
                      <a:pt x="431" y="1614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9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443" y="1614"/>
                    </a:lnTo>
                    <a:lnTo>
                      <a:pt x="4089" y="1937"/>
                    </a:lnTo>
                    <a:lnTo>
                      <a:pt x="4304" y="1937"/>
                    </a:lnTo>
                    <a:lnTo>
                      <a:pt x="4304" y="1722"/>
                    </a:lnTo>
                    <a:lnTo>
                      <a:pt x="4196" y="1614"/>
                    </a:lnTo>
                    <a:lnTo>
                      <a:pt x="3658" y="1292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8"/>
              <p:cNvSpPr/>
              <p:nvPr/>
            </p:nvSpPr>
            <p:spPr>
              <a:xfrm>
                <a:off x="3315100" y="339137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3"/>
                    </a:moveTo>
                    <a:lnTo>
                      <a:pt x="1506" y="431"/>
                    </a:lnTo>
                    <a:lnTo>
                      <a:pt x="1506" y="754"/>
                    </a:lnTo>
                    <a:lnTo>
                      <a:pt x="1506" y="1076"/>
                    </a:lnTo>
                    <a:lnTo>
                      <a:pt x="1291" y="1399"/>
                    </a:lnTo>
                    <a:lnTo>
                      <a:pt x="968" y="1829"/>
                    </a:lnTo>
                    <a:lnTo>
                      <a:pt x="646" y="1937"/>
                    </a:lnTo>
                    <a:lnTo>
                      <a:pt x="430" y="1937"/>
                    </a:lnTo>
                    <a:lnTo>
                      <a:pt x="430" y="1829"/>
                    </a:lnTo>
                    <a:lnTo>
                      <a:pt x="323" y="1614"/>
                    </a:lnTo>
                    <a:lnTo>
                      <a:pt x="430" y="1291"/>
                    </a:lnTo>
                    <a:lnTo>
                      <a:pt x="538" y="861"/>
                    </a:lnTo>
                    <a:lnTo>
                      <a:pt x="968" y="431"/>
                    </a:lnTo>
                    <a:lnTo>
                      <a:pt x="1291" y="323"/>
                    </a:lnTo>
                    <a:close/>
                    <a:moveTo>
                      <a:pt x="968" y="0"/>
                    </a:moveTo>
                    <a:lnTo>
                      <a:pt x="753" y="216"/>
                    </a:lnTo>
                    <a:lnTo>
                      <a:pt x="430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323" y="2260"/>
                    </a:lnTo>
                    <a:lnTo>
                      <a:pt x="646" y="2367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829"/>
                    </a:lnTo>
                    <a:lnTo>
                      <a:pt x="1614" y="1614"/>
                    </a:lnTo>
                    <a:lnTo>
                      <a:pt x="1829" y="1076"/>
                    </a:lnTo>
                    <a:lnTo>
                      <a:pt x="1937" y="754"/>
                    </a:lnTo>
                    <a:lnTo>
                      <a:pt x="1829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8"/>
              <p:cNvSpPr/>
              <p:nvPr/>
            </p:nvSpPr>
            <p:spPr>
              <a:xfrm>
                <a:off x="3317775" y="3394075"/>
                <a:ext cx="403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2045" extrusionOk="0">
                    <a:moveTo>
                      <a:pt x="1077" y="0"/>
                    </a:moveTo>
                    <a:lnTo>
                      <a:pt x="861" y="108"/>
                    </a:lnTo>
                    <a:lnTo>
                      <a:pt x="539" y="323"/>
                    </a:lnTo>
                    <a:lnTo>
                      <a:pt x="323" y="753"/>
                    </a:lnTo>
                    <a:lnTo>
                      <a:pt x="108" y="1076"/>
                    </a:lnTo>
                    <a:lnTo>
                      <a:pt x="1" y="1506"/>
                    </a:lnTo>
                    <a:lnTo>
                      <a:pt x="108" y="1829"/>
                    </a:lnTo>
                    <a:lnTo>
                      <a:pt x="323" y="1937"/>
                    </a:lnTo>
                    <a:lnTo>
                      <a:pt x="539" y="2044"/>
                    </a:lnTo>
                    <a:lnTo>
                      <a:pt x="861" y="1937"/>
                    </a:lnTo>
                    <a:lnTo>
                      <a:pt x="1077" y="1721"/>
                    </a:lnTo>
                    <a:lnTo>
                      <a:pt x="1399" y="1399"/>
                    </a:lnTo>
                    <a:lnTo>
                      <a:pt x="1507" y="968"/>
                    </a:lnTo>
                    <a:lnTo>
                      <a:pt x="1614" y="646"/>
                    </a:lnTo>
                    <a:lnTo>
                      <a:pt x="1507" y="323"/>
                    </a:lnTo>
                    <a:lnTo>
                      <a:pt x="1399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8"/>
              <p:cNvSpPr/>
              <p:nvPr/>
            </p:nvSpPr>
            <p:spPr>
              <a:xfrm>
                <a:off x="3328550" y="3404825"/>
                <a:ext cx="242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292" extrusionOk="0">
                    <a:moveTo>
                      <a:pt x="646" y="0"/>
                    </a:moveTo>
                    <a:lnTo>
                      <a:pt x="430" y="108"/>
                    </a:lnTo>
                    <a:lnTo>
                      <a:pt x="108" y="431"/>
                    </a:lnTo>
                    <a:lnTo>
                      <a:pt x="0" y="969"/>
                    </a:lnTo>
                    <a:lnTo>
                      <a:pt x="0" y="1076"/>
                    </a:lnTo>
                    <a:lnTo>
                      <a:pt x="108" y="1291"/>
                    </a:lnTo>
                    <a:lnTo>
                      <a:pt x="215" y="1291"/>
                    </a:lnTo>
                    <a:lnTo>
                      <a:pt x="430" y="1184"/>
                    </a:lnTo>
                    <a:lnTo>
                      <a:pt x="753" y="861"/>
                    </a:lnTo>
                    <a:lnTo>
                      <a:pt x="968" y="323"/>
                    </a:lnTo>
                    <a:lnTo>
                      <a:pt x="861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8"/>
              <p:cNvSpPr/>
              <p:nvPr/>
            </p:nvSpPr>
            <p:spPr>
              <a:xfrm>
                <a:off x="3315100" y="3388675"/>
                <a:ext cx="618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4" extrusionOk="0">
                    <a:moveTo>
                      <a:pt x="1399" y="1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215" y="862"/>
                    </a:lnTo>
                    <a:lnTo>
                      <a:pt x="0" y="1399"/>
                    </a:lnTo>
                    <a:lnTo>
                      <a:pt x="0" y="1830"/>
                    </a:lnTo>
                    <a:lnTo>
                      <a:pt x="0" y="2260"/>
                    </a:lnTo>
                    <a:lnTo>
                      <a:pt x="215" y="2583"/>
                    </a:lnTo>
                    <a:lnTo>
                      <a:pt x="1076" y="3013"/>
                    </a:lnTo>
                    <a:lnTo>
                      <a:pt x="2475" y="646"/>
                    </a:lnTo>
                    <a:lnTo>
                      <a:pt x="1721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8"/>
              <p:cNvSpPr/>
              <p:nvPr/>
            </p:nvSpPr>
            <p:spPr>
              <a:xfrm>
                <a:off x="3315100" y="3388675"/>
                <a:ext cx="618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4" fill="none" extrusionOk="0">
                    <a:moveTo>
                      <a:pt x="1076" y="3013"/>
                    </a:moveTo>
                    <a:lnTo>
                      <a:pt x="215" y="2583"/>
                    </a:lnTo>
                    <a:lnTo>
                      <a:pt x="215" y="2583"/>
                    </a:lnTo>
                    <a:lnTo>
                      <a:pt x="0" y="2260"/>
                    </a:lnTo>
                    <a:lnTo>
                      <a:pt x="0" y="1830"/>
                    </a:lnTo>
                    <a:lnTo>
                      <a:pt x="0" y="1399"/>
                    </a:lnTo>
                    <a:lnTo>
                      <a:pt x="215" y="862"/>
                    </a:lnTo>
                    <a:lnTo>
                      <a:pt x="215" y="862"/>
                    </a:lnTo>
                    <a:lnTo>
                      <a:pt x="538" y="431"/>
                    </a:lnTo>
                    <a:lnTo>
                      <a:pt x="968" y="108"/>
                    </a:lnTo>
                    <a:lnTo>
                      <a:pt x="1399" y="1"/>
                    </a:lnTo>
                    <a:lnTo>
                      <a:pt x="1721" y="108"/>
                    </a:lnTo>
                    <a:lnTo>
                      <a:pt x="1721" y="108"/>
                    </a:lnTo>
                    <a:lnTo>
                      <a:pt x="2475" y="6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8"/>
              <p:cNvSpPr/>
              <p:nvPr/>
            </p:nvSpPr>
            <p:spPr>
              <a:xfrm>
                <a:off x="3309700" y="3383300"/>
                <a:ext cx="72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4" extrusionOk="0">
                    <a:moveTo>
                      <a:pt x="1615" y="1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539" y="646"/>
                    </a:lnTo>
                    <a:lnTo>
                      <a:pt x="324" y="969"/>
                    </a:lnTo>
                    <a:lnTo>
                      <a:pt x="108" y="1507"/>
                    </a:lnTo>
                    <a:lnTo>
                      <a:pt x="1" y="2045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360" y="2870"/>
                    </a:lnTo>
                    <a:lnTo>
                      <a:pt x="360" y="2870"/>
                    </a:lnTo>
                    <a:lnTo>
                      <a:pt x="324" y="2906"/>
                    </a:lnTo>
                    <a:lnTo>
                      <a:pt x="1184" y="3443"/>
                    </a:lnTo>
                    <a:lnTo>
                      <a:pt x="1292" y="3443"/>
                    </a:lnTo>
                    <a:lnTo>
                      <a:pt x="1400" y="3336"/>
                    </a:lnTo>
                    <a:lnTo>
                      <a:pt x="1507" y="3228"/>
                    </a:lnTo>
                    <a:lnTo>
                      <a:pt x="1400" y="3121"/>
                    </a:lnTo>
                    <a:lnTo>
                      <a:pt x="539" y="2583"/>
                    </a:lnTo>
                    <a:lnTo>
                      <a:pt x="431" y="2368"/>
                    </a:lnTo>
                    <a:lnTo>
                      <a:pt x="324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184" y="539"/>
                    </a:lnTo>
                    <a:lnTo>
                      <a:pt x="1400" y="431"/>
                    </a:lnTo>
                    <a:lnTo>
                      <a:pt x="1830" y="431"/>
                    </a:lnTo>
                    <a:lnTo>
                      <a:pt x="2583" y="969"/>
                    </a:lnTo>
                    <a:lnTo>
                      <a:pt x="2798" y="969"/>
                    </a:lnTo>
                    <a:lnTo>
                      <a:pt x="2906" y="861"/>
                    </a:lnTo>
                    <a:lnTo>
                      <a:pt x="2906" y="754"/>
                    </a:lnTo>
                    <a:lnTo>
                      <a:pt x="2798" y="646"/>
                    </a:lnTo>
                    <a:lnTo>
                      <a:pt x="2045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8"/>
              <p:cNvSpPr/>
              <p:nvPr/>
            </p:nvSpPr>
            <p:spPr>
              <a:xfrm>
                <a:off x="3331225" y="3396750"/>
                <a:ext cx="619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014" extrusionOk="0">
                    <a:moveTo>
                      <a:pt x="1830" y="431"/>
                    </a:moveTo>
                    <a:lnTo>
                      <a:pt x="2045" y="646"/>
                    </a:lnTo>
                    <a:lnTo>
                      <a:pt x="2045" y="969"/>
                    </a:lnTo>
                    <a:lnTo>
                      <a:pt x="1937" y="1399"/>
                    </a:lnTo>
                    <a:lnTo>
                      <a:pt x="1830" y="1830"/>
                    </a:lnTo>
                    <a:lnTo>
                      <a:pt x="1507" y="2260"/>
                    </a:lnTo>
                    <a:lnTo>
                      <a:pt x="1292" y="2475"/>
                    </a:lnTo>
                    <a:lnTo>
                      <a:pt x="969" y="2583"/>
                    </a:lnTo>
                    <a:lnTo>
                      <a:pt x="754" y="2690"/>
                    </a:lnTo>
                    <a:lnTo>
                      <a:pt x="539" y="2583"/>
                    </a:lnTo>
                    <a:lnTo>
                      <a:pt x="431" y="2475"/>
                    </a:lnTo>
                    <a:lnTo>
                      <a:pt x="323" y="2152"/>
                    </a:lnTo>
                    <a:lnTo>
                      <a:pt x="431" y="1722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646"/>
                    </a:lnTo>
                    <a:lnTo>
                      <a:pt x="1399" y="431"/>
                    </a:lnTo>
                    <a:close/>
                    <a:moveTo>
                      <a:pt x="1614" y="1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646" y="646"/>
                    </a:lnTo>
                    <a:lnTo>
                      <a:pt x="323" y="969"/>
                    </a:lnTo>
                    <a:lnTo>
                      <a:pt x="108" y="1614"/>
                    </a:lnTo>
                    <a:lnTo>
                      <a:pt x="1" y="2152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431" y="2905"/>
                    </a:lnTo>
                    <a:lnTo>
                      <a:pt x="754" y="3013"/>
                    </a:lnTo>
                    <a:lnTo>
                      <a:pt x="1076" y="2905"/>
                    </a:lnTo>
                    <a:lnTo>
                      <a:pt x="1507" y="2798"/>
                    </a:lnTo>
                    <a:lnTo>
                      <a:pt x="1830" y="2475"/>
                    </a:lnTo>
                    <a:lnTo>
                      <a:pt x="2045" y="2045"/>
                    </a:lnTo>
                    <a:lnTo>
                      <a:pt x="2367" y="1507"/>
                    </a:lnTo>
                    <a:lnTo>
                      <a:pt x="2475" y="969"/>
                    </a:lnTo>
                    <a:lnTo>
                      <a:pt x="2367" y="431"/>
                    </a:lnTo>
                    <a:lnTo>
                      <a:pt x="2260" y="323"/>
                    </a:lnTo>
                    <a:lnTo>
                      <a:pt x="2045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8"/>
              <p:cNvSpPr/>
              <p:nvPr/>
            </p:nvSpPr>
            <p:spPr>
              <a:xfrm>
                <a:off x="3336600" y="3402125"/>
                <a:ext cx="511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583" extrusionOk="0">
                    <a:moveTo>
                      <a:pt x="1399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216" y="861"/>
                    </a:lnTo>
                    <a:lnTo>
                      <a:pt x="1" y="1399"/>
                    </a:lnTo>
                    <a:lnTo>
                      <a:pt x="1" y="1937"/>
                    </a:lnTo>
                    <a:lnTo>
                      <a:pt x="1" y="2260"/>
                    </a:lnTo>
                    <a:lnTo>
                      <a:pt x="216" y="2583"/>
                    </a:lnTo>
                    <a:lnTo>
                      <a:pt x="646" y="2583"/>
                    </a:lnTo>
                    <a:lnTo>
                      <a:pt x="969" y="2475"/>
                    </a:lnTo>
                    <a:lnTo>
                      <a:pt x="1399" y="2153"/>
                    </a:lnTo>
                    <a:lnTo>
                      <a:pt x="1722" y="1722"/>
                    </a:lnTo>
                    <a:lnTo>
                      <a:pt x="1937" y="1184"/>
                    </a:lnTo>
                    <a:lnTo>
                      <a:pt x="2045" y="754"/>
                    </a:lnTo>
                    <a:lnTo>
                      <a:pt x="1937" y="324"/>
                    </a:lnTo>
                    <a:lnTo>
                      <a:pt x="1722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8"/>
              <p:cNvSpPr/>
              <p:nvPr/>
            </p:nvSpPr>
            <p:spPr>
              <a:xfrm>
                <a:off x="3406550" y="3412900"/>
                <a:ext cx="86075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5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3443" y="2905"/>
                    </a:lnTo>
                    <a:lnTo>
                      <a:pt x="3443" y="20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8"/>
              <p:cNvSpPr/>
              <p:nvPr/>
            </p:nvSpPr>
            <p:spPr>
              <a:xfrm>
                <a:off x="3401150" y="3410200"/>
                <a:ext cx="941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3229" extrusionOk="0">
                    <a:moveTo>
                      <a:pt x="431" y="431"/>
                    </a:moveTo>
                    <a:lnTo>
                      <a:pt x="3444" y="2260"/>
                    </a:lnTo>
                    <a:lnTo>
                      <a:pt x="3444" y="2708"/>
                    </a:lnTo>
                    <a:lnTo>
                      <a:pt x="431" y="861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6"/>
                    </a:lnTo>
                    <a:lnTo>
                      <a:pt x="3551" y="3228"/>
                    </a:lnTo>
                    <a:lnTo>
                      <a:pt x="3659" y="3228"/>
                    </a:lnTo>
                    <a:lnTo>
                      <a:pt x="3766" y="3013"/>
                    </a:lnTo>
                    <a:lnTo>
                      <a:pt x="3766" y="2260"/>
                    </a:lnTo>
                    <a:lnTo>
                      <a:pt x="3766" y="2045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8"/>
              <p:cNvSpPr/>
              <p:nvPr/>
            </p:nvSpPr>
            <p:spPr>
              <a:xfrm>
                <a:off x="3406550" y="3404825"/>
                <a:ext cx="1022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368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3443" y="2367"/>
                    </a:lnTo>
                    <a:lnTo>
                      <a:pt x="4088" y="2045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8"/>
              <p:cNvSpPr/>
              <p:nvPr/>
            </p:nvSpPr>
            <p:spPr>
              <a:xfrm>
                <a:off x="3401150" y="339945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2" y="431"/>
                    </a:moveTo>
                    <a:lnTo>
                      <a:pt x="3982" y="2260"/>
                    </a:lnTo>
                    <a:lnTo>
                      <a:pt x="3659" y="2475"/>
                    </a:lnTo>
                    <a:lnTo>
                      <a:pt x="590" y="594"/>
                    </a:lnTo>
                    <a:lnTo>
                      <a:pt x="590" y="594"/>
                    </a:lnTo>
                    <a:lnTo>
                      <a:pt x="862" y="431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3551" y="2797"/>
                    </a:lnTo>
                    <a:lnTo>
                      <a:pt x="3766" y="2797"/>
                    </a:lnTo>
                    <a:lnTo>
                      <a:pt x="4412" y="2367"/>
                    </a:lnTo>
                    <a:lnTo>
                      <a:pt x="4519" y="2260"/>
                    </a:lnTo>
                    <a:lnTo>
                      <a:pt x="4412" y="2044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8"/>
              <p:cNvSpPr/>
              <p:nvPr/>
            </p:nvSpPr>
            <p:spPr>
              <a:xfrm>
                <a:off x="3492600" y="34559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1"/>
                    </a:moveTo>
                    <a:lnTo>
                      <a:pt x="1" y="323"/>
                    </a:lnTo>
                    <a:lnTo>
                      <a:pt x="1" y="1184"/>
                    </a:lnTo>
                    <a:lnTo>
                      <a:pt x="646" y="754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8"/>
              <p:cNvSpPr/>
              <p:nvPr/>
            </p:nvSpPr>
            <p:spPr>
              <a:xfrm>
                <a:off x="3487225" y="3450550"/>
                <a:ext cx="269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615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119"/>
                    </a:lnTo>
                    <a:lnTo>
                      <a:pt x="323" y="1119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8" y="1614"/>
                    </a:lnTo>
                    <a:lnTo>
                      <a:pt x="216" y="1614"/>
                    </a:lnTo>
                    <a:lnTo>
                      <a:pt x="969" y="1184"/>
                    </a:lnTo>
                    <a:lnTo>
                      <a:pt x="1076" y="969"/>
                    </a:lnTo>
                    <a:lnTo>
                      <a:pt x="1076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8"/>
              <p:cNvSpPr/>
              <p:nvPr/>
            </p:nvSpPr>
            <p:spPr>
              <a:xfrm>
                <a:off x="3387700" y="3423650"/>
                <a:ext cx="188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292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754" y="1292"/>
                    </a:lnTo>
                    <a:lnTo>
                      <a:pt x="754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8"/>
              <p:cNvSpPr/>
              <p:nvPr/>
            </p:nvSpPr>
            <p:spPr>
              <a:xfrm>
                <a:off x="3382325" y="3420950"/>
                <a:ext cx="296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508" extrusionOk="0">
                    <a:moveTo>
                      <a:pt x="431" y="431"/>
                    </a:moveTo>
                    <a:lnTo>
                      <a:pt x="861" y="646"/>
                    </a:lnTo>
                    <a:lnTo>
                      <a:pt x="804" y="1048"/>
                    </a:lnTo>
                    <a:lnTo>
                      <a:pt x="804" y="1048"/>
                    </a:lnTo>
                    <a:lnTo>
                      <a:pt x="431" y="862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7"/>
                    </a:lnTo>
                    <a:lnTo>
                      <a:pt x="861" y="1507"/>
                    </a:lnTo>
                    <a:lnTo>
                      <a:pt x="1077" y="1507"/>
                    </a:lnTo>
                    <a:lnTo>
                      <a:pt x="1184" y="1400"/>
                    </a:lnTo>
                    <a:lnTo>
                      <a:pt x="1184" y="539"/>
                    </a:lnTo>
                    <a:lnTo>
                      <a:pt x="1077" y="43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8"/>
              <p:cNvSpPr/>
              <p:nvPr/>
            </p:nvSpPr>
            <p:spPr>
              <a:xfrm>
                <a:off x="3387700" y="3415575"/>
                <a:ext cx="350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754" extrusionOk="0">
                    <a:moveTo>
                      <a:pt x="646" y="1"/>
                    </a:moveTo>
                    <a:lnTo>
                      <a:pt x="1" y="323"/>
                    </a:lnTo>
                    <a:lnTo>
                      <a:pt x="754" y="754"/>
                    </a:lnTo>
                    <a:lnTo>
                      <a:pt x="1400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8"/>
              <p:cNvSpPr/>
              <p:nvPr/>
            </p:nvSpPr>
            <p:spPr>
              <a:xfrm>
                <a:off x="3382325" y="3410200"/>
                <a:ext cx="457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184" extrusionOk="0">
                    <a:moveTo>
                      <a:pt x="861" y="431"/>
                    </a:moveTo>
                    <a:lnTo>
                      <a:pt x="1292" y="646"/>
                    </a:lnTo>
                    <a:lnTo>
                      <a:pt x="969" y="754"/>
                    </a:lnTo>
                    <a:lnTo>
                      <a:pt x="617" y="578"/>
                    </a:lnTo>
                    <a:lnTo>
                      <a:pt x="617" y="578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08" y="754"/>
                    </a:lnTo>
                    <a:lnTo>
                      <a:pt x="861" y="1184"/>
                    </a:lnTo>
                    <a:lnTo>
                      <a:pt x="1077" y="1184"/>
                    </a:lnTo>
                    <a:lnTo>
                      <a:pt x="1722" y="754"/>
                    </a:lnTo>
                    <a:lnTo>
                      <a:pt x="1830" y="646"/>
                    </a:lnTo>
                    <a:lnTo>
                      <a:pt x="1722" y="431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8"/>
              <p:cNvSpPr/>
              <p:nvPr/>
            </p:nvSpPr>
            <p:spPr>
              <a:xfrm>
                <a:off x="3406550" y="3426350"/>
                <a:ext cx="161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184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0" y="1184"/>
                    </a:lnTo>
                    <a:lnTo>
                      <a:pt x="646" y="753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8"/>
              <p:cNvSpPr/>
              <p:nvPr/>
            </p:nvSpPr>
            <p:spPr>
              <a:xfrm>
                <a:off x="3401150" y="3420950"/>
                <a:ext cx="269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8" extrusionOk="0">
                    <a:moveTo>
                      <a:pt x="754" y="539"/>
                    </a:moveTo>
                    <a:lnTo>
                      <a:pt x="754" y="862"/>
                    </a:lnTo>
                    <a:lnTo>
                      <a:pt x="431" y="1023"/>
                    </a:lnTo>
                    <a:lnTo>
                      <a:pt x="431" y="1023"/>
                    </a:lnTo>
                    <a:lnTo>
                      <a:pt x="431" y="646"/>
                    </a:lnTo>
                    <a:lnTo>
                      <a:pt x="754" y="539"/>
                    </a:lnTo>
                    <a:close/>
                    <a:moveTo>
                      <a:pt x="862" y="1"/>
                    </a:moveTo>
                    <a:lnTo>
                      <a:pt x="108" y="431"/>
                    </a:lnTo>
                    <a:lnTo>
                      <a:pt x="108" y="539"/>
                    </a:lnTo>
                    <a:lnTo>
                      <a:pt x="1" y="1400"/>
                    </a:lnTo>
                    <a:lnTo>
                      <a:pt x="108" y="1507"/>
                    </a:lnTo>
                    <a:lnTo>
                      <a:pt x="324" y="1507"/>
                    </a:lnTo>
                    <a:lnTo>
                      <a:pt x="969" y="1184"/>
                    </a:lnTo>
                    <a:lnTo>
                      <a:pt x="1077" y="969"/>
                    </a:lnTo>
                    <a:lnTo>
                      <a:pt x="1077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8"/>
              <p:cNvSpPr/>
              <p:nvPr/>
            </p:nvSpPr>
            <p:spPr>
              <a:xfrm>
                <a:off x="3350050" y="3429025"/>
                <a:ext cx="376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938" extrusionOk="0">
                    <a:moveTo>
                      <a:pt x="1" y="1"/>
                    </a:moveTo>
                    <a:lnTo>
                      <a:pt x="1" y="1077"/>
                    </a:lnTo>
                    <a:lnTo>
                      <a:pt x="1507" y="1937"/>
                    </a:lnTo>
                    <a:lnTo>
                      <a:pt x="1507" y="7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8"/>
              <p:cNvSpPr/>
              <p:nvPr/>
            </p:nvSpPr>
            <p:spPr>
              <a:xfrm>
                <a:off x="3344675" y="3423650"/>
                <a:ext cx="484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0" extrusionOk="0">
                    <a:moveTo>
                      <a:pt x="431" y="538"/>
                    </a:moveTo>
                    <a:lnTo>
                      <a:pt x="1507" y="1076"/>
                    </a:lnTo>
                    <a:lnTo>
                      <a:pt x="1507" y="1763"/>
                    </a:lnTo>
                    <a:lnTo>
                      <a:pt x="1507" y="1763"/>
                    </a:lnTo>
                    <a:lnTo>
                      <a:pt x="431" y="1184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1292"/>
                    </a:lnTo>
                    <a:lnTo>
                      <a:pt x="108" y="1399"/>
                    </a:lnTo>
                    <a:lnTo>
                      <a:pt x="1614" y="2260"/>
                    </a:lnTo>
                    <a:lnTo>
                      <a:pt x="1829" y="2260"/>
                    </a:lnTo>
                    <a:lnTo>
                      <a:pt x="1937" y="2152"/>
                    </a:lnTo>
                    <a:lnTo>
                      <a:pt x="1937" y="969"/>
                    </a:lnTo>
                    <a:lnTo>
                      <a:pt x="1829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8"/>
              <p:cNvSpPr/>
              <p:nvPr/>
            </p:nvSpPr>
            <p:spPr>
              <a:xfrm>
                <a:off x="3350050" y="3415575"/>
                <a:ext cx="619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292" extrusionOk="0">
                    <a:moveTo>
                      <a:pt x="969" y="1"/>
                    </a:moveTo>
                    <a:lnTo>
                      <a:pt x="1" y="539"/>
                    </a:lnTo>
                    <a:lnTo>
                      <a:pt x="1507" y="1292"/>
                    </a:lnTo>
                    <a:lnTo>
                      <a:pt x="2475" y="75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8"/>
              <p:cNvSpPr/>
              <p:nvPr/>
            </p:nvSpPr>
            <p:spPr>
              <a:xfrm>
                <a:off x="3344675" y="3410200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1184" y="431"/>
                    </a:moveTo>
                    <a:lnTo>
                      <a:pt x="2260" y="969"/>
                    </a:lnTo>
                    <a:lnTo>
                      <a:pt x="1722" y="1399"/>
                    </a:lnTo>
                    <a:lnTo>
                      <a:pt x="613" y="717"/>
                    </a:lnTo>
                    <a:lnTo>
                      <a:pt x="613" y="717"/>
                    </a:lnTo>
                    <a:lnTo>
                      <a:pt x="1184" y="431"/>
                    </a:lnTo>
                    <a:close/>
                    <a:moveTo>
                      <a:pt x="1076" y="1"/>
                    </a:moveTo>
                    <a:lnTo>
                      <a:pt x="108" y="538"/>
                    </a:lnTo>
                    <a:lnTo>
                      <a:pt x="1" y="754"/>
                    </a:lnTo>
                    <a:lnTo>
                      <a:pt x="108" y="861"/>
                    </a:lnTo>
                    <a:lnTo>
                      <a:pt x="1614" y="1722"/>
                    </a:lnTo>
                    <a:lnTo>
                      <a:pt x="1829" y="1722"/>
                    </a:lnTo>
                    <a:lnTo>
                      <a:pt x="2690" y="1184"/>
                    </a:lnTo>
                    <a:lnTo>
                      <a:pt x="2798" y="969"/>
                    </a:lnTo>
                    <a:lnTo>
                      <a:pt x="2690" y="861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8"/>
              <p:cNvSpPr/>
              <p:nvPr/>
            </p:nvSpPr>
            <p:spPr>
              <a:xfrm>
                <a:off x="3387700" y="3434400"/>
                <a:ext cx="24250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723" extrusionOk="0">
                    <a:moveTo>
                      <a:pt x="969" y="1"/>
                    </a:moveTo>
                    <a:lnTo>
                      <a:pt x="1" y="539"/>
                    </a:lnTo>
                    <a:lnTo>
                      <a:pt x="1" y="1722"/>
                    </a:lnTo>
                    <a:lnTo>
                      <a:pt x="969" y="1077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8"/>
              <p:cNvSpPr/>
              <p:nvPr/>
            </p:nvSpPr>
            <p:spPr>
              <a:xfrm>
                <a:off x="3382325" y="3431725"/>
                <a:ext cx="323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7" extrusionOk="0">
                    <a:moveTo>
                      <a:pt x="969" y="431"/>
                    </a:moveTo>
                    <a:lnTo>
                      <a:pt x="969" y="1076"/>
                    </a:lnTo>
                    <a:lnTo>
                      <a:pt x="431" y="1412"/>
                    </a:lnTo>
                    <a:lnTo>
                      <a:pt x="431" y="1412"/>
                    </a:lnTo>
                    <a:lnTo>
                      <a:pt x="431" y="753"/>
                    </a:lnTo>
                    <a:lnTo>
                      <a:pt x="969" y="431"/>
                    </a:lnTo>
                    <a:close/>
                    <a:moveTo>
                      <a:pt x="1077" y="0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" y="1829"/>
                    </a:lnTo>
                    <a:lnTo>
                      <a:pt x="108" y="1937"/>
                    </a:lnTo>
                    <a:lnTo>
                      <a:pt x="323" y="1937"/>
                    </a:lnTo>
                    <a:lnTo>
                      <a:pt x="1184" y="1399"/>
                    </a:lnTo>
                    <a:lnTo>
                      <a:pt x="1292" y="1184"/>
                    </a:lnTo>
                    <a:lnTo>
                      <a:pt x="1292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8"/>
              <p:cNvSpPr/>
              <p:nvPr/>
            </p:nvSpPr>
            <p:spPr>
              <a:xfrm>
                <a:off x="3350050" y="344785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1" y="1"/>
                    </a:moveTo>
                    <a:lnTo>
                      <a:pt x="1" y="754"/>
                    </a:lnTo>
                    <a:lnTo>
                      <a:pt x="754" y="1184"/>
                    </a:lnTo>
                    <a:lnTo>
                      <a:pt x="754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8"/>
              <p:cNvSpPr/>
              <p:nvPr/>
            </p:nvSpPr>
            <p:spPr>
              <a:xfrm>
                <a:off x="3344675" y="3442475"/>
                <a:ext cx="296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5" extrusionOk="0">
                    <a:moveTo>
                      <a:pt x="323" y="539"/>
                    </a:moveTo>
                    <a:lnTo>
                      <a:pt x="754" y="754"/>
                    </a:lnTo>
                    <a:lnTo>
                      <a:pt x="754" y="1107"/>
                    </a:lnTo>
                    <a:lnTo>
                      <a:pt x="754" y="1107"/>
                    </a:lnTo>
                    <a:lnTo>
                      <a:pt x="323" y="861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076" y="1399"/>
                    </a:lnTo>
                    <a:lnTo>
                      <a:pt x="1184" y="646"/>
                    </a:lnTo>
                    <a:lnTo>
                      <a:pt x="1076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8"/>
              <p:cNvSpPr/>
              <p:nvPr/>
            </p:nvSpPr>
            <p:spPr>
              <a:xfrm>
                <a:off x="3350050" y="3437100"/>
                <a:ext cx="350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862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754" y="861"/>
                    </a:lnTo>
                    <a:lnTo>
                      <a:pt x="1399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8"/>
              <p:cNvSpPr/>
              <p:nvPr/>
            </p:nvSpPr>
            <p:spPr>
              <a:xfrm>
                <a:off x="3344675" y="3434400"/>
                <a:ext cx="45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7" extrusionOk="0">
                    <a:moveTo>
                      <a:pt x="861" y="324"/>
                    </a:moveTo>
                    <a:lnTo>
                      <a:pt x="1292" y="539"/>
                    </a:lnTo>
                    <a:lnTo>
                      <a:pt x="969" y="754"/>
                    </a:lnTo>
                    <a:lnTo>
                      <a:pt x="517" y="496"/>
                    </a:lnTo>
                    <a:lnTo>
                      <a:pt x="517" y="496"/>
                    </a:lnTo>
                    <a:lnTo>
                      <a:pt x="861" y="324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539"/>
                    </a:lnTo>
                    <a:lnTo>
                      <a:pt x="108" y="646"/>
                    </a:lnTo>
                    <a:lnTo>
                      <a:pt x="861" y="1077"/>
                    </a:lnTo>
                    <a:lnTo>
                      <a:pt x="1076" y="1077"/>
                    </a:lnTo>
                    <a:lnTo>
                      <a:pt x="1722" y="754"/>
                    </a:lnTo>
                    <a:lnTo>
                      <a:pt x="1829" y="539"/>
                    </a:lnTo>
                    <a:lnTo>
                      <a:pt x="1722" y="431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8"/>
              <p:cNvSpPr/>
              <p:nvPr/>
            </p:nvSpPr>
            <p:spPr>
              <a:xfrm>
                <a:off x="3368875" y="3447850"/>
                <a:ext cx="161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5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8"/>
              <p:cNvSpPr/>
              <p:nvPr/>
            </p:nvSpPr>
            <p:spPr>
              <a:xfrm>
                <a:off x="3363500" y="344517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23" y="1055"/>
                    </a:lnTo>
                    <a:lnTo>
                      <a:pt x="323" y="646"/>
                    </a:lnTo>
                    <a:lnTo>
                      <a:pt x="646" y="431"/>
                    </a:lnTo>
                    <a:close/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538"/>
                    </a:lnTo>
                    <a:lnTo>
                      <a:pt x="1" y="1291"/>
                    </a:lnTo>
                    <a:lnTo>
                      <a:pt x="108" y="1506"/>
                    </a:lnTo>
                    <a:lnTo>
                      <a:pt x="323" y="1506"/>
                    </a:lnTo>
                    <a:lnTo>
                      <a:pt x="969" y="1076"/>
                    </a:lnTo>
                    <a:lnTo>
                      <a:pt x="1076" y="968"/>
                    </a:lnTo>
                    <a:lnTo>
                      <a:pt x="1076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8"/>
              <p:cNvSpPr/>
              <p:nvPr/>
            </p:nvSpPr>
            <p:spPr>
              <a:xfrm>
                <a:off x="3333925" y="3455925"/>
                <a:ext cx="86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6" extrusionOk="0">
                    <a:moveTo>
                      <a:pt x="0" y="1"/>
                    </a:moveTo>
                    <a:lnTo>
                      <a:pt x="0" y="861"/>
                    </a:lnTo>
                    <a:lnTo>
                      <a:pt x="3335" y="2905"/>
                    </a:lnTo>
                    <a:lnTo>
                      <a:pt x="3443" y="215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8"/>
              <p:cNvSpPr/>
              <p:nvPr/>
            </p:nvSpPr>
            <p:spPr>
              <a:xfrm>
                <a:off x="3328550" y="345322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431"/>
                    </a:moveTo>
                    <a:lnTo>
                      <a:pt x="3443" y="2368"/>
                    </a:lnTo>
                    <a:lnTo>
                      <a:pt x="3443" y="2774"/>
                    </a:lnTo>
                    <a:lnTo>
                      <a:pt x="323" y="862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3550" y="3229"/>
                    </a:lnTo>
                    <a:lnTo>
                      <a:pt x="3658" y="3229"/>
                    </a:lnTo>
                    <a:lnTo>
                      <a:pt x="3766" y="3013"/>
                    </a:lnTo>
                    <a:lnTo>
                      <a:pt x="3766" y="2260"/>
                    </a:lnTo>
                    <a:lnTo>
                      <a:pt x="3658" y="2045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8"/>
              <p:cNvSpPr/>
              <p:nvPr/>
            </p:nvSpPr>
            <p:spPr>
              <a:xfrm>
                <a:off x="3333925" y="3447850"/>
                <a:ext cx="1022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6" extrusionOk="0">
                    <a:moveTo>
                      <a:pt x="646" y="1"/>
                    </a:moveTo>
                    <a:lnTo>
                      <a:pt x="0" y="324"/>
                    </a:lnTo>
                    <a:lnTo>
                      <a:pt x="3443" y="2475"/>
                    </a:lnTo>
                    <a:lnTo>
                      <a:pt x="4088" y="2045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8"/>
              <p:cNvSpPr/>
              <p:nvPr/>
            </p:nvSpPr>
            <p:spPr>
              <a:xfrm>
                <a:off x="3328550" y="3442475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431"/>
                    </a:moveTo>
                    <a:lnTo>
                      <a:pt x="3873" y="2260"/>
                    </a:lnTo>
                    <a:lnTo>
                      <a:pt x="3658" y="2475"/>
                    </a:lnTo>
                    <a:lnTo>
                      <a:pt x="589" y="594"/>
                    </a:lnTo>
                    <a:lnTo>
                      <a:pt x="861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550" y="2798"/>
                    </a:lnTo>
                    <a:lnTo>
                      <a:pt x="3658" y="2798"/>
                    </a:lnTo>
                    <a:lnTo>
                      <a:pt x="4411" y="2475"/>
                    </a:lnTo>
                    <a:lnTo>
                      <a:pt x="4411" y="2260"/>
                    </a:lnTo>
                    <a:lnTo>
                      <a:pt x="4411" y="2152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8"/>
              <p:cNvSpPr/>
              <p:nvPr/>
            </p:nvSpPr>
            <p:spPr>
              <a:xfrm>
                <a:off x="3417300" y="349895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1184"/>
                    </a:lnTo>
                    <a:lnTo>
                      <a:pt x="753" y="862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8"/>
              <p:cNvSpPr/>
              <p:nvPr/>
            </p:nvSpPr>
            <p:spPr>
              <a:xfrm>
                <a:off x="3414600" y="3496275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431"/>
                    </a:lnTo>
                    <a:close/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538"/>
                    </a:lnTo>
                    <a:lnTo>
                      <a:pt x="1" y="1291"/>
                    </a:lnTo>
                    <a:lnTo>
                      <a:pt x="108" y="1507"/>
                    </a:lnTo>
                    <a:lnTo>
                      <a:pt x="216" y="1507"/>
                    </a:lnTo>
                    <a:lnTo>
                      <a:pt x="969" y="1076"/>
                    </a:lnTo>
                    <a:lnTo>
                      <a:pt x="969" y="969"/>
                    </a:lnTo>
                    <a:lnTo>
                      <a:pt x="969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8"/>
              <p:cNvSpPr/>
              <p:nvPr/>
            </p:nvSpPr>
            <p:spPr>
              <a:xfrm>
                <a:off x="5168275" y="3862075"/>
                <a:ext cx="2152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1" extrusionOk="0">
                    <a:moveTo>
                      <a:pt x="861" y="0"/>
                    </a:moveTo>
                    <a:lnTo>
                      <a:pt x="0" y="538"/>
                    </a:lnTo>
                    <a:lnTo>
                      <a:pt x="108" y="861"/>
                    </a:lnTo>
                    <a:lnTo>
                      <a:pt x="646" y="538"/>
                    </a:lnTo>
                    <a:lnTo>
                      <a:pt x="753" y="430"/>
                    </a:lnTo>
                    <a:lnTo>
                      <a:pt x="86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8"/>
              <p:cNvSpPr/>
              <p:nvPr/>
            </p:nvSpPr>
            <p:spPr>
              <a:xfrm>
                <a:off x="5165575" y="385937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754" y="431"/>
                    </a:moveTo>
                    <a:lnTo>
                      <a:pt x="323" y="718"/>
                    </a:lnTo>
                    <a:lnTo>
                      <a:pt x="323" y="646"/>
                    </a:lnTo>
                    <a:lnTo>
                      <a:pt x="754" y="431"/>
                    </a:lnTo>
                    <a:close/>
                    <a:moveTo>
                      <a:pt x="861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8"/>
              <p:cNvSpPr/>
              <p:nvPr/>
            </p:nvSpPr>
            <p:spPr>
              <a:xfrm>
                <a:off x="5138675" y="384322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324" y="1"/>
                    </a:moveTo>
                    <a:lnTo>
                      <a:pt x="108" y="216"/>
                    </a:lnTo>
                    <a:lnTo>
                      <a:pt x="1" y="324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2045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8"/>
              <p:cNvSpPr/>
              <p:nvPr/>
            </p:nvSpPr>
            <p:spPr>
              <a:xfrm>
                <a:off x="5133300" y="38378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73" y="1021"/>
                    </a:lnTo>
                    <a:lnTo>
                      <a:pt x="1873" y="1021"/>
                    </a:lnTo>
                    <a:lnTo>
                      <a:pt x="1399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216" y="861"/>
                    </a:lnTo>
                    <a:lnTo>
                      <a:pt x="1292" y="1615"/>
                    </a:lnTo>
                    <a:lnTo>
                      <a:pt x="1507" y="1615"/>
                    </a:lnTo>
                    <a:lnTo>
                      <a:pt x="2260" y="1184"/>
                    </a:lnTo>
                    <a:lnTo>
                      <a:pt x="2368" y="969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8"/>
              <p:cNvSpPr/>
              <p:nvPr/>
            </p:nvSpPr>
            <p:spPr>
              <a:xfrm>
                <a:off x="5136000" y="3851300"/>
                <a:ext cx="349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292" extrusionOk="0">
                    <a:moveTo>
                      <a:pt x="108" y="1"/>
                    </a:moveTo>
                    <a:lnTo>
                      <a:pt x="0" y="216"/>
                    </a:lnTo>
                    <a:lnTo>
                      <a:pt x="108" y="431"/>
                    </a:lnTo>
                    <a:lnTo>
                      <a:pt x="108" y="539"/>
                    </a:lnTo>
                    <a:lnTo>
                      <a:pt x="1399" y="1292"/>
                    </a:lnTo>
                    <a:lnTo>
                      <a:pt x="1291" y="96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8"/>
              <p:cNvSpPr/>
              <p:nvPr/>
            </p:nvSpPr>
            <p:spPr>
              <a:xfrm>
                <a:off x="5133300" y="384862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292" y="1076"/>
                    </a:moveTo>
                    <a:lnTo>
                      <a:pt x="1292" y="1076"/>
                    </a:lnTo>
                    <a:lnTo>
                      <a:pt x="1292" y="1076"/>
                    </a:lnTo>
                    <a:lnTo>
                      <a:pt x="1292" y="1076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968"/>
                    </a:lnTo>
                    <a:lnTo>
                      <a:pt x="1507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8"/>
              <p:cNvSpPr/>
              <p:nvPr/>
            </p:nvSpPr>
            <p:spPr>
              <a:xfrm>
                <a:off x="5154825" y="385667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861" y="324"/>
                    </a:moveTo>
                    <a:lnTo>
                      <a:pt x="1076" y="431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753" y="324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7" y="754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8"/>
              <p:cNvSpPr/>
              <p:nvPr/>
            </p:nvSpPr>
            <p:spPr>
              <a:xfrm>
                <a:off x="5149450" y="36899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8"/>
              <p:cNvSpPr/>
              <p:nvPr/>
            </p:nvSpPr>
            <p:spPr>
              <a:xfrm>
                <a:off x="5149450" y="36899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2"/>
                    </a:lnTo>
                    <a:lnTo>
                      <a:pt x="968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8"/>
              <p:cNvSpPr/>
              <p:nvPr/>
            </p:nvSpPr>
            <p:spPr>
              <a:xfrm>
                <a:off x="5144050" y="3684550"/>
                <a:ext cx="61900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962" extrusionOk="0">
                    <a:moveTo>
                      <a:pt x="216" y="0"/>
                    </a:moveTo>
                    <a:lnTo>
                      <a:pt x="109" y="108"/>
                    </a:lnTo>
                    <a:lnTo>
                      <a:pt x="1" y="216"/>
                    </a:lnTo>
                    <a:lnTo>
                      <a:pt x="431" y="7424"/>
                    </a:lnTo>
                    <a:lnTo>
                      <a:pt x="539" y="7639"/>
                    </a:lnTo>
                    <a:lnTo>
                      <a:pt x="754" y="7747"/>
                    </a:lnTo>
                    <a:lnTo>
                      <a:pt x="969" y="7854"/>
                    </a:lnTo>
                    <a:lnTo>
                      <a:pt x="1184" y="7962"/>
                    </a:lnTo>
                    <a:lnTo>
                      <a:pt x="1292" y="7962"/>
                    </a:lnTo>
                    <a:lnTo>
                      <a:pt x="1507" y="7854"/>
                    </a:lnTo>
                    <a:lnTo>
                      <a:pt x="1722" y="7747"/>
                    </a:lnTo>
                    <a:lnTo>
                      <a:pt x="1938" y="7639"/>
                    </a:lnTo>
                    <a:lnTo>
                      <a:pt x="2045" y="7424"/>
                    </a:lnTo>
                    <a:lnTo>
                      <a:pt x="2368" y="1399"/>
                    </a:lnTo>
                    <a:lnTo>
                      <a:pt x="2475" y="216"/>
                    </a:lnTo>
                    <a:lnTo>
                      <a:pt x="2475" y="108"/>
                    </a:lnTo>
                    <a:lnTo>
                      <a:pt x="2153" y="108"/>
                    </a:lnTo>
                    <a:lnTo>
                      <a:pt x="2153" y="216"/>
                    </a:lnTo>
                    <a:lnTo>
                      <a:pt x="2045" y="1399"/>
                    </a:lnTo>
                    <a:lnTo>
                      <a:pt x="1615" y="7424"/>
                    </a:lnTo>
                    <a:lnTo>
                      <a:pt x="1507" y="7424"/>
                    </a:lnTo>
                    <a:lnTo>
                      <a:pt x="1292" y="7531"/>
                    </a:lnTo>
                    <a:lnTo>
                      <a:pt x="969" y="7424"/>
                    </a:lnTo>
                    <a:lnTo>
                      <a:pt x="862" y="7316"/>
                    </a:lnTo>
                    <a:lnTo>
                      <a:pt x="855" y="7319"/>
                    </a:lnTo>
                    <a:lnTo>
                      <a:pt x="431" y="216"/>
                    </a:lnTo>
                    <a:lnTo>
                      <a:pt x="324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8"/>
              <p:cNvSpPr/>
              <p:nvPr/>
            </p:nvSpPr>
            <p:spPr>
              <a:xfrm>
                <a:off x="5144050" y="3649575"/>
                <a:ext cx="646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906" extrusionOk="0">
                    <a:moveTo>
                      <a:pt x="1292" y="323"/>
                    </a:moveTo>
                    <a:lnTo>
                      <a:pt x="1615" y="431"/>
                    </a:lnTo>
                    <a:lnTo>
                      <a:pt x="1938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368"/>
                    </a:lnTo>
                    <a:lnTo>
                      <a:pt x="1292" y="2475"/>
                    </a:lnTo>
                    <a:lnTo>
                      <a:pt x="969" y="2368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324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969" y="431"/>
                    </a:lnTo>
                    <a:lnTo>
                      <a:pt x="1292" y="323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6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045"/>
                    </a:lnTo>
                    <a:lnTo>
                      <a:pt x="2475" y="1507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5149450" y="365495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324"/>
                    </a:lnTo>
                    <a:lnTo>
                      <a:pt x="0" y="754"/>
                    </a:lnTo>
                    <a:lnTo>
                      <a:pt x="0" y="1292"/>
                    </a:lnTo>
                    <a:lnTo>
                      <a:pt x="108" y="1722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2" y="2153"/>
                    </a:lnTo>
                    <a:lnTo>
                      <a:pt x="2044" y="1830"/>
                    </a:lnTo>
                    <a:lnTo>
                      <a:pt x="2152" y="1292"/>
                    </a:lnTo>
                    <a:lnTo>
                      <a:pt x="2044" y="862"/>
                    </a:lnTo>
                    <a:lnTo>
                      <a:pt x="1829" y="324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8"/>
              <p:cNvSpPr/>
              <p:nvPr/>
            </p:nvSpPr>
            <p:spPr>
              <a:xfrm>
                <a:off x="5090275" y="3525850"/>
                <a:ext cx="112975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501" extrusionOk="0">
                    <a:moveTo>
                      <a:pt x="2260" y="1"/>
                    </a:moveTo>
                    <a:lnTo>
                      <a:pt x="2044" y="108"/>
                    </a:lnTo>
                    <a:lnTo>
                      <a:pt x="1506" y="431"/>
                    </a:lnTo>
                    <a:lnTo>
                      <a:pt x="861" y="861"/>
                    </a:lnTo>
                    <a:lnTo>
                      <a:pt x="431" y="1292"/>
                    </a:lnTo>
                    <a:lnTo>
                      <a:pt x="108" y="1830"/>
                    </a:lnTo>
                    <a:lnTo>
                      <a:pt x="108" y="1937"/>
                    </a:lnTo>
                    <a:lnTo>
                      <a:pt x="108" y="2260"/>
                    </a:lnTo>
                    <a:lnTo>
                      <a:pt x="0" y="7639"/>
                    </a:lnTo>
                    <a:lnTo>
                      <a:pt x="1291" y="8393"/>
                    </a:lnTo>
                    <a:lnTo>
                      <a:pt x="1722" y="8500"/>
                    </a:lnTo>
                    <a:lnTo>
                      <a:pt x="2152" y="8285"/>
                    </a:lnTo>
                    <a:lnTo>
                      <a:pt x="4411" y="6994"/>
                    </a:lnTo>
                    <a:lnTo>
                      <a:pt x="4519" y="1399"/>
                    </a:lnTo>
                    <a:lnTo>
                      <a:pt x="4411" y="1184"/>
                    </a:lnTo>
                    <a:lnTo>
                      <a:pt x="4196" y="969"/>
                    </a:lnTo>
                    <a:lnTo>
                      <a:pt x="4304" y="969"/>
                    </a:lnTo>
                    <a:lnTo>
                      <a:pt x="2582" y="108"/>
                    </a:lnTo>
                    <a:lnTo>
                      <a:pt x="2475" y="108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8"/>
              <p:cNvSpPr/>
              <p:nvPr/>
            </p:nvSpPr>
            <p:spPr>
              <a:xfrm>
                <a:off x="5114475" y="3899725"/>
                <a:ext cx="18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1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1" y="861"/>
                    </a:lnTo>
                    <a:lnTo>
                      <a:pt x="646" y="538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8"/>
              <p:cNvSpPr/>
              <p:nvPr/>
            </p:nvSpPr>
            <p:spPr>
              <a:xfrm>
                <a:off x="5109100" y="389702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extrusionOk="0">
                    <a:moveTo>
                      <a:pt x="624" y="517"/>
                    </a:moveTo>
                    <a:lnTo>
                      <a:pt x="343" y="705"/>
                    </a:lnTo>
                    <a:lnTo>
                      <a:pt x="343" y="705"/>
                    </a:lnTo>
                    <a:lnTo>
                      <a:pt x="323" y="646"/>
                    </a:lnTo>
                    <a:lnTo>
                      <a:pt x="624" y="517"/>
                    </a:lnTo>
                    <a:close/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8"/>
              <p:cNvSpPr/>
              <p:nvPr/>
            </p:nvSpPr>
            <p:spPr>
              <a:xfrm>
                <a:off x="5082200" y="3880900"/>
                <a:ext cx="511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184" extrusionOk="0">
                    <a:moveTo>
                      <a:pt x="431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292" y="1184"/>
                    </a:lnTo>
                    <a:lnTo>
                      <a:pt x="2045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8"/>
              <p:cNvSpPr/>
              <p:nvPr/>
            </p:nvSpPr>
            <p:spPr>
              <a:xfrm>
                <a:off x="5076825" y="387550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extrusionOk="0">
                    <a:moveTo>
                      <a:pt x="969" y="431"/>
                    </a:moveTo>
                    <a:lnTo>
                      <a:pt x="1868" y="1004"/>
                    </a:lnTo>
                    <a:lnTo>
                      <a:pt x="1868" y="1004"/>
                    </a:lnTo>
                    <a:lnTo>
                      <a:pt x="1507" y="1184"/>
                    </a:lnTo>
                    <a:lnTo>
                      <a:pt x="431" y="539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538" y="109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215" y="862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475" y="969"/>
                    </a:lnTo>
                    <a:lnTo>
                      <a:pt x="2367" y="862"/>
                    </a:lnTo>
                    <a:lnTo>
                      <a:pt x="1076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8"/>
              <p:cNvSpPr/>
              <p:nvPr/>
            </p:nvSpPr>
            <p:spPr>
              <a:xfrm>
                <a:off x="5082200" y="3888950"/>
                <a:ext cx="323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92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0" y="431"/>
                    </a:lnTo>
                    <a:lnTo>
                      <a:pt x="108" y="539"/>
                    </a:lnTo>
                    <a:lnTo>
                      <a:pt x="1292" y="1292"/>
                    </a:lnTo>
                    <a:lnTo>
                      <a:pt x="1292" y="8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8"/>
              <p:cNvSpPr/>
              <p:nvPr/>
            </p:nvSpPr>
            <p:spPr>
              <a:xfrm>
                <a:off x="5076825" y="388627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538"/>
                    </a:lnTo>
                    <a:lnTo>
                      <a:pt x="215" y="753"/>
                    </a:lnTo>
                    <a:lnTo>
                      <a:pt x="1399" y="1507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614" y="969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8"/>
              <p:cNvSpPr/>
              <p:nvPr/>
            </p:nvSpPr>
            <p:spPr>
              <a:xfrm>
                <a:off x="5092950" y="3687225"/>
                <a:ext cx="53825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9039" extrusionOk="0">
                    <a:moveTo>
                      <a:pt x="1077" y="1"/>
                    </a:moveTo>
                    <a:lnTo>
                      <a:pt x="646" y="109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400"/>
                    </a:lnTo>
                    <a:lnTo>
                      <a:pt x="1" y="1507"/>
                    </a:lnTo>
                    <a:lnTo>
                      <a:pt x="431" y="8608"/>
                    </a:lnTo>
                    <a:lnTo>
                      <a:pt x="539" y="8823"/>
                    </a:lnTo>
                    <a:lnTo>
                      <a:pt x="646" y="8931"/>
                    </a:lnTo>
                    <a:lnTo>
                      <a:pt x="1077" y="9038"/>
                    </a:lnTo>
                    <a:lnTo>
                      <a:pt x="1399" y="8931"/>
                    </a:lnTo>
                    <a:lnTo>
                      <a:pt x="1615" y="8823"/>
                    </a:lnTo>
                    <a:lnTo>
                      <a:pt x="1615" y="8608"/>
                    </a:lnTo>
                    <a:lnTo>
                      <a:pt x="2045" y="2691"/>
                    </a:lnTo>
                    <a:lnTo>
                      <a:pt x="2153" y="1507"/>
                    </a:lnTo>
                    <a:lnTo>
                      <a:pt x="2153" y="1400"/>
                    </a:lnTo>
                    <a:lnTo>
                      <a:pt x="2153" y="862"/>
                    </a:lnTo>
                    <a:lnTo>
                      <a:pt x="1937" y="431"/>
                    </a:lnTo>
                    <a:lnTo>
                      <a:pt x="1507" y="109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8"/>
              <p:cNvSpPr/>
              <p:nvPr/>
            </p:nvSpPr>
            <p:spPr>
              <a:xfrm>
                <a:off x="5087575" y="3681850"/>
                <a:ext cx="645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469" extrusionOk="0">
                    <a:moveTo>
                      <a:pt x="1292" y="431"/>
                    </a:moveTo>
                    <a:lnTo>
                      <a:pt x="1614" y="539"/>
                    </a:lnTo>
                    <a:lnTo>
                      <a:pt x="1937" y="754"/>
                    </a:lnTo>
                    <a:lnTo>
                      <a:pt x="2045" y="1077"/>
                    </a:lnTo>
                    <a:lnTo>
                      <a:pt x="2152" y="1507"/>
                    </a:lnTo>
                    <a:lnTo>
                      <a:pt x="2152" y="1615"/>
                    </a:lnTo>
                    <a:lnTo>
                      <a:pt x="2152" y="1722"/>
                    </a:lnTo>
                    <a:lnTo>
                      <a:pt x="2045" y="2906"/>
                    </a:lnTo>
                    <a:lnTo>
                      <a:pt x="1614" y="8823"/>
                    </a:lnTo>
                    <a:lnTo>
                      <a:pt x="1507" y="8930"/>
                    </a:lnTo>
                    <a:lnTo>
                      <a:pt x="1292" y="9038"/>
                    </a:lnTo>
                    <a:lnTo>
                      <a:pt x="969" y="8930"/>
                    </a:lnTo>
                    <a:lnTo>
                      <a:pt x="969" y="8823"/>
                    </a:lnTo>
                    <a:lnTo>
                      <a:pt x="861" y="8823"/>
                    </a:lnTo>
                    <a:lnTo>
                      <a:pt x="444" y="1937"/>
                    </a:lnTo>
                    <a:lnTo>
                      <a:pt x="539" y="1937"/>
                    </a:lnTo>
                    <a:lnTo>
                      <a:pt x="431" y="1615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646" y="754"/>
                    </a:lnTo>
                    <a:lnTo>
                      <a:pt x="969" y="539"/>
                    </a:lnTo>
                    <a:lnTo>
                      <a:pt x="1292" y="431"/>
                    </a:lnTo>
                    <a:close/>
                    <a:moveTo>
                      <a:pt x="1292" y="1"/>
                    </a:moveTo>
                    <a:lnTo>
                      <a:pt x="1077" y="108"/>
                    </a:lnTo>
                    <a:lnTo>
                      <a:pt x="754" y="216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615"/>
                    </a:lnTo>
                    <a:lnTo>
                      <a:pt x="1" y="1722"/>
                    </a:lnTo>
                    <a:lnTo>
                      <a:pt x="13" y="1722"/>
                    </a:lnTo>
                    <a:lnTo>
                      <a:pt x="431" y="8930"/>
                    </a:lnTo>
                    <a:lnTo>
                      <a:pt x="539" y="9146"/>
                    </a:lnTo>
                    <a:lnTo>
                      <a:pt x="754" y="9253"/>
                    </a:lnTo>
                    <a:lnTo>
                      <a:pt x="969" y="9361"/>
                    </a:lnTo>
                    <a:lnTo>
                      <a:pt x="1292" y="9468"/>
                    </a:lnTo>
                    <a:lnTo>
                      <a:pt x="1507" y="9361"/>
                    </a:lnTo>
                    <a:lnTo>
                      <a:pt x="1722" y="9253"/>
                    </a:lnTo>
                    <a:lnTo>
                      <a:pt x="1937" y="9146"/>
                    </a:lnTo>
                    <a:lnTo>
                      <a:pt x="2045" y="8930"/>
                    </a:lnTo>
                    <a:lnTo>
                      <a:pt x="2475" y="2906"/>
                    </a:lnTo>
                    <a:lnTo>
                      <a:pt x="2583" y="1722"/>
                    </a:lnTo>
                    <a:lnTo>
                      <a:pt x="2583" y="1615"/>
                    </a:lnTo>
                    <a:lnTo>
                      <a:pt x="2583" y="1507"/>
                    </a:lnTo>
                    <a:lnTo>
                      <a:pt x="2475" y="969"/>
                    </a:lnTo>
                    <a:lnTo>
                      <a:pt x="2260" y="539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8"/>
              <p:cNvSpPr/>
              <p:nvPr/>
            </p:nvSpPr>
            <p:spPr>
              <a:xfrm>
                <a:off x="5087575" y="3525850"/>
                <a:ext cx="88775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8501" extrusionOk="0">
                    <a:moveTo>
                      <a:pt x="2368" y="1"/>
                    </a:moveTo>
                    <a:lnTo>
                      <a:pt x="2152" y="108"/>
                    </a:lnTo>
                    <a:lnTo>
                      <a:pt x="1614" y="431"/>
                    </a:lnTo>
                    <a:lnTo>
                      <a:pt x="969" y="861"/>
                    </a:lnTo>
                    <a:lnTo>
                      <a:pt x="539" y="1292"/>
                    </a:lnTo>
                    <a:lnTo>
                      <a:pt x="216" y="1830"/>
                    </a:lnTo>
                    <a:lnTo>
                      <a:pt x="216" y="1937"/>
                    </a:lnTo>
                    <a:lnTo>
                      <a:pt x="216" y="2260"/>
                    </a:lnTo>
                    <a:lnTo>
                      <a:pt x="1" y="7747"/>
                    </a:lnTo>
                    <a:lnTo>
                      <a:pt x="1399" y="8393"/>
                    </a:lnTo>
                    <a:lnTo>
                      <a:pt x="1830" y="8500"/>
                    </a:lnTo>
                    <a:lnTo>
                      <a:pt x="2260" y="8285"/>
                    </a:lnTo>
                    <a:lnTo>
                      <a:pt x="2905" y="7962"/>
                    </a:lnTo>
                    <a:lnTo>
                      <a:pt x="3121" y="7747"/>
                    </a:lnTo>
                    <a:lnTo>
                      <a:pt x="3336" y="7101"/>
                    </a:lnTo>
                    <a:lnTo>
                      <a:pt x="3551" y="6456"/>
                    </a:lnTo>
                    <a:lnTo>
                      <a:pt x="3443" y="3766"/>
                    </a:lnTo>
                    <a:lnTo>
                      <a:pt x="3228" y="431"/>
                    </a:lnTo>
                    <a:lnTo>
                      <a:pt x="2690" y="108"/>
                    </a:lnTo>
                    <a:lnTo>
                      <a:pt x="2583" y="108"/>
                    </a:lnTo>
                    <a:lnTo>
                      <a:pt x="23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8"/>
              <p:cNvSpPr/>
              <p:nvPr/>
            </p:nvSpPr>
            <p:spPr>
              <a:xfrm>
                <a:off x="5052625" y="354737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753" y="0"/>
                    </a:moveTo>
                    <a:lnTo>
                      <a:pt x="108" y="216"/>
                    </a:lnTo>
                    <a:lnTo>
                      <a:pt x="0" y="538"/>
                    </a:lnTo>
                    <a:lnTo>
                      <a:pt x="538" y="861"/>
                    </a:lnTo>
                    <a:lnTo>
                      <a:pt x="646" y="538"/>
                    </a:lnTo>
                    <a:lnTo>
                      <a:pt x="1399" y="1184"/>
                    </a:lnTo>
                    <a:lnTo>
                      <a:pt x="1506" y="1291"/>
                    </a:lnTo>
                    <a:lnTo>
                      <a:pt x="3658" y="3013"/>
                    </a:lnTo>
                    <a:lnTo>
                      <a:pt x="4088" y="3120"/>
                    </a:lnTo>
                    <a:lnTo>
                      <a:pt x="4411" y="3228"/>
                    </a:lnTo>
                    <a:lnTo>
                      <a:pt x="4841" y="3120"/>
                    </a:lnTo>
                    <a:lnTo>
                      <a:pt x="5057" y="3013"/>
                    </a:lnTo>
                    <a:lnTo>
                      <a:pt x="5164" y="2798"/>
                    </a:lnTo>
                    <a:lnTo>
                      <a:pt x="5164" y="2583"/>
                    </a:lnTo>
                    <a:lnTo>
                      <a:pt x="5057" y="2367"/>
                    </a:lnTo>
                    <a:lnTo>
                      <a:pt x="4734" y="2152"/>
                    </a:lnTo>
                    <a:lnTo>
                      <a:pt x="4411" y="2045"/>
                    </a:lnTo>
                    <a:lnTo>
                      <a:pt x="3012" y="1184"/>
                    </a:lnTo>
                    <a:lnTo>
                      <a:pt x="1937" y="538"/>
                    </a:lnTo>
                    <a:lnTo>
                      <a:pt x="1399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8"/>
              <p:cNvSpPr/>
              <p:nvPr/>
            </p:nvSpPr>
            <p:spPr>
              <a:xfrm>
                <a:off x="5162900" y="3598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8"/>
              <p:cNvSpPr/>
              <p:nvPr/>
            </p:nvSpPr>
            <p:spPr>
              <a:xfrm>
                <a:off x="5049925" y="354200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1399" y="431"/>
                    </a:moveTo>
                    <a:lnTo>
                      <a:pt x="1829" y="861"/>
                    </a:lnTo>
                    <a:lnTo>
                      <a:pt x="1959" y="926"/>
                    </a:lnTo>
                    <a:lnTo>
                      <a:pt x="1937" y="969"/>
                    </a:lnTo>
                    <a:lnTo>
                      <a:pt x="2367" y="1184"/>
                    </a:lnTo>
                    <a:lnTo>
                      <a:pt x="3443" y="1829"/>
                    </a:lnTo>
                    <a:lnTo>
                      <a:pt x="4411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798"/>
                    </a:lnTo>
                    <a:lnTo>
                      <a:pt x="5057" y="3013"/>
                    </a:lnTo>
                    <a:lnTo>
                      <a:pt x="4949" y="3120"/>
                    </a:lnTo>
                    <a:lnTo>
                      <a:pt x="4519" y="3228"/>
                    </a:lnTo>
                    <a:lnTo>
                      <a:pt x="4196" y="3228"/>
                    </a:lnTo>
                    <a:lnTo>
                      <a:pt x="3874" y="3013"/>
                    </a:lnTo>
                    <a:lnTo>
                      <a:pt x="3766" y="3013"/>
                    </a:lnTo>
                    <a:lnTo>
                      <a:pt x="3766" y="3034"/>
                    </a:lnTo>
                    <a:lnTo>
                      <a:pt x="3766" y="3034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754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646"/>
                    </a:lnTo>
                    <a:lnTo>
                      <a:pt x="431" y="538"/>
                    </a:lnTo>
                    <a:lnTo>
                      <a:pt x="861" y="431"/>
                    </a:lnTo>
                    <a:close/>
                    <a:moveTo>
                      <a:pt x="754" y="0"/>
                    </a:moveTo>
                    <a:lnTo>
                      <a:pt x="216" y="215"/>
                    </a:lnTo>
                    <a:lnTo>
                      <a:pt x="108" y="323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538" y="1291"/>
                    </a:lnTo>
                    <a:lnTo>
                      <a:pt x="754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506"/>
                    </a:lnTo>
                    <a:lnTo>
                      <a:pt x="1507" y="1614"/>
                    </a:lnTo>
                    <a:lnTo>
                      <a:pt x="3658" y="3335"/>
                    </a:lnTo>
                    <a:lnTo>
                      <a:pt x="3874" y="3443"/>
                    </a:lnTo>
                    <a:lnTo>
                      <a:pt x="3838" y="3371"/>
                    </a:lnTo>
                    <a:lnTo>
                      <a:pt x="3838" y="3371"/>
                    </a:lnTo>
                    <a:lnTo>
                      <a:pt x="4196" y="3551"/>
                    </a:lnTo>
                    <a:lnTo>
                      <a:pt x="4519" y="3658"/>
                    </a:lnTo>
                    <a:lnTo>
                      <a:pt x="4842" y="3551"/>
                    </a:lnTo>
                    <a:lnTo>
                      <a:pt x="5165" y="3443"/>
                    </a:lnTo>
                    <a:lnTo>
                      <a:pt x="5380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60"/>
                    </a:lnTo>
                    <a:lnTo>
                      <a:pt x="4734" y="2188"/>
                    </a:lnTo>
                    <a:lnTo>
                      <a:pt x="4734" y="2152"/>
                    </a:lnTo>
                    <a:lnTo>
                      <a:pt x="4627" y="2152"/>
                    </a:lnTo>
                    <a:lnTo>
                      <a:pt x="4591" y="2116"/>
                    </a:lnTo>
                    <a:lnTo>
                      <a:pt x="4627" y="2044"/>
                    </a:lnTo>
                    <a:lnTo>
                      <a:pt x="4452" y="2044"/>
                    </a:lnTo>
                    <a:lnTo>
                      <a:pt x="3228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2045" y="560"/>
                    </a:lnTo>
                    <a:lnTo>
                      <a:pt x="2045" y="560"/>
                    </a:lnTo>
                    <a:lnTo>
                      <a:pt x="2045" y="538"/>
                    </a:lnTo>
                    <a:lnTo>
                      <a:pt x="2028" y="546"/>
                    </a:lnTo>
                    <a:lnTo>
                      <a:pt x="2028" y="5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8"/>
              <p:cNvSpPr/>
              <p:nvPr/>
            </p:nvSpPr>
            <p:spPr>
              <a:xfrm>
                <a:off x="5157500" y="3593100"/>
                <a:ext cx="10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1" extrusionOk="0">
                    <a:moveTo>
                      <a:pt x="108" y="0"/>
                    </a:move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324" y="431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8"/>
              <p:cNvSpPr/>
              <p:nvPr/>
            </p:nvSpPr>
            <p:spPr>
              <a:xfrm>
                <a:off x="5146750" y="3501650"/>
                <a:ext cx="538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058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431"/>
                    </a:lnTo>
                    <a:lnTo>
                      <a:pt x="323" y="969"/>
                    </a:lnTo>
                    <a:lnTo>
                      <a:pt x="323" y="1507"/>
                    </a:lnTo>
                    <a:lnTo>
                      <a:pt x="323" y="1937"/>
                    </a:lnTo>
                    <a:lnTo>
                      <a:pt x="108" y="3443"/>
                    </a:lnTo>
                    <a:lnTo>
                      <a:pt x="1" y="3658"/>
                    </a:lnTo>
                    <a:lnTo>
                      <a:pt x="1" y="3981"/>
                    </a:lnTo>
                    <a:lnTo>
                      <a:pt x="1" y="4304"/>
                    </a:lnTo>
                    <a:lnTo>
                      <a:pt x="1" y="4627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969" y="5057"/>
                    </a:lnTo>
                    <a:lnTo>
                      <a:pt x="1184" y="4949"/>
                    </a:lnTo>
                    <a:lnTo>
                      <a:pt x="1399" y="4734"/>
                    </a:lnTo>
                    <a:lnTo>
                      <a:pt x="1507" y="4304"/>
                    </a:lnTo>
                    <a:lnTo>
                      <a:pt x="1614" y="3874"/>
                    </a:lnTo>
                    <a:lnTo>
                      <a:pt x="1937" y="2475"/>
                    </a:lnTo>
                    <a:lnTo>
                      <a:pt x="2045" y="2152"/>
                    </a:lnTo>
                    <a:lnTo>
                      <a:pt x="2152" y="1507"/>
                    </a:lnTo>
                    <a:lnTo>
                      <a:pt x="2045" y="969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8"/>
              <p:cNvSpPr/>
              <p:nvPr/>
            </p:nvSpPr>
            <p:spPr>
              <a:xfrm>
                <a:off x="5141375" y="349895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539"/>
                    </a:lnTo>
                    <a:lnTo>
                      <a:pt x="2045" y="862"/>
                    </a:lnTo>
                    <a:lnTo>
                      <a:pt x="2152" y="1292"/>
                    </a:lnTo>
                    <a:lnTo>
                      <a:pt x="2152" y="1615"/>
                    </a:lnTo>
                    <a:lnTo>
                      <a:pt x="2045" y="2260"/>
                    </a:lnTo>
                    <a:lnTo>
                      <a:pt x="2045" y="2475"/>
                    </a:lnTo>
                    <a:lnTo>
                      <a:pt x="1722" y="3982"/>
                    </a:lnTo>
                    <a:lnTo>
                      <a:pt x="1614" y="4412"/>
                    </a:lnTo>
                    <a:lnTo>
                      <a:pt x="1399" y="4735"/>
                    </a:lnTo>
                    <a:lnTo>
                      <a:pt x="1291" y="4950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766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615"/>
                    </a:lnTo>
                    <a:lnTo>
                      <a:pt x="753" y="1077"/>
                    </a:lnTo>
                    <a:lnTo>
                      <a:pt x="969" y="646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324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615"/>
                    </a:lnTo>
                    <a:lnTo>
                      <a:pt x="323" y="1937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089"/>
                    </a:lnTo>
                    <a:lnTo>
                      <a:pt x="0" y="4412"/>
                    </a:lnTo>
                    <a:lnTo>
                      <a:pt x="108" y="4735"/>
                    </a:lnTo>
                    <a:lnTo>
                      <a:pt x="323" y="5057"/>
                    </a:lnTo>
                    <a:lnTo>
                      <a:pt x="431" y="5273"/>
                    </a:lnTo>
                    <a:lnTo>
                      <a:pt x="646" y="5273"/>
                    </a:lnTo>
                    <a:lnTo>
                      <a:pt x="969" y="5380"/>
                    </a:lnTo>
                    <a:lnTo>
                      <a:pt x="1291" y="5273"/>
                    </a:lnTo>
                    <a:lnTo>
                      <a:pt x="1507" y="5165"/>
                    </a:lnTo>
                    <a:lnTo>
                      <a:pt x="1722" y="4950"/>
                    </a:lnTo>
                    <a:lnTo>
                      <a:pt x="1937" y="4520"/>
                    </a:lnTo>
                    <a:lnTo>
                      <a:pt x="2045" y="3982"/>
                    </a:lnTo>
                    <a:lnTo>
                      <a:pt x="2367" y="2583"/>
                    </a:lnTo>
                    <a:lnTo>
                      <a:pt x="2367" y="2368"/>
                    </a:lnTo>
                    <a:lnTo>
                      <a:pt x="2475" y="1615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8"/>
              <p:cNvSpPr/>
              <p:nvPr/>
            </p:nvSpPr>
            <p:spPr>
              <a:xfrm>
                <a:off x="5090275" y="3496275"/>
                <a:ext cx="112975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962" extrusionOk="0">
                    <a:moveTo>
                      <a:pt x="2260" y="0"/>
                    </a:moveTo>
                    <a:lnTo>
                      <a:pt x="1614" y="108"/>
                    </a:lnTo>
                    <a:lnTo>
                      <a:pt x="1076" y="431"/>
                    </a:lnTo>
                    <a:lnTo>
                      <a:pt x="646" y="646"/>
                    </a:lnTo>
                    <a:lnTo>
                      <a:pt x="431" y="861"/>
                    </a:lnTo>
                    <a:lnTo>
                      <a:pt x="215" y="1184"/>
                    </a:lnTo>
                    <a:lnTo>
                      <a:pt x="108" y="1614"/>
                    </a:lnTo>
                    <a:lnTo>
                      <a:pt x="0" y="6993"/>
                    </a:lnTo>
                    <a:lnTo>
                      <a:pt x="1722" y="7962"/>
                    </a:lnTo>
                    <a:lnTo>
                      <a:pt x="4411" y="6348"/>
                    </a:lnTo>
                    <a:lnTo>
                      <a:pt x="4411" y="4196"/>
                    </a:lnTo>
                    <a:lnTo>
                      <a:pt x="4519" y="3335"/>
                    </a:lnTo>
                    <a:lnTo>
                      <a:pt x="4519" y="2582"/>
                    </a:lnTo>
                    <a:lnTo>
                      <a:pt x="4304" y="1829"/>
                    </a:lnTo>
                    <a:lnTo>
                      <a:pt x="4089" y="1076"/>
                    </a:lnTo>
                    <a:lnTo>
                      <a:pt x="3873" y="646"/>
                    </a:lnTo>
                    <a:lnTo>
                      <a:pt x="3551" y="323"/>
                    </a:lnTo>
                    <a:lnTo>
                      <a:pt x="3120" y="108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8"/>
              <p:cNvSpPr/>
              <p:nvPr/>
            </p:nvSpPr>
            <p:spPr>
              <a:xfrm>
                <a:off x="5087575" y="3493575"/>
                <a:ext cx="118375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8178" extrusionOk="0">
                    <a:moveTo>
                      <a:pt x="2583" y="323"/>
                    </a:moveTo>
                    <a:lnTo>
                      <a:pt x="3228" y="431"/>
                    </a:lnTo>
                    <a:lnTo>
                      <a:pt x="3551" y="539"/>
                    </a:lnTo>
                    <a:lnTo>
                      <a:pt x="3766" y="861"/>
                    </a:lnTo>
                    <a:lnTo>
                      <a:pt x="4089" y="1184"/>
                    </a:lnTo>
                    <a:lnTo>
                      <a:pt x="4304" y="1937"/>
                    </a:lnTo>
                    <a:lnTo>
                      <a:pt x="4412" y="2690"/>
                    </a:lnTo>
                    <a:lnTo>
                      <a:pt x="4412" y="3121"/>
                    </a:lnTo>
                    <a:lnTo>
                      <a:pt x="4412" y="4197"/>
                    </a:lnTo>
                    <a:lnTo>
                      <a:pt x="4412" y="6241"/>
                    </a:lnTo>
                    <a:lnTo>
                      <a:pt x="1830" y="7855"/>
                    </a:lnTo>
                    <a:lnTo>
                      <a:pt x="323" y="6994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646" y="1077"/>
                    </a:lnTo>
                    <a:lnTo>
                      <a:pt x="969" y="861"/>
                    </a:lnTo>
                    <a:lnTo>
                      <a:pt x="1184" y="646"/>
                    </a:lnTo>
                    <a:lnTo>
                      <a:pt x="1830" y="431"/>
                    </a:lnTo>
                    <a:lnTo>
                      <a:pt x="2368" y="323"/>
                    </a:lnTo>
                    <a:close/>
                    <a:moveTo>
                      <a:pt x="2368" y="1"/>
                    </a:moveTo>
                    <a:lnTo>
                      <a:pt x="1722" y="108"/>
                    </a:lnTo>
                    <a:lnTo>
                      <a:pt x="1077" y="323"/>
                    </a:lnTo>
                    <a:lnTo>
                      <a:pt x="646" y="539"/>
                    </a:lnTo>
                    <a:lnTo>
                      <a:pt x="323" y="861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" y="7101"/>
                    </a:lnTo>
                    <a:lnTo>
                      <a:pt x="1" y="7317"/>
                    </a:lnTo>
                    <a:lnTo>
                      <a:pt x="1722" y="8177"/>
                    </a:lnTo>
                    <a:lnTo>
                      <a:pt x="1937" y="8177"/>
                    </a:lnTo>
                    <a:lnTo>
                      <a:pt x="4627" y="6563"/>
                    </a:lnTo>
                    <a:lnTo>
                      <a:pt x="4734" y="6456"/>
                    </a:lnTo>
                    <a:lnTo>
                      <a:pt x="4734" y="4304"/>
                    </a:lnTo>
                    <a:lnTo>
                      <a:pt x="4734" y="3121"/>
                    </a:lnTo>
                    <a:lnTo>
                      <a:pt x="4734" y="2690"/>
                    </a:lnTo>
                    <a:lnTo>
                      <a:pt x="4627" y="1830"/>
                    </a:lnTo>
                    <a:lnTo>
                      <a:pt x="4412" y="1077"/>
                    </a:lnTo>
                    <a:lnTo>
                      <a:pt x="4089" y="646"/>
                    </a:lnTo>
                    <a:lnTo>
                      <a:pt x="3766" y="323"/>
                    </a:lnTo>
                    <a:lnTo>
                      <a:pt x="3336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8"/>
              <p:cNvSpPr/>
              <p:nvPr/>
            </p:nvSpPr>
            <p:spPr>
              <a:xfrm>
                <a:off x="4934275" y="356350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539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304" y="2906"/>
                    </a:lnTo>
                    <a:lnTo>
                      <a:pt x="4626" y="2906"/>
                    </a:lnTo>
                    <a:lnTo>
                      <a:pt x="4949" y="2798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830"/>
                    </a:lnTo>
                    <a:lnTo>
                      <a:pt x="4519" y="1722"/>
                    </a:lnTo>
                    <a:lnTo>
                      <a:pt x="3013" y="969"/>
                    </a:lnTo>
                    <a:lnTo>
                      <a:pt x="1937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8"/>
              <p:cNvSpPr/>
              <p:nvPr/>
            </p:nvSpPr>
            <p:spPr>
              <a:xfrm>
                <a:off x="5047225" y="3606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4931575" y="355812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861" y="324"/>
                    </a:moveTo>
                    <a:lnTo>
                      <a:pt x="1399" y="431"/>
                    </a:lnTo>
                    <a:lnTo>
                      <a:pt x="1830" y="754"/>
                    </a:lnTo>
                    <a:lnTo>
                      <a:pt x="1959" y="818"/>
                    </a:lnTo>
                    <a:lnTo>
                      <a:pt x="1959" y="818"/>
                    </a:lnTo>
                    <a:lnTo>
                      <a:pt x="1937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412" y="2094"/>
                    </a:lnTo>
                    <a:lnTo>
                      <a:pt x="4412" y="2094"/>
                    </a:lnTo>
                    <a:lnTo>
                      <a:pt x="4412" y="2153"/>
                    </a:lnTo>
                    <a:lnTo>
                      <a:pt x="4627" y="2153"/>
                    </a:lnTo>
                    <a:lnTo>
                      <a:pt x="5057" y="2368"/>
                    </a:lnTo>
                    <a:lnTo>
                      <a:pt x="5165" y="2475"/>
                    </a:lnTo>
                    <a:lnTo>
                      <a:pt x="5272" y="2583"/>
                    </a:lnTo>
                    <a:lnTo>
                      <a:pt x="5272" y="2690"/>
                    </a:lnTo>
                    <a:lnTo>
                      <a:pt x="5057" y="2798"/>
                    </a:lnTo>
                    <a:lnTo>
                      <a:pt x="4627" y="2906"/>
                    </a:lnTo>
                    <a:lnTo>
                      <a:pt x="4412" y="2906"/>
                    </a:lnTo>
                    <a:lnTo>
                      <a:pt x="4089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539"/>
                    </a:lnTo>
                    <a:lnTo>
                      <a:pt x="646" y="539"/>
                    </a:lnTo>
                    <a:lnTo>
                      <a:pt x="539" y="754"/>
                    </a:lnTo>
                    <a:lnTo>
                      <a:pt x="323" y="646"/>
                    </a:lnTo>
                    <a:lnTo>
                      <a:pt x="323" y="539"/>
                    </a:lnTo>
                    <a:lnTo>
                      <a:pt x="861" y="324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184"/>
                    </a:lnTo>
                    <a:lnTo>
                      <a:pt x="754" y="1292"/>
                    </a:lnTo>
                    <a:lnTo>
                      <a:pt x="861" y="1077"/>
                    </a:lnTo>
                    <a:lnTo>
                      <a:pt x="1399" y="1399"/>
                    </a:lnTo>
                    <a:lnTo>
                      <a:pt x="1614" y="1507"/>
                    </a:lnTo>
                    <a:lnTo>
                      <a:pt x="1722" y="1615"/>
                    </a:lnTo>
                    <a:lnTo>
                      <a:pt x="1740" y="1597"/>
                    </a:lnTo>
                    <a:lnTo>
                      <a:pt x="1740" y="1597"/>
                    </a:lnTo>
                    <a:lnTo>
                      <a:pt x="3874" y="3121"/>
                    </a:lnTo>
                    <a:lnTo>
                      <a:pt x="4304" y="3228"/>
                    </a:lnTo>
                    <a:lnTo>
                      <a:pt x="4627" y="3336"/>
                    </a:lnTo>
                    <a:lnTo>
                      <a:pt x="4950" y="3228"/>
                    </a:lnTo>
                    <a:lnTo>
                      <a:pt x="5272" y="3121"/>
                    </a:lnTo>
                    <a:lnTo>
                      <a:pt x="5488" y="3013"/>
                    </a:lnTo>
                    <a:lnTo>
                      <a:pt x="5595" y="2690"/>
                    </a:lnTo>
                    <a:lnTo>
                      <a:pt x="5595" y="2583"/>
                    </a:lnTo>
                    <a:lnTo>
                      <a:pt x="5488" y="2368"/>
                    </a:lnTo>
                    <a:lnTo>
                      <a:pt x="5272" y="2045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4627" y="1776"/>
                    </a:lnTo>
                    <a:lnTo>
                      <a:pt x="4627" y="1776"/>
                    </a:lnTo>
                    <a:lnTo>
                      <a:pt x="4627" y="1722"/>
                    </a:lnTo>
                    <a:lnTo>
                      <a:pt x="4519" y="1722"/>
                    </a:lnTo>
                    <a:lnTo>
                      <a:pt x="3228" y="1077"/>
                    </a:lnTo>
                    <a:lnTo>
                      <a:pt x="2475" y="646"/>
                    </a:lnTo>
                    <a:lnTo>
                      <a:pt x="2152" y="539"/>
                    </a:lnTo>
                    <a:lnTo>
                      <a:pt x="2045" y="431"/>
                    </a:lnTo>
                    <a:lnTo>
                      <a:pt x="2033" y="443"/>
                    </a:lnTo>
                    <a:lnTo>
                      <a:pt x="2033" y="443"/>
                    </a:lnTo>
                    <a:lnTo>
                      <a:pt x="161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5041850" y="36038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4"/>
                    </a:lnTo>
                    <a:lnTo>
                      <a:pt x="323" y="324"/>
                    </a:lnTo>
                    <a:lnTo>
                      <a:pt x="431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5031100" y="3536625"/>
                <a:ext cx="9955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981" extrusionOk="0">
                    <a:moveTo>
                      <a:pt x="3336" y="0"/>
                    </a:moveTo>
                    <a:lnTo>
                      <a:pt x="2905" y="108"/>
                    </a:lnTo>
                    <a:lnTo>
                      <a:pt x="2475" y="323"/>
                    </a:lnTo>
                    <a:lnTo>
                      <a:pt x="2044" y="753"/>
                    </a:lnTo>
                    <a:lnTo>
                      <a:pt x="1829" y="1076"/>
                    </a:lnTo>
                    <a:lnTo>
                      <a:pt x="753" y="2152"/>
                    </a:lnTo>
                    <a:lnTo>
                      <a:pt x="538" y="2259"/>
                    </a:lnTo>
                    <a:lnTo>
                      <a:pt x="323" y="2582"/>
                    </a:lnTo>
                    <a:lnTo>
                      <a:pt x="108" y="2797"/>
                    </a:lnTo>
                    <a:lnTo>
                      <a:pt x="0" y="3013"/>
                    </a:lnTo>
                    <a:lnTo>
                      <a:pt x="0" y="3335"/>
                    </a:lnTo>
                    <a:lnTo>
                      <a:pt x="108" y="3658"/>
                    </a:lnTo>
                    <a:lnTo>
                      <a:pt x="323" y="3766"/>
                    </a:lnTo>
                    <a:lnTo>
                      <a:pt x="538" y="3981"/>
                    </a:lnTo>
                    <a:lnTo>
                      <a:pt x="969" y="3981"/>
                    </a:lnTo>
                    <a:lnTo>
                      <a:pt x="1399" y="3658"/>
                    </a:lnTo>
                    <a:lnTo>
                      <a:pt x="1722" y="3443"/>
                    </a:lnTo>
                    <a:lnTo>
                      <a:pt x="2798" y="2475"/>
                    </a:lnTo>
                    <a:lnTo>
                      <a:pt x="3013" y="2367"/>
                    </a:lnTo>
                    <a:lnTo>
                      <a:pt x="3551" y="1829"/>
                    </a:lnTo>
                    <a:lnTo>
                      <a:pt x="3766" y="1399"/>
                    </a:lnTo>
                    <a:lnTo>
                      <a:pt x="3981" y="861"/>
                    </a:lnTo>
                    <a:lnTo>
                      <a:pt x="3873" y="430"/>
                    </a:lnTo>
                    <a:lnTo>
                      <a:pt x="3658" y="108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5025725" y="353122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766" y="431"/>
                    </a:moveTo>
                    <a:lnTo>
                      <a:pt x="3981" y="646"/>
                    </a:lnTo>
                    <a:lnTo>
                      <a:pt x="3981" y="862"/>
                    </a:lnTo>
                    <a:lnTo>
                      <a:pt x="3873" y="1400"/>
                    </a:lnTo>
                    <a:lnTo>
                      <a:pt x="3551" y="1937"/>
                    </a:lnTo>
                    <a:lnTo>
                      <a:pt x="3120" y="2368"/>
                    </a:lnTo>
                    <a:lnTo>
                      <a:pt x="2905" y="2583"/>
                    </a:lnTo>
                    <a:lnTo>
                      <a:pt x="1829" y="3444"/>
                    </a:lnTo>
                    <a:lnTo>
                      <a:pt x="1506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659"/>
                    </a:lnTo>
                    <a:lnTo>
                      <a:pt x="323" y="3551"/>
                    </a:lnTo>
                    <a:lnTo>
                      <a:pt x="323" y="3444"/>
                    </a:lnTo>
                    <a:lnTo>
                      <a:pt x="430" y="3229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1"/>
                    </a:lnTo>
                    <a:lnTo>
                      <a:pt x="1076" y="2475"/>
                    </a:lnTo>
                    <a:lnTo>
                      <a:pt x="2152" y="1400"/>
                    </a:lnTo>
                    <a:lnTo>
                      <a:pt x="2259" y="1400"/>
                    </a:lnTo>
                    <a:lnTo>
                      <a:pt x="2367" y="1077"/>
                    </a:lnTo>
                    <a:lnTo>
                      <a:pt x="2690" y="754"/>
                    </a:lnTo>
                    <a:lnTo>
                      <a:pt x="3013" y="539"/>
                    </a:lnTo>
                    <a:lnTo>
                      <a:pt x="3335" y="431"/>
                    </a:lnTo>
                    <a:close/>
                    <a:moveTo>
                      <a:pt x="3551" y="1"/>
                    </a:moveTo>
                    <a:lnTo>
                      <a:pt x="3120" y="109"/>
                    </a:lnTo>
                    <a:lnTo>
                      <a:pt x="2797" y="216"/>
                    </a:lnTo>
                    <a:lnTo>
                      <a:pt x="2475" y="539"/>
                    </a:lnTo>
                    <a:lnTo>
                      <a:pt x="2152" y="862"/>
                    </a:lnTo>
                    <a:lnTo>
                      <a:pt x="1937" y="1184"/>
                    </a:lnTo>
                    <a:lnTo>
                      <a:pt x="861" y="2153"/>
                    </a:lnTo>
                    <a:lnTo>
                      <a:pt x="646" y="2368"/>
                    </a:lnTo>
                    <a:lnTo>
                      <a:pt x="430" y="2691"/>
                    </a:lnTo>
                    <a:lnTo>
                      <a:pt x="215" y="2906"/>
                    </a:lnTo>
                    <a:lnTo>
                      <a:pt x="108" y="3121"/>
                    </a:lnTo>
                    <a:lnTo>
                      <a:pt x="0" y="3444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304"/>
                    </a:lnTo>
                    <a:lnTo>
                      <a:pt x="968" y="4412"/>
                    </a:lnTo>
                    <a:lnTo>
                      <a:pt x="1184" y="4304"/>
                    </a:lnTo>
                    <a:lnTo>
                      <a:pt x="1722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1"/>
                    </a:lnTo>
                    <a:lnTo>
                      <a:pt x="3873" y="2153"/>
                    </a:lnTo>
                    <a:lnTo>
                      <a:pt x="4196" y="1507"/>
                    </a:lnTo>
                    <a:lnTo>
                      <a:pt x="4304" y="862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8"/>
              <p:cNvSpPr/>
              <p:nvPr/>
            </p:nvSpPr>
            <p:spPr>
              <a:xfrm>
                <a:off x="5114475" y="346130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1" y="754"/>
                    </a:lnTo>
                    <a:lnTo>
                      <a:pt x="1" y="1722"/>
                    </a:lnTo>
                    <a:lnTo>
                      <a:pt x="1" y="1937"/>
                    </a:lnTo>
                    <a:lnTo>
                      <a:pt x="1" y="2152"/>
                    </a:lnTo>
                    <a:lnTo>
                      <a:pt x="216" y="2260"/>
                    </a:lnTo>
                    <a:lnTo>
                      <a:pt x="431" y="2368"/>
                    </a:lnTo>
                    <a:lnTo>
                      <a:pt x="969" y="2368"/>
                    </a:lnTo>
                    <a:lnTo>
                      <a:pt x="1292" y="2152"/>
                    </a:lnTo>
                    <a:lnTo>
                      <a:pt x="1614" y="1830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323"/>
                    </a:lnTo>
                    <a:lnTo>
                      <a:pt x="1399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8"/>
              <p:cNvSpPr/>
              <p:nvPr/>
            </p:nvSpPr>
            <p:spPr>
              <a:xfrm>
                <a:off x="5109100" y="3455925"/>
                <a:ext cx="538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798" extrusionOk="0">
                    <a:moveTo>
                      <a:pt x="1291" y="431"/>
                    </a:moveTo>
                    <a:lnTo>
                      <a:pt x="1507" y="538"/>
                    </a:lnTo>
                    <a:lnTo>
                      <a:pt x="1722" y="646"/>
                    </a:lnTo>
                    <a:lnTo>
                      <a:pt x="1722" y="1076"/>
                    </a:lnTo>
                    <a:lnTo>
                      <a:pt x="1829" y="1614"/>
                    </a:lnTo>
                    <a:lnTo>
                      <a:pt x="1829" y="1722"/>
                    </a:lnTo>
                    <a:lnTo>
                      <a:pt x="1722" y="2045"/>
                    </a:lnTo>
                    <a:lnTo>
                      <a:pt x="1399" y="2260"/>
                    </a:lnTo>
                    <a:lnTo>
                      <a:pt x="1184" y="2367"/>
                    </a:lnTo>
                    <a:lnTo>
                      <a:pt x="753" y="2367"/>
                    </a:lnTo>
                    <a:lnTo>
                      <a:pt x="538" y="2260"/>
                    </a:lnTo>
                    <a:lnTo>
                      <a:pt x="431" y="2260"/>
                    </a:lnTo>
                    <a:lnTo>
                      <a:pt x="431" y="1937"/>
                    </a:lnTo>
                    <a:lnTo>
                      <a:pt x="431" y="1076"/>
                    </a:lnTo>
                    <a:lnTo>
                      <a:pt x="753" y="646"/>
                    </a:lnTo>
                    <a:lnTo>
                      <a:pt x="969" y="431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108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108" y="2475"/>
                    </a:lnTo>
                    <a:lnTo>
                      <a:pt x="431" y="2690"/>
                    </a:lnTo>
                    <a:lnTo>
                      <a:pt x="646" y="2690"/>
                    </a:lnTo>
                    <a:lnTo>
                      <a:pt x="861" y="2798"/>
                    </a:lnTo>
                    <a:lnTo>
                      <a:pt x="1291" y="2690"/>
                    </a:lnTo>
                    <a:lnTo>
                      <a:pt x="1614" y="2475"/>
                    </a:lnTo>
                    <a:lnTo>
                      <a:pt x="1937" y="2152"/>
                    </a:lnTo>
                    <a:lnTo>
                      <a:pt x="2152" y="1722"/>
                    </a:lnTo>
                    <a:lnTo>
                      <a:pt x="2152" y="1614"/>
                    </a:lnTo>
                    <a:lnTo>
                      <a:pt x="2152" y="1076"/>
                    </a:lnTo>
                    <a:lnTo>
                      <a:pt x="2044" y="754"/>
                    </a:lnTo>
                    <a:lnTo>
                      <a:pt x="1937" y="431"/>
                    </a:lnTo>
                    <a:lnTo>
                      <a:pt x="1722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8"/>
              <p:cNvSpPr/>
              <p:nvPr/>
            </p:nvSpPr>
            <p:spPr>
              <a:xfrm>
                <a:off x="5084900" y="340750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9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9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4" y="3659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121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077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9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8"/>
              <p:cNvSpPr/>
              <p:nvPr/>
            </p:nvSpPr>
            <p:spPr>
              <a:xfrm>
                <a:off x="5082200" y="3402125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399" y="1"/>
                    </a:moveTo>
                    <a:lnTo>
                      <a:pt x="1076" y="216"/>
                    </a:lnTo>
                    <a:lnTo>
                      <a:pt x="538" y="539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0" y="2690"/>
                    </a:lnTo>
                    <a:lnTo>
                      <a:pt x="108" y="3228"/>
                    </a:lnTo>
                    <a:lnTo>
                      <a:pt x="216" y="3551"/>
                    </a:lnTo>
                    <a:lnTo>
                      <a:pt x="323" y="3659"/>
                    </a:lnTo>
                    <a:lnTo>
                      <a:pt x="323" y="3766"/>
                    </a:lnTo>
                    <a:lnTo>
                      <a:pt x="431" y="3766"/>
                    </a:lnTo>
                    <a:lnTo>
                      <a:pt x="538" y="3874"/>
                    </a:lnTo>
                    <a:lnTo>
                      <a:pt x="969" y="3981"/>
                    </a:lnTo>
                    <a:lnTo>
                      <a:pt x="1507" y="4089"/>
                    </a:lnTo>
                    <a:lnTo>
                      <a:pt x="1722" y="3981"/>
                    </a:lnTo>
                    <a:lnTo>
                      <a:pt x="1829" y="3874"/>
                    </a:lnTo>
                    <a:lnTo>
                      <a:pt x="2260" y="3444"/>
                    </a:lnTo>
                    <a:lnTo>
                      <a:pt x="2475" y="3228"/>
                    </a:lnTo>
                    <a:lnTo>
                      <a:pt x="2475" y="3013"/>
                    </a:lnTo>
                    <a:lnTo>
                      <a:pt x="2367" y="2906"/>
                    </a:lnTo>
                    <a:lnTo>
                      <a:pt x="2260" y="2906"/>
                    </a:lnTo>
                    <a:lnTo>
                      <a:pt x="2152" y="3013"/>
                    </a:lnTo>
                    <a:lnTo>
                      <a:pt x="2045" y="3013"/>
                    </a:lnTo>
                    <a:lnTo>
                      <a:pt x="1829" y="3444"/>
                    </a:lnTo>
                    <a:lnTo>
                      <a:pt x="1614" y="3659"/>
                    </a:lnTo>
                    <a:lnTo>
                      <a:pt x="969" y="3659"/>
                    </a:lnTo>
                    <a:lnTo>
                      <a:pt x="754" y="3551"/>
                    </a:lnTo>
                    <a:lnTo>
                      <a:pt x="646" y="3551"/>
                    </a:lnTo>
                    <a:lnTo>
                      <a:pt x="538" y="3444"/>
                    </a:lnTo>
                    <a:lnTo>
                      <a:pt x="431" y="2798"/>
                    </a:lnTo>
                    <a:lnTo>
                      <a:pt x="323" y="2045"/>
                    </a:lnTo>
                    <a:lnTo>
                      <a:pt x="323" y="1615"/>
                    </a:lnTo>
                    <a:lnTo>
                      <a:pt x="431" y="1292"/>
                    </a:lnTo>
                    <a:lnTo>
                      <a:pt x="538" y="1292"/>
                    </a:lnTo>
                    <a:lnTo>
                      <a:pt x="646" y="1077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507" y="431"/>
                    </a:lnTo>
                    <a:lnTo>
                      <a:pt x="1722" y="324"/>
                    </a:lnTo>
                    <a:lnTo>
                      <a:pt x="2152" y="431"/>
                    </a:lnTo>
                    <a:lnTo>
                      <a:pt x="2475" y="539"/>
                    </a:lnTo>
                    <a:lnTo>
                      <a:pt x="2583" y="539"/>
                    </a:lnTo>
                    <a:lnTo>
                      <a:pt x="2690" y="646"/>
                    </a:lnTo>
                    <a:lnTo>
                      <a:pt x="2905" y="861"/>
                    </a:lnTo>
                    <a:lnTo>
                      <a:pt x="3120" y="1292"/>
                    </a:lnTo>
                    <a:lnTo>
                      <a:pt x="3228" y="1937"/>
                    </a:lnTo>
                    <a:lnTo>
                      <a:pt x="3228" y="2368"/>
                    </a:lnTo>
                    <a:lnTo>
                      <a:pt x="3013" y="3013"/>
                    </a:lnTo>
                    <a:lnTo>
                      <a:pt x="2798" y="3444"/>
                    </a:lnTo>
                    <a:lnTo>
                      <a:pt x="2798" y="3659"/>
                    </a:lnTo>
                    <a:lnTo>
                      <a:pt x="2905" y="3766"/>
                    </a:lnTo>
                    <a:lnTo>
                      <a:pt x="3013" y="3766"/>
                    </a:lnTo>
                    <a:lnTo>
                      <a:pt x="3120" y="3659"/>
                    </a:lnTo>
                    <a:lnTo>
                      <a:pt x="3336" y="3228"/>
                    </a:lnTo>
                    <a:lnTo>
                      <a:pt x="3551" y="2475"/>
                    </a:lnTo>
                    <a:lnTo>
                      <a:pt x="3658" y="1937"/>
                    </a:lnTo>
                    <a:lnTo>
                      <a:pt x="3551" y="1507"/>
                    </a:lnTo>
                    <a:lnTo>
                      <a:pt x="3443" y="1077"/>
                    </a:lnTo>
                    <a:lnTo>
                      <a:pt x="3120" y="646"/>
                    </a:lnTo>
                    <a:lnTo>
                      <a:pt x="2798" y="324"/>
                    </a:lnTo>
                    <a:lnTo>
                      <a:pt x="2690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8"/>
              <p:cNvSpPr/>
              <p:nvPr/>
            </p:nvSpPr>
            <p:spPr>
              <a:xfrm>
                <a:off x="5149450" y="354737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8"/>
              <p:cNvSpPr/>
              <p:nvPr/>
            </p:nvSpPr>
            <p:spPr>
              <a:xfrm>
                <a:off x="6002075" y="2503775"/>
                <a:ext cx="1151200" cy="720875"/>
              </a:xfrm>
              <a:custGeom>
                <a:avLst/>
                <a:gdLst/>
                <a:ahLst/>
                <a:cxnLst/>
                <a:rect l="l" t="t" r="r" b="b"/>
                <a:pathLst>
                  <a:path w="46048" h="28835" extrusionOk="0">
                    <a:moveTo>
                      <a:pt x="22378" y="1"/>
                    </a:moveTo>
                    <a:lnTo>
                      <a:pt x="21733" y="324"/>
                    </a:lnTo>
                    <a:lnTo>
                      <a:pt x="1184" y="12266"/>
                    </a:lnTo>
                    <a:lnTo>
                      <a:pt x="646" y="12696"/>
                    </a:lnTo>
                    <a:lnTo>
                      <a:pt x="323" y="13126"/>
                    </a:lnTo>
                    <a:lnTo>
                      <a:pt x="108" y="13664"/>
                    </a:lnTo>
                    <a:lnTo>
                      <a:pt x="0" y="14202"/>
                    </a:lnTo>
                    <a:lnTo>
                      <a:pt x="108" y="14848"/>
                    </a:lnTo>
                    <a:lnTo>
                      <a:pt x="323" y="15386"/>
                    </a:lnTo>
                    <a:lnTo>
                      <a:pt x="646" y="15816"/>
                    </a:lnTo>
                    <a:lnTo>
                      <a:pt x="1184" y="16246"/>
                    </a:lnTo>
                    <a:lnTo>
                      <a:pt x="21948" y="28511"/>
                    </a:lnTo>
                    <a:lnTo>
                      <a:pt x="22486" y="28834"/>
                    </a:lnTo>
                    <a:lnTo>
                      <a:pt x="23669" y="28834"/>
                    </a:lnTo>
                    <a:lnTo>
                      <a:pt x="24315" y="28511"/>
                    </a:lnTo>
                    <a:lnTo>
                      <a:pt x="44864" y="16246"/>
                    </a:lnTo>
                    <a:lnTo>
                      <a:pt x="45402" y="15924"/>
                    </a:lnTo>
                    <a:lnTo>
                      <a:pt x="45724" y="15386"/>
                    </a:lnTo>
                    <a:lnTo>
                      <a:pt x="45940" y="14848"/>
                    </a:lnTo>
                    <a:lnTo>
                      <a:pt x="46047" y="14310"/>
                    </a:lnTo>
                    <a:lnTo>
                      <a:pt x="45940" y="13664"/>
                    </a:lnTo>
                    <a:lnTo>
                      <a:pt x="45724" y="13126"/>
                    </a:lnTo>
                    <a:lnTo>
                      <a:pt x="45402" y="12696"/>
                    </a:lnTo>
                    <a:lnTo>
                      <a:pt x="44864" y="12266"/>
                    </a:lnTo>
                    <a:lnTo>
                      <a:pt x="24099" y="216"/>
                    </a:lnTo>
                    <a:lnTo>
                      <a:pt x="23562" y="1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8"/>
              <p:cNvSpPr/>
              <p:nvPr/>
            </p:nvSpPr>
            <p:spPr>
              <a:xfrm>
                <a:off x="6002075" y="2503775"/>
                <a:ext cx="1151200" cy="720875"/>
              </a:xfrm>
              <a:custGeom>
                <a:avLst/>
                <a:gdLst/>
                <a:ahLst/>
                <a:cxnLst/>
                <a:rect l="l" t="t" r="r" b="b"/>
                <a:pathLst>
                  <a:path w="46048" h="28835" fill="none" extrusionOk="0">
                    <a:moveTo>
                      <a:pt x="22916" y="1"/>
                    </a:moveTo>
                    <a:lnTo>
                      <a:pt x="22916" y="1"/>
                    </a:lnTo>
                    <a:lnTo>
                      <a:pt x="22378" y="1"/>
                    </a:lnTo>
                    <a:lnTo>
                      <a:pt x="21733" y="324"/>
                    </a:lnTo>
                    <a:lnTo>
                      <a:pt x="1184" y="12266"/>
                    </a:lnTo>
                    <a:lnTo>
                      <a:pt x="1184" y="12266"/>
                    </a:lnTo>
                    <a:lnTo>
                      <a:pt x="646" y="12696"/>
                    </a:lnTo>
                    <a:lnTo>
                      <a:pt x="323" y="13126"/>
                    </a:lnTo>
                    <a:lnTo>
                      <a:pt x="108" y="13664"/>
                    </a:lnTo>
                    <a:lnTo>
                      <a:pt x="0" y="14202"/>
                    </a:lnTo>
                    <a:lnTo>
                      <a:pt x="108" y="14848"/>
                    </a:lnTo>
                    <a:lnTo>
                      <a:pt x="323" y="15386"/>
                    </a:lnTo>
                    <a:lnTo>
                      <a:pt x="646" y="15816"/>
                    </a:lnTo>
                    <a:lnTo>
                      <a:pt x="1184" y="16246"/>
                    </a:lnTo>
                    <a:lnTo>
                      <a:pt x="21948" y="28511"/>
                    </a:lnTo>
                    <a:lnTo>
                      <a:pt x="21948" y="28511"/>
                    </a:lnTo>
                    <a:lnTo>
                      <a:pt x="22486" y="28834"/>
                    </a:lnTo>
                    <a:lnTo>
                      <a:pt x="23131" y="28834"/>
                    </a:lnTo>
                    <a:lnTo>
                      <a:pt x="23131" y="28834"/>
                    </a:lnTo>
                    <a:lnTo>
                      <a:pt x="23669" y="28834"/>
                    </a:lnTo>
                    <a:lnTo>
                      <a:pt x="24315" y="28511"/>
                    </a:lnTo>
                    <a:lnTo>
                      <a:pt x="44864" y="16246"/>
                    </a:lnTo>
                    <a:lnTo>
                      <a:pt x="44864" y="16246"/>
                    </a:lnTo>
                    <a:lnTo>
                      <a:pt x="45402" y="15924"/>
                    </a:lnTo>
                    <a:lnTo>
                      <a:pt x="45724" y="15386"/>
                    </a:lnTo>
                    <a:lnTo>
                      <a:pt x="45940" y="14848"/>
                    </a:lnTo>
                    <a:lnTo>
                      <a:pt x="46047" y="14310"/>
                    </a:lnTo>
                    <a:lnTo>
                      <a:pt x="45940" y="13664"/>
                    </a:lnTo>
                    <a:lnTo>
                      <a:pt x="45724" y="13126"/>
                    </a:lnTo>
                    <a:lnTo>
                      <a:pt x="45402" y="12696"/>
                    </a:lnTo>
                    <a:lnTo>
                      <a:pt x="44864" y="12266"/>
                    </a:lnTo>
                    <a:lnTo>
                      <a:pt x="24099" y="216"/>
                    </a:lnTo>
                    <a:lnTo>
                      <a:pt x="24099" y="216"/>
                    </a:lnTo>
                    <a:lnTo>
                      <a:pt x="23562" y="1"/>
                    </a:lnTo>
                    <a:lnTo>
                      <a:pt x="2291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8"/>
              <p:cNvSpPr/>
              <p:nvPr/>
            </p:nvSpPr>
            <p:spPr>
              <a:xfrm>
                <a:off x="6163450" y="2780825"/>
                <a:ext cx="446500" cy="29320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11728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17860" y="11727"/>
                    </a:lnTo>
                    <a:lnTo>
                      <a:pt x="17860" y="106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>
                <a:off x="6158075" y="2778125"/>
                <a:ext cx="45725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8290" h="11943" extrusionOk="0">
                    <a:moveTo>
                      <a:pt x="323" y="431"/>
                    </a:moveTo>
                    <a:lnTo>
                      <a:pt x="17859" y="10803"/>
                    </a:lnTo>
                    <a:lnTo>
                      <a:pt x="17859" y="11512"/>
                    </a:lnTo>
                    <a:lnTo>
                      <a:pt x="323" y="118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17967" y="11943"/>
                    </a:lnTo>
                    <a:lnTo>
                      <a:pt x="18182" y="11943"/>
                    </a:lnTo>
                    <a:lnTo>
                      <a:pt x="18290" y="11835"/>
                    </a:lnTo>
                    <a:lnTo>
                      <a:pt x="18182" y="10759"/>
                    </a:lnTo>
                    <a:lnTo>
                      <a:pt x="18182" y="1054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>
                <a:off x="6163450" y="2541450"/>
                <a:ext cx="852650" cy="505675"/>
              </a:xfrm>
              <a:custGeom>
                <a:avLst/>
                <a:gdLst/>
                <a:ahLst/>
                <a:cxnLst/>
                <a:rect l="l" t="t" r="r" b="b"/>
                <a:pathLst>
                  <a:path w="34106" h="20227" extrusionOk="0">
                    <a:moveTo>
                      <a:pt x="16138" y="0"/>
                    </a:moveTo>
                    <a:lnTo>
                      <a:pt x="0" y="9683"/>
                    </a:lnTo>
                    <a:lnTo>
                      <a:pt x="17860" y="20226"/>
                    </a:lnTo>
                    <a:lnTo>
                      <a:pt x="34105" y="10436"/>
                    </a:lnTo>
                    <a:lnTo>
                      <a:pt x="161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>
                <a:off x="6158075" y="2536050"/>
                <a:ext cx="860700" cy="513750"/>
              </a:xfrm>
              <a:custGeom>
                <a:avLst/>
                <a:gdLst/>
                <a:ahLst/>
                <a:cxnLst/>
                <a:rect l="l" t="t" r="r" b="b"/>
                <a:pathLst>
                  <a:path w="34428" h="20550" extrusionOk="0">
                    <a:moveTo>
                      <a:pt x="16353" y="431"/>
                    </a:moveTo>
                    <a:lnTo>
                      <a:pt x="33890" y="10652"/>
                    </a:lnTo>
                    <a:lnTo>
                      <a:pt x="18075" y="20227"/>
                    </a:lnTo>
                    <a:lnTo>
                      <a:pt x="488" y="9845"/>
                    </a:lnTo>
                    <a:lnTo>
                      <a:pt x="488" y="9845"/>
                    </a:lnTo>
                    <a:lnTo>
                      <a:pt x="16353" y="431"/>
                    </a:lnTo>
                    <a:close/>
                    <a:moveTo>
                      <a:pt x="16461" y="1"/>
                    </a:moveTo>
                    <a:lnTo>
                      <a:pt x="16246" y="109"/>
                    </a:lnTo>
                    <a:lnTo>
                      <a:pt x="108" y="9684"/>
                    </a:lnTo>
                    <a:lnTo>
                      <a:pt x="0" y="9899"/>
                    </a:lnTo>
                    <a:lnTo>
                      <a:pt x="108" y="10006"/>
                    </a:lnTo>
                    <a:lnTo>
                      <a:pt x="17967" y="20550"/>
                    </a:lnTo>
                    <a:lnTo>
                      <a:pt x="18182" y="20550"/>
                    </a:lnTo>
                    <a:lnTo>
                      <a:pt x="34428" y="10760"/>
                    </a:lnTo>
                    <a:lnTo>
                      <a:pt x="34428" y="10652"/>
                    </a:lnTo>
                    <a:lnTo>
                      <a:pt x="34428" y="10437"/>
                    </a:lnTo>
                    <a:lnTo>
                      <a:pt x="164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>
                <a:off x="6609925" y="2802325"/>
                <a:ext cx="406175" cy="271700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868" extrusionOk="0">
                    <a:moveTo>
                      <a:pt x="16246" y="1"/>
                    </a:moveTo>
                    <a:lnTo>
                      <a:pt x="1" y="9791"/>
                    </a:lnTo>
                    <a:lnTo>
                      <a:pt x="1" y="10867"/>
                    </a:lnTo>
                    <a:lnTo>
                      <a:pt x="16246" y="1077"/>
                    </a:lnTo>
                    <a:lnTo>
                      <a:pt x="162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>
                <a:off x="6609925" y="2802325"/>
                <a:ext cx="406175" cy="271700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868" extrusionOk="0">
                    <a:moveTo>
                      <a:pt x="16246" y="1"/>
                    </a:moveTo>
                    <a:lnTo>
                      <a:pt x="1" y="9791"/>
                    </a:lnTo>
                    <a:lnTo>
                      <a:pt x="1" y="10867"/>
                    </a:lnTo>
                    <a:lnTo>
                      <a:pt x="16246" y="1077"/>
                    </a:lnTo>
                    <a:lnTo>
                      <a:pt x="162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>
                <a:off x="6604550" y="2796950"/>
                <a:ext cx="416925" cy="279750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1190" extrusionOk="0">
                    <a:moveTo>
                      <a:pt x="16246" y="519"/>
                    </a:moveTo>
                    <a:lnTo>
                      <a:pt x="16246" y="1184"/>
                    </a:lnTo>
                    <a:lnTo>
                      <a:pt x="431" y="10759"/>
                    </a:lnTo>
                    <a:lnTo>
                      <a:pt x="431" y="10114"/>
                    </a:lnTo>
                    <a:lnTo>
                      <a:pt x="16246" y="519"/>
                    </a:lnTo>
                    <a:close/>
                    <a:moveTo>
                      <a:pt x="16354" y="1"/>
                    </a:moveTo>
                    <a:lnTo>
                      <a:pt x="108" y="9791"/>
                    </a:lnTo>
                    <a:lnTo>
                      <a:pt x="0" y="10006"/>
                    </a:lnTo>
                    <a:lnTo>
                      <a:pt x="108" y="11082"/>
                    </a:lnTo>
                    <a:lnTo>
                      <a:pt x="216" y="11190"/>
                    </a:lnTo>
                    <a:lnTo>
                      <a:pt x="323" y="11190"/>
                    </a:lnTo>
                    <a:lnTo>
                      <a:pt x="16569" y="1507"/>
                    </a:lnTo>
                    <a:lnTo>
                      <a:pt x="16676" y="1292"/>
                    </a:lnTo>
                    <a:lnTo>
                      <a:pt x="16676" y="216"/>
                    </a:lnTo>
                    <a:lnTo>
                      <a:pt x="165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>
                <a:off x="6158075" y="2780825"/>
                <a:ext cx="457250" cy="338925"/>
              </a:xfrm>
              <a:custGeom>
                <a:avLst/>
                <a:gdLst/>
                <a:ahLst/>
                <a:cxnLst/>
                <a:rect l="l" t="t" r="r" b="b"/>
                <a:pathLst>
                  <a:path w="18290" h="13557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7967" y="13556"/>
                    </a:lnTo>
                    <a:lnTo>
                      <a:pt x="18182" y="13556"/>
                    </a:lnTo>
                    <a:lnTo>
                      <a:pt x="18290" y="13341"/>
                    </a:lnTo>
                    <a:lnTo>
                      <a:pt x="18290" y="10651"/>
                    </a:lnTo>
                    <a:lnTo>
                      <a:pt x="18182" y="10544"/>
                    </a:lnTo>
                    <a:lnTo>
                      <a:pt x="18075" y="10436"/>
                    </a:lnTo>
                    <a:lnTo>
                      <a:pt x="17967" y="10544"/>
                    </a:lnTo>
                    <a:lnTo>
                      <a:pt x="17859" y="10651"/>
                    </a:lnTo>
                    <a:lnTo>
                      <a:pt x="17859" y="13018"/>
                    </a:lnTo>
                    <a:lnTo>
                      <a:pt x="323" y="2798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>
                <a:off x="6604550" y="2799650"/>
                <a:ext cx="414225" cy="32010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2804" extrusionOk="0">
                    <a:moveTo>
                      <a:pt x="16354" y="0"/>
                    </a:moveTo>
                    <a:lnTo>
                      <a:pt x="16246" y="108"/>
                    </a:lnTo>
                    <a:lnTo>
                      <a:pt x="16246" y="216"/>
                    </a:lnTo>
                    <a:lnTo>
                      <a:pt x="16246" y="2905"/>
                    </a:lnTo>
                    <a:lnTo>
                      <a:pt x="108" y="12480"/>
                    </a:lnTo>
                    <a:lnTo>
                      <a:pt x="0" y="12588"/>
                    </a:lnTo>
                    <a:lnTo>
                      <a:pt x="0" y="12696"/>
                    </a:lnTo>
                    <a:lnTo>
                      <a:pt x="216" y="12803"/>
                    </a:lnTo>
                    <a:lnTo>
                      <a:pt x="323" y="12803"/>
                    </a:lnTo>
                    <a:lnTo>
                      <a:pt x="16461" y="3228"/>
                    </a:lnTo>
                    <a:lnTo>
                      <a:pt x="16569" y="3013"/>
                    </a:lnTo>
                    <a:lnTo>
                      <a:pt x="16569" y="216"/>
                    </a:lnTo>
                    <a:lnTo>
                      <a:pt x="16569" y="108"/>
                    </a:lnTo>
                    <a:lnTo>
                      <a:pt x="163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>
                <a:off x="6755175" y="2762000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1" y="0"/>
                    </a:moveTo>
                    <a:lnTo>
                      <a:pt x="0" y="2690"/>
                    </a:lnTo>
                    <a:lnTo>
                      <a:pt x="0" y="5380"/>
                    </a:lnTo>
                    <a:lnTo>
                      <a:pt x="4411" y="2797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8"/>
              <p:cNvSpPr/>
              <p:nvPr/>
            </p:nvSpPr>
            <p:spPr>
              <a:xfrm>
                <a:off x="6749800" y="2759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2798"/>
                    </a:lnTo>
                    <a:lnTo>
                      <a:pt x="4519" y="431"/>
                    </a:lnTo>
                    <a:close/>
                    <a:moveTo>
                      <a:pt x="4519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488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2905"/>
                    </a:lnTo>
                    <a:lnTo>
                      <a:pt x="4842" y="108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8"/>
              <p:cNvSpPr/>
              <p:nvPr/>
            </p:nvSpPr>
            <p:spPr>
              <a:xfrm>
                <a:off x="6475450" y="265977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0" y="1"/>
                    </a:moveTo>
                    <a:lnTo>
                      <a:pt x="0" y="2906"/>
                    </a:lnTo>
                    <a:lnTo>
                      <a:pt x="11189" y="9469"/>
                    </a:lnTo>
                    <a:lnTo>
                      <a:pt x="11189" y="677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8"/>
              <p:cNvSpPr/>
              <p:nvPr/>
            </p:nvSpPr>
            <p:spPr>
              <a:xfrm>
                <a:off x="6658350" y="2767375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0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8"/>
              <p:cNvSpPr/>
              <p:nvPr/>
            </p:nvSpPr>
            <p:spPr>
              <a:xfrm>
                <a:off x="6470075" y="2657100"/>
                <a:ext cx="2905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1" extrusionOk="0">
                    <a:moveTo>
                      <a:pt x="323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905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6"/>
                    </a:lnTo>
                    <a:lnTo>
                      <a:pt x="11512" y="667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8"/>
              <p:cNvSpPr/>
              <p:nvPr/>
            </p:nvSpPr>
            <p:spPr>
              <a:xfrm>
                <a:off x="6475450" y="2597925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1" y="0"/>
                    </a:moveTo>
                    <a:lnTo>
                      <a:pt x="0" y="2475"/>
                    </a:lnTo>
                    <a:lnTo>
                      <a:pt x="11189" y="9253"/>
                    </a:lnTo>
                    <a:lnTo>
                      <a:pt x="15600" y="6563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8"/>
              <p:cNvSpPr/>
              <p:nvPr/>
            </p:nvSpPr>
            <p:spPr>
              <a:xfrm>
                <a:off x="6658350" y="270550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1614" y="3444"/>
                    </a:lnTo>
                    <a:lnTo>
                      <a:pt x="5917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8"/>
              <p:cNvSpPr/>
              <p:nvPr/>
            </p:nvSpPr>
            <p:spPr>
              <a:xfrm>
                <a:off x="6526550" y="268667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0" y="1"/>
                    </a:moveTo>
                    <a:lnTo>
                      <a:pt x="108" y="2906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8"/>
              <p:cNvSpPr/>
              <p:nvPr/>
            </p:nvSpPr>
            <p:spPr>
              <a:xfrm>
                <a:off x="6526550" y="26248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0"/>
                    </a:moveTo>
                    <a:lnTo>
                      <a:pt x="0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8"/>
              <p:cNvSpPr/>
              <p:nvPr/>
            </p:nvSpPr>
            <p:spPr>
              <a:xfrm>
                <a:off x="6470075" y="2595225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6" y="324"/>
                    </a:moveTo>
                    <a:lnTo>
                      <a:pt x="15493" y="6671"/>
                    </a:lnTo>
                    <a:lnTo>
                      <a:pt x="11404" y="9146"/>
                    </a:lnTo>
                    <a:lnTo>
                      <a:pt x="597" y="2640"/>
                    </a:lnTo>
                    <a:lnTo>
                      <a:pt x="4626" y="324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2" y="9468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4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8"/>
              <p:cNvSpPr/>
              <p:nvPr/>
            </p:nvSpPr>
            <p:spPr>
              <a:xfrm>
                <a:off x="6628750" y="26813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1" y="969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3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1" y="969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3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8"/>
              <p:cNvSpPr/>
              <p:nvPr/>
            </p:nvSpPr>
            <p:spPr>
              <a:xfrm>
                <a:off x="6612625" y="2842675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1" y="1"/>
                    </a:moveTo>
                    <a:lnTo>
                      <a:pt x="0" y="2583"/>
                    </a:lnTo>
                    <a:lnTo>
                      <a:pt x="0" y="5380"/>
                    </a:lnTo>
                    <a:lnTo>
                      <a:pt x="4411" y="2690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8"/>
              <p:cNvSpPr/>
              <p:nvPr/>
            </p:nvSpPr>
            <p:spPr>
              <a:xfrm>
                <a:off x="6607250" y="2837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9"/>
                    </a:moveTo>
                    <a:lnTo>
                      <a:pt x="4411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1" y="539"/>
                    </a:lnTo>
                    <a:close/>
                    <a:moveTo>
                      <a:pt x="4519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3"/>
                    </a:lnTo>
                    <a:lnTo>
                      <a:pt x="215" y="5703"/>
                    </a:lnTo>
                    <a:lnTo>
                      <a:pt x="4734" y="3121"/>
                    </a:lnTo>
                    <a:lnTo>
                      <a:pt x="4841" y="2905"/>
                    </a:lnTo>
                    <a:lnTo>
                      <a:pt x="4734" y="216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8"/>
              <p:cNvSpPr/>
              <p:nvPr/>
            </p:nvSpPr>
            <p:spPr>
              <a:xfrm>
                <a:off x="6330200" y="2740475"/>
                <a:ext cx="282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9469" extrusionOk="0">
                    <a:moveTo>
                      <a:pt x="1" y="0"/>
                    </a:moveTo>
                    <a:lnTo>
                      <a:pt x="1" y="2798"/>
                    </a:lnTo>
                    <a:lnTo>
                      <a:pt x="11297" y="9468"/>
                    </a:lnTo>
                    <a:lnTo>
                      <a:pt x="11297" y="66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8"/>
              <p:cNvSpPr/>
              <p:nvPr/>
            </p:nvSpPr>
            <p:spPr>
              <a:xfrm>
                <a:off x="6513100" y="284805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8"/>
              <p:cNvSpPr/>
              <p:nvPr/>
            </p:nvSpPr>
            <p:spPr>
              <a:xfrm>
                <a:off x="6327525" y="2735100"/>
                <a:ext cx="2878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512" h="9791" extrusionOk="0">
                    <a:moveTo>
                      <a:pt x="323" y="538"/>
                    </a:moveTo>
                    <a:lnTo>
                      <a:pt x="11189" y="6930"/>
                    </a:lnTo>
                    <a:lnTo>
                      <a:pt x="11189" y="9360"/>
                    </a:lnTo>
                    <a:lnTo>
                      <a:pt x="323" y="2905"/>
                    </a:lnTo>
                    <a:lnTo>
                      <a:pt x="323" y="538"/>
                    </a:lnTo>
                    <a:close/>
                    <a:moveTo>
                      <a:pt x="0" y="0"/>
                    </a:moveTo>
                    <a:lnTo>
                      <a:pt x="0" y="215"/>
                    </a:lnTo>
                    <a:lnTo>
                      <a:pt x="0" y="3013"/>
                    </a:lnTo>
                    <a:lnTo>
                      <a:pt x="0" y="3228"/>
                    </a:lnTo>
                    <a:lnTo>
                      <a:pt x="11297" y="9791"/>
                    </a:lnTo>
                    <a:lnTo>
                      <a:pt x="11404" y="9791"/>
                    </a:lnTo>
                    <a:lnTo>
                      <a:pt x="11512" y="9683"/>
                    </a:lnTo>
                    <a:lnTo>
                      <a:pt x="11512" y="6886"/>
                    </a:lnTo>
                    <a:lnTo>
                      <a:pt x="11404" y="677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8"/>
              <p:cNvSpPr/>
              <p:nvPr/>
            </p:nvSpPr>
            <p:spPr>
              <a:xfrm>
                <a:off x="6330200" y="2678625"/>
                <a:ext cx="39272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145" extrusionOk="0">
                    <a:moveTo>
                      <a:pt x="4412" y="0"/>
                    </a:moveTo>
                    <a:lnTo>
                      <a:pt x="1" y="2474"/>
                    </a:lnTo>
                    <a:lnTo>
                      <a:pt x="11297" y="9145"/>
                    </a:lnTo>
                    <a:lnTo>
                      <a:pt x="15708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8"/>
              <p:cNvSpPr/>
              <p:nvPr/>
            </p:nvSpPr>
            <p:spPr>
              <a:xfrm>
                <a:off x="6513100" y="278350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4" y="3551"/>
                    </a:lnTo>
                    <a:lnTo>
                      <a:pt x="5918" y="969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>
                <a:off x="6384000" y="2767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0" y="0"/>
                    </a:moveTo>
                    <a:lnTo>
                      <a:pt x="0" y="2798"/>
                    </a:lnTo>
                    <a:lnTo>
                      <a:pt x="1614" y="3766"/>
                    </a:lnTo>
                    <a:lnTo>
                      <a:pt x="1614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>
                <a:off x="6384000" y="27028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0"/>
                    </a:moveTo>
                    <a:lnTo>
                      <a:pt x="0" y="2582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>
                <a:off x="6327525" y="2673225"/>
                <a:ext cx="3980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9469" extrusionOk="0">
                    <a:moveTo>
                      <a:pt x="4519" y="431"/>
                    </a:moveTo>
                    <a:lnTo>
                      <a:pt x="15385" y="6779"/>
                    </a:lnTo>
                    <a:lnTo>
                      <a:pt x="11404" y="9146"/>
                    </a:lnTo>
                    <a:lnTo>
                      <a:pt x="497" y="2643"/>
                    </a:lnTo>
                    <a:lnTo>
                      <a:pt x="497" y="2643"/>
                    </a:lnTo>
                    <a:lnTo>
                      <a:pt x="4519" y="431"/>
                    </a:lnTo>
                    <a:close/>
                    <a:moveTo>
                      <a:pt x="4411" y="1"/>
                    </a:moveTo>
                    <a:lnTo>
                      <a:pt x="0" y="2475"/>
                    </a:lnTo>
                    <a:lnTo>
                      <a:pt x="0" y="2690"/>
                    </a:lnTo>
                    <a:lnTo>
                      <a:pt x="0" y="2798"/>
                    </a:lnTo>
                    <a:lnTo>
                      <a:pt x="11297" y="9468"/>
                    </a:lnTo>
                    <a:lnTo>
                      <a:pt x="11404" y="9468"/>
                    </a:lnTo>
                    <a:lnTo>
                      <a:pt x="15923" y="6886"/>
                    </a:lnTo>
                    <a:lnTo>
                      <a:pt x="15923" y="6779"/>
                    </a:lnTo>
                    <a:lnTo>
                      <a:pt x="15923" y="6564"/>
                    </a:lnTo>
                    <a:lnTo>
                      <a:pt x="462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>
                <a:off x="6483525" y="27593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614" y="1"/>
                    </a:moveTo>
                    <a:lnTo>
                      <a:pt x="968" y="108"/>
                    </a:lnTo>
                    <a:lnTo>
                      <a:pt x="430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507"/>
                    </a:lnTo>
                    <a:lnTo>
                      <a:pt x="430" y="1830"/>
                    </a:lnTo>
                    <a:lnTo>
                      <a:pt x="968" y="2045"/>
                    </a:lnTo>
                    <a:lnTo>
                      <a:pt x="2152" y="2045"/>
                    </a:lnTo>
                    <a:lnTo>
                      <a:pt x="2690" y="1830"/>
                    </a:lnTo>
                    <a:lnTo>
                      <a:pt x="3013" y="1507"/>
                    </a:lnTo>
                    <a:lnTo>
                      <a:pt x="3120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>
                <a:off x="6319450" y="2694750"/>
                <a:ext cx="1129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5380" extrusionOk="0">
                    <a:moveTo>
                      <a:pt x="108" y="1"/>
                    </a:moveTo>
                    <a:lnTo>
                      <a:pt x="0" y="2798"/>
                    </a:lnTo>
                    <a:lnTo>
                      <a:pt x="4519" y="5380"/>
                    </a:lnTo>
                    <a:lnTo>
                      <a:pt x="4519" y="258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>
                <a:off x="6316750" y="2689375"/>
                <a:ext cx="1183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5703" extrusionOk="0">
                    <a:moveTo>
                      <a:pt x="323" y="538"/>
                    </a:moveTo>
                    <a:lnTo>
                      <a:pt x="4412" y="2905"/>
                    </a:lnTo>
                    <a:lnTo>
                      <a:pt x="4412" y="5199"/>
                    </a:lnTo>
                    <a:lnTo>
                      <a:pt x="4412" y="5199"/>
                    </a:lnTo>
                    <a:lnTo>
                      <a:pt x="323" y="2905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3013"/>
                    </a:lnTo>
                    <a:lnTo>
                      <a:pt x="108" y="3120"/>
                    </a:lnTo>
                    <a:lnTo>
                      <a:pt x="4519" y="5702"/>
                    </a:lnTo>
                    <a:lnTo>
                      <a:pt x="4735" y="5702"/>
                    </a:lnTo>
                    <a:lnTo>
                      <a:pt x="4735" y="5595"/>
                    </a:lnTo>
                    <a:lnTo>
                      <a:pt x="4735" y="2798"/>
                    </a:lnTo>
                    <a:lnTo>
                      <a:pt x="4735" y="269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>
                <a:off x="6432400" y="2592550"/>
                <a:ext cx="2797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8" extrusionOk="0">
                    <a:moveTo>
                      <a:pt x="11190" y="0"/>
                    </a:moveTo>
                    <a:lnTo>
                      <a:pt x="1" y="6671"/>
                    </a:lnTo>
                    <a:lnTo>
                      <a:pt x="1" y="9468"/>
                    </a:lnTo>
                    <a:lnTo>
                      <a:pt x="11190" y="2905"/>
                    </a:lnTo>
                    <a:lnTo>
                      <a:pt x="1119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>
                <a:off x="6488900" y="270012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906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8"/>
              <p:cNvSpPr/>
              <p:nvPr/>
            </p:nvSpPr>
            <p:spPr>
              <a:xfrm>
                <a:off x="6427025" y="2589850"/>
                <a:ext cx="29052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684" extrusionOk="0">
                    <a:moveTo>
                      <a:pt x="11190" y="431"/>
                    </a:moveTo>
                    <a:lnTo>
                      <a:pt x="11190" y="2905"/>
                    </a:lnTo>
                    <a:lnTo>
                      <a:pt x="324" y="9253"/>
                    </a:lnTo>
                    <a:lnTo>
                      <a:pt x="324" y="6994"/>
                    </a:lnTo>
                    <a:lnTo>
                      <a:pt x="11190" y="431"/>
                    </a:lnTo>
                    <a:close/>
                    <a:moveTo>
                      <a:pt x="11297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" y="9576"/>
                    </a:lnTo>
                    <a:lnTo>
                      <a:pt x="108" y="9683"/>
                    </a:lnTo>
                    <a:lnTo>
                      <a:pt x="324" y="9683"/>
                    </a:lnTo>
                    <a:lnTo>
                      <a:pt x="11513" y="3121"/>
                    </a:lnTo>
                    <a:lnTo>
                      <a:pt x="11620" y="3013"/>
                    </a:lnTo>
                    <a:lnTo>
                      <a:pt x="11620" y="108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8"/>
              <p:cNvSpPr/>
              <p:nvPr/>
            </p:nvSpPr>
            <p:spPr>
              <a:xfrm>
                <a:off x="6322125" y="2530675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11190" y="1"/>
                    </a:moveTo>
                    <a:lnTo>
                      <a:pt x="1" y="6564"/>
                    </a:lnTo>
                    <a:lnTo>
                      <a:pt x="4412" y="9146"/>
                    </a:lnTo>
                    <a:lnTo>
                      <a:pt x="15601" y="2475"/>
                    </a:lnTo>
                    <a:lnTo>
                      <a:pt x="1119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8"/>
              <p:cNvSpPr/>
              <p:nvPr/>
            </p:nvSpPr>
            <p:spPr>
              <a:xfrm>
                <a:off x="6381300" y="2638275"/>
                <a:ext cx="1479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3" extrusionOk="0">
                    <a:moveTo>
                      <a:pt x="1507" y="0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8"/>
              <p:cNvSpPr/>
              <p:nvPr/>
            </p:nvSpPr>
            <p:spPr>
              <a:xfrm>
                <a:off x="6620700" y="2619450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6" y="2797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8"/>
              <p:cNvSpPr/>
              <p:nvPr/>
            </p:nvSpPr>
            <p:spPr>
              <a:xfrm>
                <a:off x="6513100" y="2554900"/>
                <a:ext cx="1479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1" extrusionOk="0">
                    <a:moveTo>
                      <a:pt x="1507" y="0"/>
                    </a:moveTo>
                    <a:lnTo>
                      <a:pt x="1" y="968"/>
                    </a:lnTo>
                    <a:lnTo>
                      <a:pt x="4304" y="3550"/>
                    </a:lnTo>
                    <a:lnTo>
                      <a:pt x="5918" y="2582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8"/>
              <p:cNvSpPr/>
              <p:nvPr/>
            </p:nvSpPr>
            <p:spPr>
              <a:xfrm>
                <a:off x="6316750" y="2528000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405" y="323"/>
                    </a:moveTo>
                    <a:lnTo>
                      <a:pt x="15432" y="2638"/>
                    </a:lnTo>
                    <a:lnTo>
                      <a:pt x="15432" y="2638"/>
                    </a:lnTo>
                    <a:lnTo>
                      <a:pt x="4627" y="9037"/>
                    </a:lnTo>
                    <a:lnTo>
                      <a:pt x="539" y="6671"/>
                    </a:lnTo>
                    <a:lnTo>
                      <a:pt x="11405" y="323"/>
                    </a:lnTo>
                    <a:close/>
                    <a:moveTo>
                      <a:pt x="11297" y="0"/>
                    </a:moveTo>
                    <a:lnTo>
                      <a:pt x="108" y="6455"/>
                    </a:lnTo>
                    <a:lnTo>
                      <a:pt x="1" y="6671"/>
                    </a:lnTo>
                    <a:lnTo>
                      <a:pt x="108" y="6778"/>
                    </a:lnTo>
                    <a:lnTo>
                      <a:pt x="4519" y="9468"/>
                    </a:lnTo>
                    <a:lnTo>
                      <a:pt x="4735" y="9468"/>
                    </a:lnTo>
                    <a:lnTo>
                      <a:pt x="15924" y="2797"/>
                    </a:lnTo>
                    <a:lnTo>
                      <a:pt x="16031" y="2582"/>
                    </a:lnTo>
                    <a:lnTo>
                      <a:pt x="15924" y="247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8"/>
              <p:cNvSpPr/>
              <p:nvPr/>
            </p:nvSpPr>
            <p:spPr>
              <a:xfrm>
                <a:off x="6480825" y="2614050"/>
                <a:ext cx="780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6" extrusionOk="0">
                    <a:moveTo>
                      <a:pt x="969" y="1"/>
                    </a:moveTo>
                    <a:lnTo>
                      <a:pt x="431" y="216"/>
                    </a:lnTo>
                    <a:lnTo>
                      <a:pt x="108" y="539"/>
                    </a:lnTo>
                    <a:lnTo>
                      <a:pt x="0" y="969"/>
                    </a:lnTo>
                    <a:lnTo>
                      <a:pt x="108" y="1400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400"/>
                    </a:lnTo>
                    <a:lnTo>
                      <a:pt x="3121" y="969"/>
                    </a:lnTo>
                    <a:lnTo>
                      <a:pt x="3013" y="539"/>
                    </a:lnTo>
                    <a:lnTo>
                      <a:pt x="2690" y="216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8"/>
              <p:cNvSpPr/>
              <p:nvPr/>
            </p:nvSpPr>
            <p:spPr>
              <a:xfrm>
                <a:off x="6464675" y="2772750"/>
                <a:ext cx="1103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5380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4412" y="5380"/>
                    </a:lnTo>
                    <a:lnTo>
                      <a:pt x="4412" y="26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8"/>
              <p:cNvSpPr/>
              <p:nvPr/>
            </p:nvSpPr>
            <p:spPr>
              <a:xfrm>
                <a:off x="6459300" y="2770050"/>
                <a:ext cx="121075" cy="14260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5704" extrusionOk="0">
                    <a:moveTo>
                      <a:pt x="431" y="431"/>
                    </a:moveTo>
                    <a:lnTo>
                      <a:pt x="4519" y="2906"/>
                    </a:lnTo>
                    <a:lnTo>
                      <a:pt x="4519" y="5251"/>
                    </a:lnTo>
                    <a:lnTo>
                      <a:pt x="4519" y="5251"/>
                    </a:lnTo>
                    <a:lnTo>
                      <a:pt x="431" y="2798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2906"/>
                    </a:lnTo>
                    <a:lnTo>
                      <a:pt x="108" y="3121"/>
                    </a:lnTo>
                    <a:lnTo>
                      <a:pt x="4519" y="5703"/>
                    </a:lnTo>
                    <a:lnTo>
                      <a:pt x="4735" y="5703"/>
                    </a:lnTo>
                    <a:lnTo>
                      <a:pt x="4842" y="5488"/>
                    </a:lnTo>
                    <a:lnTo>
                      <a:pt x="4842" y="2798"/>
                    </a:lnTo>
                    <a:lnTo>
                      <a:pt x="4735" y="2583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8"/>
              <p:cNvSpPr/>
              <p:nvPr/>
            </p:nvSpPr>
            <p:spPr>
              <a:xfrm>
                <a:off x="6574975" y="2670550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11297" y="0"/>
                    </a:moveTo>
                    <a:lnTo>
                      <a:pt x="0" y="6778"/>
                    </a:lnTo>
                    <a:lnTo>
                      <a:pt x="0" y="9468"/>
                    </a:lnTo>
                    <a:lnTo>
                      <a:pt x="11297" y="2905"/>
                    </a:lnTo>
                    <a:lnTo>
                      <a:pt x="1129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8"/>
              <p:cNvSpPr/>
              <p:nvPr/>
            </p:nvSpPr>
            <p:spPr>
              <a:xfrm>
                <a:off x="6634125" y="278082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1" y="3766"/>
                    </a:lnTo>
                    <a:lnTo>
                      <a:pt x="1507" y="279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8"/>
              <p:cNvSpPr/>
              <p:nvPr/>
            </p:nvSpPr>
            <p:spPr>
              <a:xfrm>
                <a:off x="6572275" y="2667850"/>
                <a:ext cx="2878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2" extrusionOk="0">
                    <a:moveTo>
                      <a:pt x="11189" y="431"/>
                    </a:moveTo>
                    <a:lnTo>
                      <a:pt x="11189" y="2905"/>
                    </a:lnTo>
                    <a:lnTo>
                      <a:pt x="323" y="9253"/>
                    </a:lnTo>
                    <a:lnTo>
                      <a:pt x="323" y="6929"/>
                    </a:lnTo>
                    <a:lnTo>
                      <a:pt x="11189" y="431"/>
                    </a:lnTo>
                    <a:close/>
                    <a:moveTo>
                      <a:pt x="11297" y="1"/>
                    </a:moveTo>
                    <a:lnTo>
                      <a:pt x="0" y="6671"/>
                    </a:lnTo>
                    <a:lnTo>
                      <a:pt x="0" y="6886"/>
                    </a:lnTo>
                    <a:lnTo>
                      <a:pt x="0" y="9576"/>
                    </a:lnTo>
                    <a:lnTo>
                      <a:pt x="0" y="9791"/>
                    </a:lnTo>
                    <a:lnTo>
                      <a:pt x="216" y="9791"/>
                    </a:lnTo>
                    <a:lnTo>
                      <a:pt x="11405" y="3121"/>
                    </a:lnTo>
                    <a:lnTo>
                      <a:pt x="11512" y="3013"/>
                    </a:lnTo>
                    <a:lnTo>
                      <a:pt x="11512" y="108"/>
                    </a:lnTo>
                    <a:lnTo>
                      <a:pt x="1140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8"/>
              <p:cNvSpPr/>
              <p:nvPr/>
            </p:nvSpPr>
            <p:spPr>
              <a:xfrm>
                <a:off x="6464675" y="2608675"/>
                <a:ext cx="392725" cy="231350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254" extrusionOk="0">
                    <a:moveTo>
                      <a:pt x="11298" y="1"/>
                    </a:moveTo>
                    <a:lnTo>
                      <a:pt x="1" y="6564"/>
                    </a:lnTo>
                    <a:lnTo>
                      <a:pt x="4412" y="9253"/>
                    </a:lnTo>
                    <a:lnTo>
                      <a:pt x="15709" y="2475"/>
                    </a:lnTo>
                    <a:lnTo>
                      <a:pt x="1129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8"/>
              <p:cNvSpPr/>
              <p:nvPr/>
            </p:nvSpPr>
            <p:spPr>
              <a:xfrm>
                <a:off x="6526550" y="2716275"/>
                <a:ext cx="1479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3" extrusionOk="0">
                    <a:moveTo>
                      <a:pt x="1507" y="0"/>
                    </a:moveTo>
                    <a:lnTo>
                      <a:pt x="0" y="861"/>
                    </a:lnTo>
                    <a:lnTo>
                      <a:pt x="4304" y="3443"/>
                    </a:lnTo>
                    <a:lnTo>
                      <a:pt x="5918" y="2582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8"/>
              <p:cNvSpPr/>
              <p:nvPr/>
            </p:nvSpPr>
            <p:spPr>
              <a:xfrm>
                <a:off x="6763250" y="2697450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6" y="2905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8"/>
              <p:cNvSpPr/>
              <p:nvPr/>
            </p:nvSpPr>
            <p:spPr>
              <a:xfrm>
                <a:off x="6655650" y="263557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1507" y="1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8"/>
              <p:cNvSpPr/>
              <p:nvPr/>
            </p:nvSpPr>
            <p:spPr>
              <a:xfrm>
                <a:off x="6459300" y="2606000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513" y="323"/>
                    </a:moveTo>
                    <a:lnTo>
                      <a:pt x="15540" y="2639"/>
                    </a:lnTo>
                    <a:lnTo>
                      <a:pt x="15540" y="2639"/>
                    </a:lnTo>
                    <a:lnTo>
                      <a:pt x="4627" y="9145"/>
                    </a:lnTo>
                    <a:lnTo>
                      <a:pt x="539" y="6671"/>
                    </a:lnTo>
                    <a:lnTo>
                      <a:pt x="11513" y="323"/>
                    </a:lnTo>
                    <a:close/>
                    <a:moveTo>
                      <a:pt x="11405" y="0"/>
                    </a:moveTo>
                    <a:lnTo>
                      <a:pt x="108" y="6563"/>
                    </a:lnTo>
                    <a:lnTo>
                      <a:pt x="1" y="6671"/>
                    </a:lnTo>
                    <a:lnTo>
                      <a:pt x="108" y="6886"/>
                    </a:lnTo>
                    <a:lnTo>
                      <a:pt x="4519" y="9468"/>
                    </a:lnTo>
                    <a:lnTo>
                      <a:pt x="4735" y="9468"/>
                    </a:lnTo>
                    <a:lnTo>
                      <a:pt x="15924" y="2797"/>
                    </a:lnTo>
                    <a:lnTo>
                      <a:pt x="16031" y="2582"/>
                    </a:lnTo>
                    <a:lnTo>
                      <a:pt x="15924" y="2475"/>
                    </a:lnTo>
                    <a:lnTo>
                      <a:pt x="1162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>
                <a:off x="6623375" y="2692050"/>
                <a:ext cx="807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6" extrusionOk="0">
                    <a:moveTo>
                      <a:pt x="1614" y="1"/>
                    </a:moveTo>
                    <a:lnTo>
                      <a:pt x="969" y="109"/>
                    </a:lnTo>
                    <a:lnTo>
                      <a:pt x="539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216" y="1400"/>
                    </a:lnTo>
                    <a:lnTo>
                      <a:pt x="539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260" y="1937"/>
                    </a:lnTo>
                    <a:lnTo>
                      <a:pt x="2798" y="1722"/>
                    </a:lnTo>
                    <a:lnTo>
                      <a:pt x="3121" y="1400"/>
                    </a:lnTo>
                    <a:lnTo>
                      <a:pt x="3228" y="1077"/>
                    </a:lnTo>
                    <a:lnTo>
                      <a:pt x="3121" y="646"/>
                    </a:lnTo>
                    <a:lnTo>
                      <a:pt x="2798" y="324"/>
                    </a:lnTo>
                    <a:lnTo>
                      <a:pt x="2260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>
                <a:off x="6752475" y="2627500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2" y="1"/>
                    </a:moveTo>
                    <a:lnTo>
                      <a:pt x="1" y="2691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>
                <a:off x="6747100" y="26248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5191"/>
                    </a:lnTo>
                    <a:lnTo>
                      <a:pt x="431" y="2905"/>
                    </a:lnTo>
                    <a:lnTo>
                      <a:pt x="4519" y="431"/>
                    </a:lnTo>
                    <a:close/>
                    <a:moveTo>
                      <a:pt x="4627" y="0"/>
                    </a:moveTo>
                    <a:lnTo>
                      <a:pt x="108" y="2582"/>
                    </a:lnTo>
                    <a:lnTo>
                      <a:pt x="1" y="2798"/>
                    </a:lnTo>
                    <a:lnTo>
                      <a:pt x="1" y="5487"/>
                    </a:lnTo>
                    <a:lnTo>
                      <a:pt x="108" y="5702"/>
                    </a:lnTo>
                    <a:lnTo>
                      <a:pt x="323" y="5702"/>
                    </a:lnTo>
                    <a:lnTo>
                      <a:pt x="4734" y="3120"/>
                    </a:lnTo>
                    <a:lnTo>
                      <a:pt x="4842" y="2905"/>
                    </a:lnTo>
                    <a:lnTo>
                      <a:pt x="4842" y="108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>
                <a:off x="6472750" y="2525300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5"/>
                    </a:lnTo>
                    <a:lnTo>
                      <a:pt x="11190" y="9468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>
                <a:off x="6655650" y="26329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>
                <a:off x="6467375" y="2522600"/>
                <a:ext cx="290500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2" extrusionOk="0">
                    <a:moveTo>
                      <a:pt x="431" y="431"/>
                    </a:moveTo>
                    <a:lnTo>
                      <a:pt x="11190" y="6929"/>
                    </a:lnTo>
                    <a:lnTo>
                      <a:pt x="11190" y="6929"/>
                    </a:lnTo>
                    <a:lnTo>
                      <a:pt x="11190" y="9253"/>
                    </a:lnTo>
                    <a:lnTo>
                      <a:pt x="431" y="2906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3013"/>
                    </a:lnTo>
                    <a:lnTo>
                      <a:pt x="108" y="3121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7"/>
                    </a:lnTo>
                    <a:lnTo>
                      <a:pt x="11512" y="667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6472750" y="2463450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601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6655650" y="25710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6523850" y="25522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6523850" y="2490325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5" y="3444"/>
                    </a:lnTo>
                    <a:lnTo>
                      <a:pt x="5918" y="862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6467375" y="2460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7" y="323"/>
                    </a:moveTo>
                    <a:lnTo>
                      <a:pt x="15493" y="6671"/>
                    </a:lnTo>
                    <a:lnTo>
                      <a:pt x="11405" y="9145"/>
                    </a:lnTo>
                    <a:lnTo>
                      <a:pt x="598" y="2640"/>
                    </a:lnTo>
                    <a:lnTo>
                      <a:pt x="598" y="2640"/>
                    </a:lnTo>
                    <a:lnTo>
                      <a:pt x="4627" y="323"/>
                    </a:lnTo>
                    <a:close/>
                    <a:moveTo>
                      <a:pt x="4519" y="0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2" y="9468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3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6626075" y="2546825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8" y="1937"/>
                    </a:lnTo>
                    <a:lnTo>
                      <a:pt x="1506" y="2044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0" y="969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6609925" y="2708200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2" y="0"/>
                    </a:moveTo>
                    <a:lnTo>
                      <a:pt x="1" y="2583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6604550" y="27028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2" y="538"/>
                    </a:moveTo>
                    <a:lnTo>
                      <a:pt x="4412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2" y="538"/>
                    </a:lnTo>
                    <a:close/>
                    <a:moveTo>
                      <a:pt x="4519" y="0"/>
                    </a:moveTo>
                    <a:lnTo>
                      <a:pt x="108" y="2690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2"/>
                    </a:lnTo>
                    <a:lnTo>
                      <a:pt x="216" y="5702"/>
                    </a:lnTo>
                    <a:lnTo>
                      <a:pt x="4734" y="3120"/>
                    </a:lnTo>
                    <a:lnTo>
                      <a:pt x="4842" y="3013"/>
                    </a:lnTo>
                    <a:lnTo>
                      <a:pt x="4842" y="215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6327525" y="2606000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11297" y="9468"/>
                    </a:lnTo>
                    <a:lnTo>
                      <a:pt x="11297" y="66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8"/>
              <p:cNvSpPr/>
              <p:nvPr/>
            </p:nvSpPr>
            <p:spPr>
              <a:xfrm>
                <a:off x="6510400" y="271357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9" y="2798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8"/>
              <p:cNvSpPr/>
              <p:nvPr/>
            </p:nvSpPr>
            <p:spPr>
              <a:xfrm>
                <a:off x="6324825" y="2600600"/>
                <a:ext cx="2878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2" extrusionOk="0">
                    <a:moveTo>
                      <a:pt x="323" y="539"/>
                    </a:moveTo>
                    <a:lnTo>
                      <a:pt x="11189" y="6931"/>
                    </a:lnTo>
                    <a:lnTo>
                      <a:pt x="11189" y="9361"/>
                    </a:lnTo>
                    <a:lnTo>
                      <a:pt x="323" y="2906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3013"/>
                    </a:lnTo>
                    <a:lnTo>
                      <a:pt x="0" y="3229"/>
                    </a:lnTo>
                    <a:lnTo>
                      <a:pt x="11297" y="9791"/>
                    </a:lnTo>
                    <a:lnTo>
                      <a:pt x="11405" y="9791"/>
                    </a:lnTo>
                    <a:lnTo>
                      <a:pt x="11512" y="9684"/>
                    </a:lnTo>
                    <a:lnTo>
                      <a:pt x="11512" y="6887"/>
                    </a:lnTo>
                    <a:lnTo>
                      <a:pt x="11405" y="677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8"/>
              <p:cNvSpPr/>
              <p:nvPr/>
            </p:nvSpPr>
            <p:spPr>
              <a:xfrm>
                <a:off x="6327525" y="2544125"/>
                <a:ext cx="392700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9146" extrusionOk="0">
                    <a:moveTo>
                      <a:pt x="4411" y="1"/>
                    </a:moveTo>
                    <a:lnTo>
                      <a:pt x="0" y="2475"/>
                    </a:lnTo>
                    <a:lnTo>
                      <a:pt x="11297" y="9146"/>
                    </a:lnTo>
                    <a:lnTo>
                      <a:pt x="15708" y="6563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8"/>
              <p:cNvSpPr/>
              <p:nvPr/>
            </p:nvSpPr>
            <p:spPr>
              <a:xfrm>
                <a:off x="6510400" y="264902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5" y="3551"/>
                    </a:lnTo>
                    <a:lnTo>
                      <a:pt x="5918" y="969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6381300" y="26329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797"/>
                    </a:lnTo>
                    <a:lnTo>
                      <a:pt x="1615" y="3766"/>
                    </a:lnTo>
                    <a:lnTo>
                      <a:pt x="1615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6381300" y="2568325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304" y="1"/>
                    </a:moveTo>
                    <a:lnTo>
                      <a:pt x="1" y="2583"/>
                    </a:lnTo>
                    <a:lnTo>
                      <a:pt x="1615" y="3444"/>
                    </a:lnTo>
                    <a:lnTo>
                      <a:pt x="5918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6324825" y="2538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519" y="431"/>
                    </a:moveTo>
                    <a:lnTo>
                      <a:pt x="15493" y="6778"/>
                    </a:lnTo>
                    <a:lnTo>
                      <a:pt x="11405" y="9145"/>
                    </a:lnTo>
                    <a:lnTo>
                      <a:pt x="497" y="2643"/>
                    </a:lnTo>
                    <a:lnTo>
                      <a:pt x="497" y="2643"/>
                    </a:lnTo>
                    <a:lnTo>
                      <a:pt x="4519" y="431"/>
                    </a:lnTo>
                    <a:close/>
                    <a:moveTo>
                      <a:pt x="4412" y="1"/>
                    </a:moveTo>
                    <a:lnTo>
                      <a:pt x="108" y="2475"/>
                    </a:lnTo>
                    <a:lnTo>
                      <a:pt x="0" y="2690"/>
                    </a:lnTo>
                    <a:lnTo>
                      <a:pt x="0" y="2798"/>
                    </a:lnTo>
                    <a:lnTo>
                      <a:pt x="11297" y="9468"/>
                    </a:lnTo>
                    <a:lnTo>
                      <a:pt x="11405" y="9468"/>
                    </a:lnTo>
                    <a:lnTo>
                      <a:pt x="15923" y="6886"/>
                    </a:lnTo>
                    <a:lnTo>
                      <a:pt x="16031" y="6778"/>
                    </a:lnTo>
                    <a:lnTo>
                      <a:pt x="15923" y="6563"/>
                    </a:lnTo>
                    <a:lnTo>
                      <a:pt x="462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8"/>
              <p:cNvSpPr/>
              <p:nvPr/>
            </p:nvSpPr>
            <p:spPr>
              <a:xfrm>
                <a:off x="6480825" y="2624825"/>
                <a:ext cx="807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5" extrusionOk="0">
                    <a:moveTo>
                      <a:pt x="1614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506"/>
                    </a:lnTo>
                    <a:lnTo>
                      <a:pt x="431" y="1829"/>
                    </a:lnTo>
                    <a:lnTo>
                      <a:pt x="969" y="2044"/>
                    </a:lnTo>
                    <a:lnTo>
                      <a:pt x="2260" y="2044"/>
                    </a:lnTo>
                    <a:lnTo>
                      <a:pt x="2690" y="1829"/>
                    </a:lnTo>
                    <a:lnTo>
                      <a:pt x="3013" y="1506"/>
                    </a:lnTo>
                    <a:lnTo>
                      <a:pt x="3228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260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8"/>
              <p:cNvSpPr/>
              <p:nvPr/>
            </p:nvSpPr>
            <p:spPr>
              <a:xfrm>
                <a:off x="6187650" y="3154675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108" y="431"/>
                    </a:lnTo>
                    <a:lnTo>
                      <a:pt x="754" y="754"/>
                    </a:lnTo>
                    <a:lnTo>
                      <a:pt x="754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8"/>
              <p:cNvSpPr/>
              <p:nvPr/>
            </p:nvSpPr>
            <p:spPr>
              <a:xfrm>
                <a:off x="6184950" y="3149300"/>
                <a:ext cx="269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5" extrusionOk="0">
                    <a:moveTo>
                      <a:pt x="324" y="508"/>
                    </a:moveTo>
                    <a:lnTo>
                      <a:pt x="754" y="754"/>
                    </a:lnTo>
                    <a:lnTo>
                      <a:pt x="324" y="539"/>
                    </a:lnTo>
                    <a:lnTo>
                      <a:pt x="324" y="508"/>
                    </a:lnTo>
                    <a:close/>
                    <a:moveTo>
                      <a:pt x="1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09" y="754"/>
                    </a:lnTo>
                    <a:lnTo>
                      <a:pt x="754" y="1184"/>
                    </a:lnTo>
                    <a:lnTo>
                      <a:pt x="969" y="1184"/>
                    </a:lnTo>
                    <a:lnTo>
                      <a:pt x="1077" y="1077"/>
                    </a:lnTo>
                    <a:lnTo>
                      <a:pt x="1077" y="646"/>
                    </a:lnTo>
                    <a:lnTo>
                      <a:pt x="969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8"/>
              <p:cNvSpPr/>
              <p:nvPr/>
            </p:nvSpPr>
            <p:spPr>
              <a:xfrm>
                <a:off x="6187650" y="313317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1507" y="0"/>
                    </a:moveTo>
                    <a:lnTo>
                      <a:pt x="1292" y="108"/>
                    </a:lnTo>
                    <a:lnTo>
                      <a:pt x="1" y="861"/>
                    </a:lnTo>
                    <a:lnTo>
                      <a:pt x="754" y="1291"/>
                    </a:lnTo>
                    <a:lnTo>
                      <a:pt x="1937" y="538"/>
                    </a:lnTo>
                    <a:lnTo>
                      <a:pt x="2045" y="430"/>
                    </a:lnTo>
                    <a:lnTo>
                      <a:pt x="1937" y="215"/>
                    </a:lnTo>
                    <a:lnTo>
                      <a:pt x="1614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8"/>
              <p:cNvSpPr/>
              <p:nvPr/>
            </p:nvSpPr>
            <p:spPr>
              <a:xfrm>
                <a:off x="6184950" y="31277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431"/>
                    </a:moveTo>
                    <a:lnTo>
                      <a:pt x="1938" y="646"/>
                    </a:lnTo>
                    <a:lnTo>
                      <a:pt x="862" y="1292"/>
                    </a:lnTo>
                    <a:lnTo>
                      <a:pt x="474" y="1034"/>
                    </a:lnTo>
                    <a:lnTo>
                      <a:pt x="1507" y="431"/>
                    </a:lnTo>
                    <a:close/>
                    <a:moveTo>
                      <a:pt x="1615" y="1"/>
                    </a:moveTo>
                    <a:lnTo>
                      <a:pt x="1292" y="109"/>
                    </a:lnTo>
                    <a:lnTo>
                      <a:pt x="1" y="862"/>
                    </a:lnTo>
                    <a:lnTo>
                      <a:pt x="1" y="1077"/>
                    </a:lnTo>
                    <a:lnTo>
                      <a:pt x="1" y="1184"/>
                    </a:lnTo>
                    <a:lnTo>
                      <a:pt x="862" y="1615"/>
                    </a:lnTo>
                    <a:lnTo>
                      <a:pt x="969" y="1615"/>
                    </a:lnTo>
                    <a:lnTo>
                      <a:pt x="2153" y="969"/>
                    </a:lnTo>
                    <a:lnTo>
                      <a:pt x="2260" y="754"/>
                    </a:lnTo>
                    <a:lnTo>
                      <a:pt x="2368" y="646"/>
                    </a:lnTo>
                    <a:lnTo>
                      <a:pt x="2260" y="431"/>
                    </a:lnTo>
                    <a:lnTo>
                      <a:pt x="2153" y="324"/>
                    </a:lnTo>
                    <a:lnTo>
                      <a:pt x="1830" y="109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8"/>
              <p:cNvSpPr/>
              <p:nvPr/>
            </p:nvSpPr>
            <p:spPr>
              <a:xfrm>
                <a:off x="6206475" y="3143925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1292" y="0"/>
                    </a:moveTo>
                    <a:lnTo>
                      <a:pt x="1" y="861"/>
                    </a:lnTo>
                    <a:lnTo>
                      <a:pt x="1" y="1184"/>
                    </a:lnTo>
                    <a:lnTo>
                      <a:pt x="1184" y="431"/>
                    </a:lnTo>
                    <a:lnTo>
                      <a:pt x="1292" y="323"/>
                    </a:lnTo>
                    <a:lnTo>
                      <a:pt x="1292" y="21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8"/>
              <p:cNvSpPr/>
              <p:nvPr/>
            </p:nvSpPr>
            <p:spPr>
              <a:xfrm>
                <a:off x="6203800" y="3138550"/>
                <a:ext cx="403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5" extrusionOk="0">
                    <a:moveTo>
                      <a:pt x="1291" y="0"/>
                    </a:moveTo>
                    <a:lnTo>
                      <a:pt x="0" y="861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614"/>
                    </a:lnTo>
                    <a:lnTo>
                      <a:pt x="215" y="1614"/>
                    </a:lnTo>
                    <a:lnTo>
                      <a:pt x="1399" y="753"/>
                    </a:lnTo>
                    <a:lnTo>
                      <a:pt x="1614" y="646"/>
                    </a:lnTo>
                    <a:lnTo>
                      <a:pt x="1614" y="431"/>
                    </a:lnTo>
                    <a:lnTo>
                      <a:pt x="1614" y="215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8"/>
              <p:cNvSpPr/>
              <p:nvPr/>
            </p:nvSpPr>
            <p:spPr>
              <a:xfrm>
                <a:off x="6182275" y="3146625"/>
                <a:ext cx="376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076" extrusionOk="0">
                    <a:moveTo>
                      <a:pt x="753" y="323"/>
                    </a:moveTo>
                    <a:lnTo>
                      <a:pt x="1076" y="430"/>
                    </a:lnTo>
                    <a:lnTo>
                      <a:pt x="1184" y="538"/>
                    </a:lnTo>
                    <a:lnTo>
                      <a:pt x="1076" y="646"/>
                    </a:lnTo>
                    <a:lnTo>
                      <a:pt x="753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431" y="430"/>
                    </a:lnTo>
                    <a:lnTo>
                      <a:pt x="753" y="323"/>
                    </a:lnTo>
                    <a:close/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861"/>
                    </a:lnTo>
                    <a:lnTo>
                      <a:pt x="323" y="968"/>
                    </a:lnTo>
                    <a:lnTo>
                      <a:pt x="538" y="1076"/>
                    </a:lnTo>
                    <a:lnTo>
                      <a:pt x="1076" y="1076"/>
                    </a:lnTo>
                    <a:lnTo>
                      <a:pt x="1291" y="968"/>
                    </a:lnTo>
                    <a:lnTo>
                      <a:pt x="1399" y="861"/>
                    </a:lnTo>
                    <a:lnTo>
                      <a:pt x="1507" y="538"/>
                    </a:lnTo>
                    <a:lnTo>
                      <a:pt x="1507" y="323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8"/>
              <p:cNvSpPr/>
              <p:nvPr/>
            </p:nvSpPr>
            <p:spPr>
              <a:xfrm>
                <a:off x="6174200" y="2979850"/>
                <a:ext cx="538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7532" extrusionOk="0">
                    <a:moveTo>
                      <a:pt x="1" y="1"/>
                    </a:moveTo>
                    <a:lnTo>
                      <a:pt x="108" y="1184"/>
                    </a:lnTo>
                    <a:lnTo>
                      <a:pt x="539" y="7209"/>
                    </a:lnTo>
                    <a:lnTo>
                      <a:pt x="539" y="7317"/>
                    </a:lnTo>
                    <a:lnTo>
                      <a:pt x="754" y="7424"/>
                    </a:lnTo>
                    <a:lnTo>
                      <a:pt x="1076" y="7532"/>
                    </a:lnTo>
                    <a:lnTo>
                      <a:pt x="1507" y="7424"/>
                    </a:lnTo>
                    <a:lnTo>
                      <a:pt x="1614" y="7317"/>
                    </a:lnTo>
                    <a:lnTo>
                      <a:pt x="1722" y="7209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8"/>
              <p:cNvSpPr/>
              <p:nvPr/>
            </p:nvSpPr>
            <p:spPr>
              <a:xfrm>
                <a:off x="6174200" y="2979850"/>
                <a:ext cx="538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7532" fill="none" extrusionOk="0">
                    <a:moveTo>
                      <a:pt x="2152" y="1"/>
                    </a:moveTo>
                    <a:lnTo>
                      <a:pt x="1722" y="7209"/>
                    </a:lnTo>
                    <a:lnTo>
                      <a:pt x="1722" y="7209"/>
                    </a:lnTo>
                    <a:lnTo>
                      <a:pt x="1614" y="7317"/>
                    </a:lnTo>
                    <a:lnTo>
                      <a:pt x="1507" y="7424"/>
                    </a:lnTo>
                    <a:lnTo>
                      <a:pt x="1076" y="7532"/>
                    </a:lnTo>
                    <a:lnTo>
                      <a:pt x="1076" y="7532"/>
                    </a:lnTo>
                    <a:lnTo>
                      <a:pt x="754" y="7424"/>
                    </a:lnTo>
                    <a:lnTo>
                      <a:pt x="539" y="7317"/>
                    </a:lnTo>
                    <a:lnTo>
                      <a:pt x="539" y="7209"/>
                    </a:lnTo>
                    <a:lnTo>
                      <a:pt x="108" y="1184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8"/>
              <p:cNvSpPr/>
              <p:nvPr/>
            </p:nvSpPr>
            <p:spPr>
              <a:xfrm>
                <a:off x="6168825" y="2977175"/>
                <a:ext cx="645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7854" extrusionOk="0">
                    <a:moveTo>
                      <a:pt x="108" y="0"/>
                    </a:moveTo>
                    <a:lnTo>
                      <a:pt x="0" y="215"/>
                    </a:lnTo>
                    <a:lnTo>
                      <a:pt x="108" y="1291"/>
                    </a:lnTo>
                    <a:lnTo>
                      <a:pt x="538" y="7316"/>
                    </a:lnTo>
                    <a:lnTo>
                      <a:pt x="646" y="7531"/>
                    </a:lnTo>
                    <a:lnTo>
                      <a:pt x="861" y="7746"/>
                    </a:lnTo>
                    <a:lnTo>
                      <a:pt x="1076" y="7854"/>
                    </a:lnTo>
                    <a:lnTo>
                      <a:pt x="1291" y="7854"/>
                    </a:lnTo>
                    <a:lnTo>
                      <a:pt x="1614" y="7746"/>
                    </a:lnTo>
                    <a:lnTo>
                      <a:pt x="1829" y="7746"/>
                    </a:lnTo>
                    <a:lnTo>
                      <a:pt x="1937" y="7531"/>
                    </a:lnTo>
                    <a:lnTo>
                      <a:pt x="2045" y="7316"/>
                    </a:lnTo>
                    <a:lnTo>
                      <a:pt x="2583" y="215"/>
                    </a:lnTo>
                    <a:lnTo>
                      <a:pt x="2475" y="0"/>
                    </a:lnTo>
                    <a:lnTo>
                      <a:pt x="2260" y="0"/>
                    </a:lnTo>
                    <a:lnTo>
                      <a:pt x="2152" y="108"/>
                    </a:lnTo>
                    <a:lnTo>
                      <a:pt x="1722" y="7316"/>
                    </a:lnTo>
                    <a:lnTo>
                      <a:pt x="1614" y="7424"/>
                    </a:lnTo>
                    <a:lnTo>
                      <a:pt x="969" y="7424"/>
                    </a:lnTo>
                    <a:lnTo>
                      <a:pt x="969" y="7316"/>
                    </a:lnTo>
                    <a:lnTo>
                      <a:pt x="538" y="1291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8"/>
              <p:cNvSpPr/>
              <p:nvPr/>
            </p:nvSpPr>
            <p:spPr>
              <a:xfrm>
                <a:off x="6168825" y="2939500"/>
                <a:ext cx="645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906" extrusionOk="0">
                    <a:moveTo>
                      <a:pt x="1614" y="431"/>
                    </a:moveTo>
                    <a:lnTo>
                      <a:pt x="1937" y="646"/>
                    </a:lnTo>
                    <a:lnTo>
                      <a:pt x="2152" y="1077"/>
                    </a:lnTo>
                    <a:lnTo>
                      <a:pt x="2152" y="1400"/>
                    </a:lnTo>
                    <a:lnTo>
                      <a:pt x="2152" y="1507"/>
                    </a:lnTo>
                    <a:lnTo>
                      <a:pt x="2045" y="1937"/>
                    </a:lnTo>
                    <a:lnTo>
                      <a:pt x="1937" y="2260"/>
                    </a:lnTo>
                    <a:lnTo>
                      <a:pt x="1614" y="2475"/>
                    </a:lnTo>
                    <a:lnTo>
                      <a:pt x="969" y="2475"/>
                    </a:lnTo>
                    <a:lnTo>
                      <a:pt x="754" y="2260"/>
                    </a:lnTo>
                    <a:lnTo>
                      <a:pt x="538" y="1937"/>
                    </a:lnTo>
                    <a:lnTo>
                      <a:pt x="431" y="1507"/>
                    </a:lnTo>
                    <a:lnTo>
                      <a:pt x="431" y="1400"/>
                    </a:lnTo>
                    <a:lnTo>
                      <a:pt x="431" y="1077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1" y="1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862"/>
                    </a:lnTo>
                    <a:lnTo>
                      <a:pt x="0" y="1400"/>
                    </a:lnTo>
                    <a:lnTo>
                      <a:pt x="0" y="1615"/>
                    </a:lnTo>
                    <a:lnTo>
                      <a:pt x="216" y="2045"/>
                    </a:lnTo>
                    <a:lnTo>
                      <a:pt x="431" y="2475"/>
                    </a:lnTo>
                    <a:lnTo>
                      <a:pt x="861" y="2798"/>
                    </a:lnTo>
                    <a:lnTo>
                      <a:pt x="1291" y="2906"/>
                    </a:lnTo>
                    <a:lnTo>
                      <a:pt x="1722" y="2798"/>
                    </a:lnTo>
                    <a:lnTo>
                      <a:pt x="2152" y="2475"/>
                    </a:lnTo>
                    <a:lnTo>
                      <a:pt x="2475" y="2045"/>
                    </a:lnTo>
                    <a:lnTo>
                      <a:pt x="2583" y="1615"/>
                    </a:lnTo>
                    <a:lnTo>
                      <a:pt x="2583" y="1400"/>
                    </a:lnTo>
                    <a:lnTo>
                      <a:pt x="2475" y="862"/>
                    </a:lnTo>
                    <a:lnTo>
                      <a:pt x="2152" y="431"/>
                    </a:lnTo>
                    <a:lnTo>
                      <a:pt x="1829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8"/>
              <p:cNvSpPr/>
              <p:nvPr/>
            </p:nvSpPr>
            <p:spPr>
              <a:xfrm>
                <a:off x="6174200" y="2944900"/>
                <a:ext cx="538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475" extrusionOk="0">
                    <a:moveTo>
                      <a:pt x="1076" y="0"/>
                    </a:moveTo>
                    <a:lnTo>
                      <a:pt x="646" y="108"/>
                    </a:lnTo>
                    <a:lnTo>
                      <a:pt x="216" y="430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08" y="1829"/>
                    </a:lnTo>
                    <a:lnTo>
                      <a:pt x="323" y="2152"/>
                    </a:lnTo>
                    <a:lnTo>
                      <a:pt x="646" y="2367"/>
                    </a:lnTo>
                    <a:lnTo>
                      <a:pt x="1076" y="2475"/>
                    </a:lnTo>
                    <a:lnTo>
                      <a:pt x="1507" y="2367"/>
                    </a:lnTo>
                    <a:lnTo>
                      <a:pt x="1830" y="2152"/>
                    </a:lnTo>
                    <a:lnTo>
                      <a:pt x="2045" y="1829"/>
                    </a:lnTo>
                    <a:lnTo>
                      <a:pt x="2152" y="1291"/>
                    </a:lnTo>
                    <a:lnTo>
                      <a:pt x="2045" y="861"/>
                    </a:lnTo>
                    <a:lnTo>
                      <a:pt x="1830" y="430"/>
                    </a:lnTo>
                    <a:lnTo>
                      <a:pt x="1507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8"/>
              <p:cNvSpPr/>
              <p:nvPr/>
            </p:nvSpPr>
            <p:spPr>
              <a:xfrm>
                <a:off x="6174200" y="2818475"/>
                <a:ext cx="11300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8393" extrusionOk="0">
                    <a:moveTo>
                      <a:pt x="1937" y="0"/>
                    </a:moveTo>
                    <a:lnTo>
                      <a:pt x="216" y="969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" y="6886"/>
                    </a:lnTo>
                    <a:lnTo>
                      <a:pt x="2368" y="8285"/>
                    </a:lnTo>
                    <a:lnTo>
                      <a:pt x="2798" y="8392"/>
                    </a:lnTo>
                    <a:lnTo>
                      <a:pt x="3121" y="8285"/>
                    </a:lnTo>
                    <a:lnTo>
                      <a:pt x="4519" y="7532"/>
                    </a:lnTo>
                    <a:lnTo>
                      <a:pt x="4412" y="2152"/>
                    </a:lnTo>
                    <a:lnTo>
                      <a:pt x="4412" y="1829"/>
                    </a:lnTo>
                    <a:lnTo>
                      <a:pt x="4412" y="1722"/>
                    </a:lnTo>
                    <a:lnTo>
                      <a:pt x="4089" y="1184"/>
                    </a:lnTo>
                    <a:lnTo>
                      <a:pt x="3659" y="754"/>
                    </a:lnTo>
                    <a:lnTo>
                      <a:pt x="3013" y="431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8"/>
              <p:cNvSpPr/>
              <p:nvPr/>
            </p:nvSpPr>
            <p:spPr>
              <a:xfrm>
                <a:off x="6244125" y="31923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754" y="753"/>
                    </a:lnTo>
                    <a:lnTo>
                      <a:pt x="754" y="4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8"/>
              <p:cNvSpPr/>
              <p:nvPr/>
            </p:nvSpPr>
            <p:spPr>
              <a:xfrm>
                <a:off x="6238750" y="3186950"/>
                <a:ext cx="296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185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108" y="646"/>
                    </a:lnTo>
                    <a:lnTo>
                      <a:pt x="216" y="754"/>
                    </a:lnTo>
                    <a:lnTo>
                      <a:pt x="861" y="1184"/>
                    </a:lnTo>
                    <a:lnTo>
                      <a:pt x="1077" y="1184"/>
                    </a:lnTo>
                    <a:lnTo>
                      <a:pt x="1184" y="969"/>
                    </a:lnTo>
                    <a:lnTo>
                      <a:pt x="1184" y="646"/>
                    </a:lnTo>
                    <a:lnTo>
                      <a:pt x="1077" y="43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8"/>
              <p:cNvSpPr/>
              <p:nvPr/>
            </p:nvSpPr>
            <p:spPr>
              <a:xfrm>
                <a:off x="6244125" y="3170825"/>
                <a:ext cx="511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1292" extrusionOk="0">
                    <a:moveTo>
                      <a:pt x="1400" y="0"/>
                    </a:moveTo>
                    <a:lnTo>
                      <a:pt x="1184" y="108"/>
                    </a:lnTo>
                    <a:lnTo>
                      <a:pt x="1" y="861"/>
                    </a:lnTo>
                    <a:lnTo>
                      <a:pt x="754" y="1291"/>
                    </a:lnTo>
                    <a:lnTo>
                      <a:pt x="1937" y="538"/>
                    </a:lnTo>
                    <a:lnTo>
                      <a:pt x="2045" y="431"/>
                    </a:lnTo>
                    <a:lnTo>
                      <a:pt x="1937" y="216"/>
                    </a:lnTo>
                    <a:lnTo>
                      <a:pt x="1615" y="108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8"/>
              <p:cNvSpPr/>
              <p:nvPr/>
            </p:nvSpPr>
            <p:spPr>
              <a:xfrm>
                <a:off x="6238750" y="3165450"/>
                <a:ext cx="592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4" extrusionOk="0">
                    <a:moveTo>
                      <a:pt x="1722" y="431"/>
                    </a:moveTo>
                    <a:lnTo>
                      <a:pt x="2045" y="538"/>
                    </a:lnTo>
                    <a:lnTo>
                      <a:pt x="2045" y="646"/>
                    </a:lnTo>
                    <a:lnTo>
                      <a:pt x="969" y="1291"/>
                    </a:lnTo>
                    <a:lnTo>
                      <a:pt x="571" y="1026"/>
                    </a:lnTo>
                    <a:lnTo>
                      <a:pt x="571" y="1026"/>
                    </a:lnTo>
                    <a:lnTo>
                      <a:pt x="1507" y="431"/>
                    </a:lnTo>
                    <a:close/>
                    <a:moveTo>
                      <a:pt x="1615" y="0"/>
                    </a:moveTo>
                    <a:lnTo>
                      <a:pt x="1292" y="108"/>
                    </a:lnTo>
                    <a:lnTo>
                      <a:pt x="108" y="861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7" y="1614"/>
                    </a:lnTo>
                    <a:lnTo>
                      <a:pt x="2260" y="968"/>
                    </a:lnTo>
                    <a:lnTo>
                      <a:pt x="2368" y="753"/>
                    </a:lnTo>
                    <a:lnTo>
                      <a:pt x="2368" y="646"/>
                    </a:lnTo>
                    <a:lnTo>
                      <a:pt x="2368" y="431"/>
                    </a:lnTo>
                    <a:lnTo>
                      <a:pt x="2152" y="215"/>
                    </a:lnTo>
                    <a:lnTo>
                      <a:pt x="1937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8"/>
              <p:cNvSpPr/>
              <p:nvPr/>
            </p:nvSpPr>
            <p:spPr>
              <a:xfrm>
                <a:off x="6262950" y="3181575"/>
                <a:ext cx="323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85" extrusionOk="0">
                    <a:moveTo>
                      <a:pt x="1292" y="1"/>
                    </a:moveTo>
                    <a:lnTo>
                      <a:pt x="1" y="861"/>
                    </a:lnTo>
                    <a:lnTo>
                      <a:pt x="1" y="1184"/>
                    </a:lnTo>
                    <a:lnTo>
                      <a:pt x="1184" y="431"/>
                    </a:lnTo>
                    <a:lnTo>
                      <a:pt x="1292" y="323"/>
                    </a:lnTo>
                    <a:lnTo>
                      <a:pt x="1292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8"/>
              <p:cNvSpPr/>
              <p:nvPr/>
            </p:nvSpPr>
            <p:spPr>
              <a:xfrm>
                <a:off x="6257575" y="3176200"/>
                <a:ext cx="430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615" extrusionOk="0">
                    <a:moveTo>
                      <a:pt x="1399" y="1"/>
                    </a:moveTo>
                    <a:lnTo>
                      <a:pt x="108" y="861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8" y="1614"/>
                    </a:lnTo>
                    <a:lnTo>
                      <a:pt x="324" y="1614"/>
                    </a:lnTo>
                    <a:lnTo>
                      <a:pt x="1507" y="754"/>
                    </a:lnTo>
                    <a:lnTo>
                      <a:pt x="1615" y="646"/>
                    </a:lnTo>
                    <a:lnTo>
                      <a:pt x="1722" y="43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8"/>
              <p:cNvSpPr/>
              <p:nvPr/>
            </p:nvSpPr>
            <p:spPr>
              <a:xfrm>
                <a:off x="6230675" y="2979850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extrusionOk="0">
                    <a:moveTo>
                      <a:pt x="1077" y="1"/>
                    </a:moveTo>
                    <a:lnTo>
                      <a:pt x="539" y="108"/>
                    </a:lnTo>
                    <a:lnTo>
                      <a:pt x="216" y="323"/>
                    </a:lnTo>
                    <a:lnTo>
                      <a:pt x="1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109" y="2583"/>
                    </a:lnTo>
                    <a:lnTo>
                      <a:pt x="539" y="8608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507" y="8823"/>
                    </a:lnTo>
                    <a:lnTo>
                      <a:pt x="1615" y="8715"/>
                    </a:lnTo>
                    <a:lnTo>
                      <a:pt x="1615" y="8608"/>
                    </a:lnTo>
                    <a:lnTo>
                      <a:pt x="2153" y="1399"/>
                    </a:lnTo>
                    <a:lnTo>
                      <a:pt x="2153" y="1292"/>
                    </a:lnTo>
                    <a:lnTo>
                      <a:pt x="2045" y="754"/>
                    </a:lnTo>
                    <a:lnTo>
                      <a:pt x="1830" y="323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8"/>
              <p:cNvSpPr/>
              <p:nvPr/>
            </p:nvSpPr>
            <p:spPr>
              <a:xfrm>
                <a:off x="6225300" y="2974475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615" y="431"/>
                    </a:moveTo>
                    <a:lnTo>
                      <a:pt x="1830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153" y="1614"/>
                    </a:lnTo>
                    <a:lnTo>
                      <a:pt x="2045" y="1829"/>
                    </a:lnTo>
                    <a:lnTo>
                      <a:pt x="1615" y="8823"/>
                    </a:lnTo>
                    <a:lnTo>
                      <a:pt x="1507" y="8823"/>
                    </a:lnTo>
                    <a:lnTo>
                      <a:pt x="1292" y="8930"/>
                    </a:lnTo>
                    <a:lnTo>
                      <a:pt x="969" y="8823"/>
                    </a:lnTo>
                    <a:lnTo>
                      <a:pt x="539" y="2798"/>
                    </a:lnTo>
                    <a:lnTo>
                      <a:pt x="431" y="1614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08" y="2798"/>
                    </a:lnTo>
                    <a:lnTo>
                      <a:pt x="539" y="8823"/>
                    </a:lnTo>
                    <a:lnTo>
                      <a:pt x="646" y="9038"/>
                    </a:lnTo>
                    <a:lnTo>
                      <a:pt x="754" y="9253"/>
                    </a:lnTo>
                    <a:lnTo>
                      <a:pt x="969" y="9361"/>
                    </a:lnTo>
                    <a:lnTo>
                      <a:pt x="1507" y="9361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3"/>
                    </a:lnTo>
                    <a:lnTo>
                      <a:pt x="2560" y="1711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507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8"/>
              <p:cNvSpPr/>
              <p:nvPr/>
            </p:nvSpPr>
            <p:spPr>
              <a:xfrm>
                <a:off x="6201100" y="2818475"/>
                <a:ext cx="8610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393" extrusionOk="0">
                    <a:moveTo>
                      <a:pt x="861" y="0"/>
                    </a:moveTo>
                    <a:lnTo>
                      <a:pt x="323" y="323"/>
                    </a:lnTo>
                    <a:lnTo>
                      <a:pt x="108" y="3658"/>
                    </a:lnTo>
                    <a:lnTo>
                      <a:pt x="0" y="6348"/>
                    </a:lnTo>
                    <a:lnTo>
                      <a:pt x="108" y="7101"/>
                    </a:lnTo>
                    <a:lnTo>
                      <a:pt x="431" y="7639"/>
                    </a:lnTo>
                    <a:lnTo>
                      <a:pt x="646" y="7854"/>
                    </a:lnTo>
                    <a:lnTo>
                      <a:pt x="1292" y="8285"/>
                    </a:lnTo>
                    <a:lnTo>
                      <a:pt x="1722" y="8392"/>
                    </a:lnTo>
                    <a:lnTo>
                      <a:pt x="2045" y="8285"/>
                    </a:lnTo>
                    <a:lnTo>
                      <a:pt x="3443" y="7639"/>
                    </a:lnTo>
                    <a:lnTo>
                      <a:pt x="3336" y="2152"/>
                    </a:lnTo>
                    <a:lnTo>
                      <a:pt x="3336" y="1829"/>
                    </a:lnTo>
                    <a:lnTo>
                      <a:pt x="3336" y="1722"/>
                    </a:lnTo>
                    <a:lnTo>
                      <a:pt x="3013" y="1184"/>
                    </a:lnTo>
                    <a:lnTo>
                      <a:pt x="2583" y="754"/>
                    </a:lnTo>
                    <a:lnTo>
                      <a:pt x="1937" y="431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8"/>
              <p:cNvSpPr/>
              <p:nvPr/>
            </p:nvSpPr>
            <p:spPr>
              <a:xfrm>
                <a:off x="6195725" y="2837300"/>
                <a:ext cx="126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3229" extrusionOk="0">
                    <a:moveTo>
                      <a:pt x="4411" y="1"/>
                    </a:moveTo>
                    <a:lnTo>
                      <a:pt x="3766" y="108"/>
                    </a:lnTo>
                    <a:lnTo>
                      <a:pt x="3228" y="539"/>
                    </a:lnTo>
                    <a:lnTo>
                      <a:pt x="2152" y="1184"/>
                    </a:lnTo>
                    <a:lnTo>
                      <a:pt x="753" y="2045"/>
                    </a:lnTo>
                    <a:lnTo>
                      <a:pt x="646" y="2045"/>
                    </a:lnTo>
                    <a:lnTo>
                      <a:pt x="323" y="2260"/>
                    </a:lnTo>
                    <a:lnTo>
                      <a:pt x="108" y="2368"/>
                    </a:lnTo>
                    <a:lnTo>
                      <a:pt x="0" y="2583"/>
                    </a:lnTo>
                    <a:lnTo>
                      <a:pt x="0" y="2905"/>
                    </a:lnTo>
                    <a:lnTo>
                      <a:pt x="108" y="3013"/>
                    </a:lnTo>
                    <a:lnTo>
                      <a:pt x="323" y="3228"/>
                    </a:lnTo>
                    <a:lnTo>
                      <a:pt x="1076" y="3228"/>
                    </a:lnTo>
                    <a:lnTo>
                      <a:pt x="1399" y="3013"/>
                    </a:lnTo>
                    <a:lnTo>
                      <a:pt x="3551" y="1292"/>
                    </a:lnTo>
                    <a:lnTo>
                      <a:pt x="3766" y="1184"/>
                    </a:lnTo>
                    <a:lnTo>
                      <a:pt x="4519" y="539"/>
                    </a:lnTo>
                    <a:lnTo>
                      <a:pt x="4519" y="861"/>
                    </a:lnTo>
                    <a:lnTo>
                      <a:pt x="5057" y="539"/>
                    </a:lnTo>
                    <a:lnTo>
                      <a:pt x="4949" y="216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8"/>
              <p:cNvSpPr/>
              <p:nvPr/>
            </p:nvSpPr>
            <p:spPr>
              <a:xfrm>
                <a:off x="6211850" y="2888400"/>
                <a:ext cx="27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" extrusionOk="0">
                    <a:moveTo>
                      <a:pt x="1" y="1"/>
                    </a:moveTo>
                    <a:lnTo>
                      <a:pt x="108" y="1"/>
                    </a:lnTo>
                    <a:lnTo>
                      <a:pt x="108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8"/>
              <p:cNvSpPr/>
              <p:nvPr/>
            </p:nvSpPr>
            <p:spPr>
              <a:xfrm>
                <a:off x="6190350" y="2831925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4626" y="431"/>
                    </a:moveTo>
                    <a:lnTo>
                      <a:pt x="5057" y="646"/>
                    </a:lnTo>
                    <a:lnTo>
                      <a:pt x="5057" y="754"/>
                    </a:lnTo>
                    <a:lnTo>
                      <a:pt x="4949" y="861"/>
                    </a:lnTo>
                    <a:lnTo>
                      <a:pt x="4842" y="754"/>
                    </a:lnTo>
                    <a:lnTo>
                      <a:pt x="4734" y="646"/>
                    </a:lnTo>
                    <a:lnTo>
                      <a:pt x="4626" y="646"/>
                    </a:lnTo>
                    <a:lnTo>
                      <a:pt x="3873" y="1291"/>
                    </a:lnTo>
                    <a:lnTo>
                      <a:pt x="3658" y="1399"/>
                    </a:lnTo>
                    <a:lnTo>
                      <a:pt x="1506" y="3120"/>
                    </a:lnTo>
                    <a:lnTo>
                      <a:pt x="1528" y="3142"/>
                    </a:lnTo>
                    <a:lnTo>
                      <a:pt x="1528" y="3142"/>
                    </a:lnTo>
                    <a:lnTo>
                      <a:pt x="1184" y="3228"/>
                    </a:lnTo>
                    <a:lnTo>
                      <a:pt x="538" y="3228"/>
                    </a:lnTo>
                    <a:lnTo>
                      <a:pt x="323" y="3013"/>
                    </a:lnTo>
                    <a:lnTo>
                      <a:pt x="430" y="2905"/>
                    </a:lnTo>
                    <a:lnTo>
                      <a:pt x="538" y="2690"/>
                    </a:lnTo>
                    <a:lnTo>
                      <a:pt x="968" y="2475"/>
                    </a:lnTo>
                    <a:lnTo>
                      <a:pt x="1076" y="2475"/>
                    </a:lnTo>
                    <a:lnTo>
                      <a:pt x="1184" y="2367"/>
                    </a:lnTo>
                    <a:lnTo>
                      <a:pt x="1184" y="2352"/>
                    </a:lnTo>
                    <a:lnTo>
                      <a:pt x="1184" y="2352"/>
                    </a:lnTo>
                    <a:lnTo>
                      <a:pt x="2475" y="1614"/>
                    </a:lnTo>
                    <a:lnTo>
                      <a:pt x="3228" y="1184"/>
                    </a:lnTo>
                    <a:lnTo>
                      <a:pt x="3443" y="969"/>
                    </a:lnTo>
                    <a:lnTo>
                      <a:pt x="3551" y="969"/>
                    </a:lnTo>
                    <a:lnTo>
                      <a:pt x="3981" y="538"/>
                    </a:lnTo>
                    <a:lnTo>
                      <a:pt x="4626" y="431"/>
                    </a:lnTo>
                    <a:close/>
                    <a:moveTo>
                      <a:pt x="4626" y="0"/>
                    </a:moveTo>
                    <a:lnTo>
                      <a:pt x="3873" y="108"/>
                    </a:lnTo>
                    <a:lnTo>
                      <a:pt x="3766" y="216"/>
                    </a:lnTo>
                    <a:lnTo>
                      <a:pt x="3335" y="646"/>
                    </a:lnTo>
                    <a:lnTo>
                      <a:pt x="2905" y="861"/>
                    </a:lnTo>
                    <a:lnTo>
                      <a:pt x="1829" y="1614"/>
                    </a:lnTo>
                    <a:lnTo>
                      <a:pt x="1054" y="2045"/>
                    </a:lnTo>
                    <a:lnTo>
                      <a:pt x="968" y="2045"/>
                    </a:lnTo>
                    <a:lnTo>
                      <a:pt x="861" y="2152"/>
                    </a:lnTo>
                    <a:lnTo>
                      <a:pt x="538" y="2260"/>
                    </a:lnTo>
                    <a:lnTo>
                      <a:pt x="215" y="2475"/>
                    </a:lnTo>
                    <a:lnTo>
                      <a:pt x="108" y="2690"/>
                    </a:lnTo>
                    <a:lnTo>
                      <a:pt x="0" y="3013"/>
                    </a:lnTo>
                    <a:lnTo>
                      <a:pt x="0" y="3120"/>
                    </a:lnTo>
                    <a:lnTo>
                      <a:pt x="108" y="3336"/>
                    </a:lnTo>
                    <a:lnTo>
                      <a:pt x="323" y="3551"/>
                    </a:lnTo>
                    <a:lnTo>
                      <a:pt x="646" y="3551"/>
                    </a:lnTo>
                    <a:lnTo>
                      <a:pt x="861" y="3658"/>
                    </a:lnTo>
                    <a:lnTo>
                      <a:pt x="1291" y="3551"/>
                    </a:lnTo>
                    <a:lnTo>
                      <a:pt x="1722" y="3443"/>
                    </a:lnTo>
                    <a:lnTo>
                      <a:pt x="1829" y="3443"/>
                    </a:lnTo>
                    <a:lnTo>
                      <a:pt x="3760" y="1716"/>
                    </a:lnTo>
                    <a:lnTo>
                      <a:pt x="3766" y="1722"/>
                    </a:lnTo>
                    <a:lnTo>
                      <a:pt x="3873" y="1722"/>
                    </a:lnTo>
                    <a:lnTo>
                      <a:pt x="4088" y="1507"/>
                    </a:lnTo>
                    <a:lnTo>
                      <a:pt x="4626" y="1076"/>
                    </a:lnTo>
                    <a:lnTo>
                      <a:pt x="4626" y="1184"/>
                    </a:lnTo>
                    <a:lnTo>
                      <a:pt x="4734" y="1291"/>
                    </a:lnTo>
                    <a:lnTo>
                      <a:pt x="4842" y="1291"/>
                    </a:lnTo>
                    <a:lnTo>
                      <a:pt x="5379" y="969"/>
                    </a:lnTo>
                    <a:lnTo>
                      <a:pt x="5487" y="861"/>
                    </a:lnTo>
                    <a:lnTo>
                      <a:pt x="5487" y="754"/>
                    </a:lnTo>
                    <a:lnTo>
                      <a:pt x="5379" y="431"/>
                    </a:lnTo>
                    <a:lnTo>
                      <a:pt x="5272" y="323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8"/>
              <p:cNvSpPr/>
              <p:nvPr/>
            </p:nvSpPr>
            <p:spPr>
              <a:xfrm>
                <a:off x="6209175" y="2885725"/>
                <a:ext cx="80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3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108" y="323"/>
                    </a:lnTo>
                    <a:lnTo>
                      <a:pt x="215" y="323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8"/>
              <p:cNvSpPr/>
              <p:nvPr/>
            </p:nvSpPr>
            <p:spPr>
              <a:xfrm>
                <a:off x="6176900" y="2794275"/>
                <a:ext cx="53800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4950" extrusionOk="0">
                    <a:moveTo>
                      <a:pt x="968" y="0"/>
                    </a:moveTo>
                    <a:lnTo>
                      <a:pt x="538" y="108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0" y="1506"/>
                    </a:lnTo>
                    <a:lnTo>
                      <a:pt x="108" y="2152"/>
                    </a:lnTo>
                    <a:lnTo>
                      <a:pt x="108" y="2367"/>
                    </a:lnTo>
                    <a:lnTo>
                      <a:pt x="538" y="3766"/>
                    </a:lnTo>
                    <a:lnTo>
                      <a:pt x="646" y="4196"/>
                    </a:lnTo>
                    <a:lnTo>
                      <a:pt x="753" y="4626"/>
                    </a:lnTo>
                    <a:lnTo>
                      <a:pt x="861" y="4842"/>
                    </a:lnTo>
                    <a:lnTo>
                      <a:pt x="1076" y="4949"/>
                    </a:lnTo>
                    <a:lnTo>
                      <a:pt x="1722" y="4949"/>
                    </a:lnTo>
                    <a:lnTo>
                      <a:pt x="1937" y="4734"/>
                    </a:lnTo>
                    <a:lnTo>
                      <a:pt x="2044" y="4519"/>
                    </a:lnTo>
                    <a:lnTo>
                      <a:pt x="2152" y="4196"/>
                    </a:lnTo>
                    <a:lnTo>
                      <a:pt x="2152" y="3981"/>
                    </a:lnTo>
                    <a:lnTo>
                      <a:pt x="2044" y="3551"/>
                    </a:lnTo>
                    <a:lnTo>
                      <a:pt x="2044" y="3335"/>
                    </a:lnTo>
                    <a:lnTo>
                      <a:pt x="1829" y="1829"/>
                    </a:lnTo>
                    <a:lnTo>
                      <a:pt x="1829" y="1506"/>
                    </a:lnTo>
                    <a:lnTo>
                      <a:pt x="1722" y="861"/>
                    </a:lnTo>
                    <a:lnTo>
                      <a:pt x="1614" y="431"/>
                    </a:lnTo>
                    <a:lnTo>
                      <a:pt x="1291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8"/>
              <p:cNvSpPr/>
              <p:nvPr/>
            </p:nvSpPr>
            <p:spPr>
              <a:xfrm>
                <a:off x="6171525" y="2788900"/>
                <a:ext cx="645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5380" extrusionOk="0">
                    <a:moveTo>
                      <a:pt x="1183" y="323"/>
                    </a:moveTo>
                    <a:lnTo>
                      <a:pt x="1399" y="430"/>
                    </a:lnTo>
                    <a:lnTo>
                      <a:pt x="1614" y="646"/>
                    </a:lnTo>
                    <a:lnTo>
                      <a:pt x="1721" y="861"/>
                    </a:lnTo>
                    <a:lnTo>
                      <a:pt x="1829" y="1291"/>
                    </a:lnTo>
                    <a:lnTo>
                      <a:pt x="1829" y="1721"/>
                    </a:lnTo>
                    <a:lnTo>
                      <a:pt x="1829" y="2044"/>
                    </a:lnTo>
                    <a:lnTo>
                      <a:pt x="2044" y="3550"/>
                    </a:lnTo>
                    <a:lnTo>
                      <a:pt x="2152" y="3873"/>
                    </a:lnTo>
                    <a:lnTo>
                      <a:pt x="2152" y="4196"/>
                    </a:lnTo>
                    <a:lnTo>
                      <a:pt x="2152" y="4411"/>
                    </a:lnTo>
                    <a:lnTo>
                      <a:pt x="2152" y="4626"/>
                    </a:lnTo>
                    <a:lnTo>
                      <a:pt x="2044" y="4841"/>
                    </a:lnTo>
                    <a:lnTo>
                      <a:pt x="1829" y="4949"/>
                    </a:lnTo>
                    <a:lnTo>
                      <a:pt x="1614" y="5057"/>
                    </a:lnTo>
                    <a:lnTo>
                      <a:pt x="1506" y="5057"/>
                    </a:lnTo>
                    <a:lnTo>
                      <a:pt x="1291" y="4949"/>
                    </a:lnTo>
                    <a:lnTo>
                      <a:pt x="1183" y="4841"/>
                    </a:lnTo>
                    <a:lnTo>
                      <a:pt x="968" y="4411"/>
                    </a:lnTo>
                    <a:lnTo>
                      <a:pt x="861" y="3981"/>
                    </a:lnTo>
                    <a:lnTo>
                      <a:pt x="538" y="2582"/>
                    </a:lnTo>
                    <a:lnTo>
                      <a:pt x="538" y="2259"/>
                    </a:lnTo>
                    <a:lnTo>
                      <a:pt x="430" y="1721"/>
                    </a:lnTo>
                    <a:lnTo>
                      <a:pt x="430" y="1183"/>
                    </a:lnTo>
                    <a:lnTo>
                      <a:pt x="646" y="753"/>
                    </a:lnTo>
                    <a:lnTo>
                      <a:pt x="861" y="430"/>
                    </a:lnTo>
                    <a:lnTo>
                      <a:pt x="1183" y="323"/>
                    </a:lnTo>
                    <a:close/>
                    <a:moveTo>
                      <a:pt x="861" y="0"/>
                    </a:moveTo>
                    <a:lnTo>
                      <a:pt x="646" y="108"/>
                    </a:lnTo>
                    <a:lnTo>
                      <a:pt x="430" y="430"/>
                    </a:lnTo>
                    <a:lnTo>
                      <a:pt x="215" y="753"/>
                    </a:lnTo>
                    <a:lnTo>
                      <a:pt x="108" y="1183"/>
                    </a:lnTo>
                    <a:lnTo>
                      <a:pt x="0" y="1721"/>
                    </a:lnTo>
                    <a:lnTo>
                      <a:pt x="108" y="2367"/>
                    </a:lnTo>
                    <a:lnTo>
                      <a:pt x="215" y="2690"/>
                    </a:lnTo>
                    <a:lnTo>
                      <a:pt x="538" y="4088"/>
                    </a:lnTo>
                    <a:lnTo>
                      <a:pt x="646" y="4519"/>
                    </a:lnTo>
                    <a:lnTo>
                      <a:pt x="861" y="4949"/>
                    </a:lnTo>
                    <a:lnTo>
                      <a:pt x="968" y="5164"/>
                    </a:lnTo>
                    <a:lnTo>
                      <a:pt x="1291" y="5379"/>
                    </a:lnTo>
                    <a:lnTo>
                      <a:pt x="1937" y="5379"/>
                    </a:lnTo>
                    <a:lnTo>
                      <a:pt x="2152" y="5272"/>
                    </a:lnTo>
                    <a:lnTo>
                      <a:pt x="2259" y="5164"/>
                    </a:lnTo>
                    <a:lnTo>
                      <a:pt x="2475" y="4841"/>
                    </a:lnTo>
                    <a:lnTo>
                      <a:pt x="2582" y="4411"/>
                    </a:lnTo>
                    <a:lnTo>
                      <a:pt x="2475" y="4196"/>
                    </a:lnTo>
                    <a:lnTo>
                      <a:pt x="2475" y="3766"/>
                    </a:lnTo>
                    <a:lnTo>
                      <a:pt x="2475" y="3550"/>
                    </a:lnTo>
                    <a:lnTo>
                      <a:pt x="2152" y="2044"/>
                    </a:lnTo>
                    <a:lnTo>
                      <a:pt x="2259" y="1721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8"/>
              <p:cNvSpPr/>
              <p:nvPr/>
            </p:nvSpPr>
            <p:spPr>
              <a:xfrm>
                <a:off x="6174200" y="2788900"/>
                <a:ext cx="113000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7854" extrusionOk="0">
                    <a:moveTo>
                      <a:pt x="1292" y="0"/>
                    </a:moveTo>
                    <a:lnTo>
                      <a:pt x="969" y="215"/>
                    </a:lnTo>
                    <a:lnTo>
                      <a:pt x="646" y="538"/>
                    </a:lnTo>
                    <a:lnTo>
                      <a:pt x="431" y="968"/>
                    </a:lnTo>
                    <a:lnTo>
                      <a:pt x="108" y="1721"/>
                    </a:lnTo>
                    <a:lnTo>
                      <a:pt x="1" y="2475"/>
                    </a:lnTo>
                    <a:lnTo>
                      <a:pt x="1" y="3228"/>
                    </a:lnTo>
                    <a:lnTo>
                      <a:pt x="1" y="4088"/>
                    </a:lnTo>
                    <a:lnTo>
                      <a:pt x="1" y="6240"/>
                    </a:lnTo>
                    <a:lnTo>
                      <a:pt x="2798" y="7854"/>
                    </a:lnTo>
                    <a:lnTo>
                      <a:pt x="4519" y="6886"/>
                    </a:lnTo>
                    <a:lnTo>
                      <a:pt x="4412" y="1506"/>
                    </a:lnTo>
                    <a:lnTo>
                      <a:pt x="4304" y="1183"/>
                    </a:lnTo>
                    <a:lnTo>
                      <a:pt x="4089" y="861"/>
                    </a:lnTo>
                    <a:lnTo>
                      <a:pt x="3766" y="538"/>
                    </a:lnTo>
                    <a:lnTo>
                      <a:pt x="3443" y="323"/>
                    </a:lnTo>
                    <a:lnTo>
                      <a:pt x="2905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8"/>
              <p:cNvSpPr/>
              <p:nvPr/>
            </p:nvSpPr>
            <p:spPr>
              <a:xfrm>
                <a:off x="6168825" y="2783500"/>
                <a:ext cx="121050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8178" extrusionOk="0">
                    <a:moveTo>
                      <a:pt x="2475" y="324"/>
                    </a:moveTo>
                    <a:lnTo>
                      <a:pt x="3013" y="431"/>
                    </a:lnTo>
                    <a:lnTo>
                      <a:pt x="3551" y="646"/>
                    </a:lnTo>
                    <a:lnTo>
                      <a:pt x="3874" y="862"/>
                    </a:lnTo>
                    <a:lnTo>
                      <a:pt x="4196" y="1184"/>
                    </a:lnTo>
                    <a:lnTo>
                      <a:pt x="4412" y="1399"/>
                    </a:lnTo>
                    <a:lnTo>
                      <a:pt x="4412" y="1722"/>
                    </a:lnTo>
                    <a:lnTo>
                      <a:pt x="4519" y="6994"/>
                    </a:lnTo>
                    <a:lnTo>
                      <a:pt x="3013" y="7855"/>
                    </a:lnTo>
                    <a:lnTo>
                      <a:pt x="431" y="6305"/>
                    </a:lnTo>
                    <a:lnTo>
                      <a:pt x="431" y="4304"/>
                    </a:lnTo>
                    <a:lnTo>
                      <a:pt x="431" y="3121"/>
                    </a:lnTo>
                    <a:lnTo>
                      <a:pt x="431" y="2691"/>
                    </a:lnTo>
                    <a:lnTo>
                      <a:pt x="538" y="1937"/>
                    </a:lnTo>
                    <a:lnTo>
                      <a:pt x="754" y="1292"/>
                    </a:lnTo>
                    <a:lnTo>
                      <a:pt x="969" y="862"/>
                    </a:lnTo>
                    <a:lnTo>
                      <a:pt x="1291" y="646"/>
                    </a:lnTo>
                    <a:lnTo>
                      <a:pt x="1614" y="431"/>
                    </a:lnTo>
                    <a:lnTo>
                      <a:pt x="2152" y="324"/>
                    </a:lnTo>
                    <a:close/>
                    <a:moveTo>
                      <a:pt x="2152" y="1"/>
                    </a:moveTo>
                    <a:lnTo>
                      <a:pt x="1507" y="108"/>
                    </a:lnTo>
                    <a:lnTo>
                      <a:pt x="1076" y="324"/>
                    </a:lnTo>
                    <a:lnTo>
                      <a:pt x="754" y="646"/>
                    </a:lnTo>
                    <a:lnTo>
                      <a:pt x="431" y="1077"/>
                    </a:lnTo>
                    <a:lnTo>
                      <a:pt x="216" y="1937"/>
                    </a:lnTo>
                    <a:lnTo>
                      <a:pt x="0" y="2691"/>
                    </a:lnTo>
                    <a:lnTo>
                      <a:pt x="0" y="3121"/>
                    </a:lnTo>
                    <a:lnTo>
                      <a:pt x="108" y="4304"/>
                    </a:lnTo>
                    <a:lnTo>
                      <a:pt x="108" y="6456"/>
                    </a:lnTo>
                    <a:lnTo>
                      <a:pt x="216" y="6564"/>
                    </a:lnTo>
                    <a:lnTo>
                      <a:pt x="2905" y="8177"/>
                    </a:lnTo>
                    <a:lnTo>
                      <a:pt x="3013" y="8177"/>
                    </a:lnTo>
                    <a:lnTo>
                      <a:pt x="4734" y="7317"/>
                    </a:lnTo>
                    <a:lnTo>
                      <a:pt x="4842" y="7102"/>
                    </a:lnTo>
                    <a:lnTo>
                      <a:pt x="4842" y="1722"/>
                    </a:lnTo>
                    <a:lnTo>
                      <a:pt x="4734" y="1292"/>
                    </a:lnTo>
                    <a:lnTo>
                      <a:pt x="4412" y="862"/>
                    </a:lnTo>
                    <a:lnTo>
                      <a:pt x="4089" y="646"/>
                    </a:lnTo>
                    <a:lnTo>
                      <a:pt x="3766" y="324"/>
                    </a:lnTo>
                    <a:lnTo>
                      <a:pt x="3120" y="108"/>
                    </a:lnTo>
                    <a:lnTo>
                      <a:pt x="247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8"/>
              <p:cNvSpPr/>
              <p:nvPr/>
            </p:nvSpPr>
            <p:spPr>
              <a:xfrm>
                <a:off x="6308675" y="2853450"/>
                <a:ext cx="134525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905" extrusionOk="0">
                    <a:moveTo>
                      <a:pt x="3982" y="0"/>
                    </a:moveTo>
                    <a:lnTo>
                      <a:pt x="3444" y="430"/>
                    </a:lnTo>
                    <a:lnTo>
                      <a:pt x="2368" y="968"/>
                    </a:lnTo>
                    <a:lnTo>
                      <a:pt x="862" y="1722"/>
                    </a:lnTo>
                    <a:lnTo>
                      <a:pt x="862" y="1829"/>
                    </a:lnTo>
                    <a:lnTo>
                      <a:pt x="431" y="1937"/>
                    </a:lnTo>
                    <a:lnTo>
                      <a:pt x="216" y="2044"/>
                    </a:lnTo>
                    <a:lnTo>
                      <a:pt x="109" y="2259"/>
                    </a:lnTo>
                    <a:lnTo>
                      <a:pt x="1" y="2475"/>
                    </a:lnTo>
                    <a:lnTo>
                      <a:pt x="109" y="2690"/>
                    </a:lnTo>
                    <a:lnTo>
                      <a:pt x="431" y="2797"/>
                    </a:lnTo>
                    <a:lnTo>
                      <a:pt x="754" y="2905"/>
                    </a:lnTo>
                    <a:lnTo>
                      <a:pt x="1077" y="2905"/>
                    </a:lnTo>
                    <a:lnTo>
                      <a:pt x="1507" y="2797"/>
                    </a:lnTo>
                    <a:lnTo>
                      <a:pt x="3766" y="1184"/>
                    </a:lnTo>
                    <a:lnTo>
                      <a:pt x="3874" y="1076"/>
                    </a:lnTo>
                    <a:lnTo>
                      <a:pt x="4735" y="538"/>
                    </a:lnTo>
                    <a:lnTo>
                      <a:pt x="4735" y="861"/>
                    </a:lnTo>
                    <a:lnTo>
                      <a:pt x="5380" y="646"/>
                    </a:lnTo>
                    <a:lnTo>
                      <a:pt x="5273" y="215"/>
                    </a:lnTo>
                    <a:lnTo>
                      <a:pt x="46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8"/>
              <p:cNvSpPr/>
              <p:nvPr/>
            </p:nvSpPr>
            <p:spPr>
              <a:xfrm>
                <a:off x="6330200" y="2896475"/>
                <a:ext cx="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09" extrusionOk="0">
                    <a:moveTo>
                      <a:pt x="1" y="108"/>
                    </a:moveTo>
                    <a:lnTo>
                      <a:pt x="1" y="1"/>
                    </a:lnTo>
                    <a:lnTo>
                      <a:pt x="1" y="108"/>
                    </a:lnTo>
                    <a:lnTo>
                      <a:pt x="1" y="108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8"/>
              <p:cNvSpPr/>
              <p:nvPr/>
            </p:nvSpPr>
            <p:spPr>
              <a:xfrm>
                <a:off x="6306000" y="2848050"/>
                <a:ext cx="139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337" extrusionOk="0">
                    <a:moveTo>
                      <a:pt x="4734" y="324"/>
                    </a:moveTo>
                    <a:lnTo>
                      <a:pt x="5165" y="539"/>
                    </a:lnTo>
                    <a:lnTo>
                      <a:pt x="5272" y="754"/>
                    </a:lnTo>
                    <a:lnTo>
                      <a:pt x="5057" y="862"/>
                    </a:lnTo>
                    <a:lnTo>
                      <a:pt x="4949" y="754"/>
                    </a:lnTo>
                    <a:lnTo>
                      <a:pt x="4842" y="646"/>
                    </a:lnTo>
                    <a:lnTo>
                      <a:pt x="4734" y="646"/>
                    </a:lnTo>
                    <a:lnTo>
                      <a:pt x="3873" y="1184"/>
                    </a:lnTo>
                    <a:lnTo>
                      <a:pt x="3766" y="1292"/>
                    </a:lnTo>
                    <a:lnTo>
                      <a:pt x="1507" y="2798"/>
                    </a:lnTo>
                    <a:lnTo>
                      <a:pt x="1184" y="2906"/>
                    </a:lnTo>
                    <a:lnTo>
                      <a:pt x="538" y="2906"/>
                    </a:lnTo>
                    <a:lnTo>
                      <a:pt x="323" y="2691"/>
                    </a:lnTo>
                    <a:lnTo>
                      <a:pt x="323" y="2583"/>
                    </a:lnTo>
                    <a:lnTo>
                      <a:pt x="431" y="2368"/>
                    </a:lnTo>
                    <a:lnTo>
                      <a:pt x="969" y="2153"/>
                    </a:lnTo>
                    <a:lnTo>
                      <a:pt x="1184" y="2153"/>
                    </a:lnTo>
                    <a:lnTo>
                      <a:pt x="1184" y="2099"/>
                    </a:lnTo>
                    <a:lnTo>
                      <a:pt x="1184" y="2099"/>
                    </a:lnTo>
                    <a:lnTo>
                      <a:pt x="2582" y="1400"/>
                    </a:lnTo>
                    <a:lnTo>
                      <a:pt x="3336" y="969"/>
                    </a:lnTo>
                    <a:lnTo>
                      <a:pt x="3551" y="862"/>
                    </a:lnTo>
                    <a:lnTo>
                      <a:pt x="3658" y="862"/>
                    </a:lnTo>
                    <a:lnTo>
                      <a:pt x="4196" y="431"/>
                    </a:lnTo>
                    <a:lnTo>
                      <a:pt x="4734" y="324"/>
                    </a:lnTo>
                    <a:close/>
                    <a:moveTo>
                      <a:pt x="4734" y="1"/>
                    </a:moveTo>
                    <a:lnTo>
                      <a:pt x="4089" y="109"/>
                    </a:lnTo>
                    <a:lnTo>
                      <a:pt x="3981" y="109"/>
                    </a:lnTo>
                    <a:lnTo>
                      <a:pt x="3443" y="539"/>
                    </a:lnTo>
                    <a:lnTo>
                      <a:pt x="2260" y="1184"/>
                    </a:lnTo>
                    <a:lnTo>
                      <a:pt x="861" y="1830"/>
                    </a:lnTo>
                    <a:lnTo>
                      <a:pt x="538" y="1938"/>
                    </a:lnTo>
                    <a:lnTo>
                      <a:pt x="216" y="2153"/>
                    </a:lnTo>
                    <a:lnTo>
                      <a:pt x="0" y="2368"/>
                    </a:lnTo>
                    <a:lnTo>
                      <a:pt x="0" y="2691"/>
                    </a:lnTo>
                    <a:lnTo>
                      <a:pt x="108" y="3013"/>
                    </a:lnTo>
                    <a:lnTo>
                      <a:pt x="323" y="3229"/>
                    </a:lnTo>
                    <a:lnTo>
                      <a:pt x="646" y="3336"/>
                    </a:lnTo>
                    <a:lnTo>
                      <a:pt x="1291" y="3336"/>
                    </a:lnTo>
                    <a:lnTo>
                      <a:pt x="1722" y="3121"/>
                    </a:lnTo>
                    <a:lnTo>
                      <a:pt x="3981" y="1615"/>
                    </a:lnTo>
                    <a:lnTo>
                      <a:pt x="4089" y="1507"/>
                    </a:lnTo>
                    <a:lnTo>
                      <a:pt x="4734" y="1077"/>
                    </a:lnTo>
                    <a:lnTo>
                      <a:pt x="4734" y="1184"/>
                    </a:lnTo>
                    <a:lnTo>
                      <a:pt x="4842" y="1292"/>
                    </a:lnTo>
                    <a:lnTo>
                      <a:pt x="4949" y="1292"/>
                    </a:lnTo>
                    <a:lnTo>
                      <a:pt x="5487" y="969"/>
                    </a:lnTo>
                    <a:lnTo>
                      <a:pt x="5595" y="862"/>
                    </a:lnTo>
                    <a:lnTo>
                      <a:pt x="5595" y="754"/>
                    </a:lnTo>
                    <a:lnTo>
                      <a:pt x="5487" y="431"/>
                    </a:lnTo>
                    <a:lnTo>
                      <a:pt x="5487" y="324"/>
                    </a:lnTo>
                    <a:lnTo>
                      <a:pt x="484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8"/>
              <p:cNvSpPr/>
              <p:nvPr/>
            </p:nvSpPr>
            <p:spPr>
              <a:xfrm>
                <a:off x="6324825" y="2893775"/>
                <a:ext cx="81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4" extrusionOk="0">
                    <a:moveTo>
                      <a:pt x="108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108" y="324"/>
                    </a:lnTo>
                    <a:lnTo>
                      <a:pt x="323" y="324"/>
                    </a:lnTo>
                    <a:lnTo>
                      <a:pt x="323" y="216"/>
                    </a:lnTo>
                    <a:lnTo>
                      <a:pt x="323" y="109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8"/>
              <p:cNvSpPr/>
              <p:nvPr/>
            </p:nvSpPr>
            <p:spPr>
              <a:xfrm>
                <a:off x="6246825" y="2826550"/>
                <a:ext cx="9955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4089" extrusionOk="0">
                    <a:moveTo>
                      <a:pt x="646" y="0"/>
                    </a:moveTo>
                    <a:lnTo>
                      <a:pt x="216" y="108"/>
                    </a:lnTo>
                    <a:lnTo>
                      <a:pt x="0" y="431"/>
                    </a:lnTo>
                    <a:lnTo>
                      <a:pt x="0" y="861"/>
                    </a:lnTo>
                    <a:lnTo>
                      <a:pt x="108" y="1399"/>
                    </a:lnTo>
                    <a:lnTo>
                      <a:pt x="431" y="1937"/>
                    </a:lnTo>
                    <a:lnTo>
                      <a:pt x="969" y="2367"/>
                    </a:lnTo>
                    <a:lnTo>
                      <a:pt x="1076" y="2475"/>
                    </a:lnTo>
                    <a:lnTo>
                      <a:pt x="2260" y="3443"/>
                    </a:lnTo>
                    <a:lnTo>
                      <a:pt x="2583" y="3766"/>
                    </a:lnTo>
                    <a:lnTo>
                      <a:pt x="3013" y="3981"/>
                    </a:lnTo>
                    <a:lnTo>
                      <a:pt x="3228" y="4089"/>
                    </a:lnTo>
                    <a:lnTo>
                      <a:pt x="3443" y="3981"/>
                    </a:lnTo>
                    <a:lnTo>
                      <a:pt x="3658" y="3873"/>
                    </a:lnTo>
                    <a:lnTo>
                      <a:pt x="3874" y="3658"/>
                    </a:lnTo>
                    <a:lnTo>
                      <a:pt x="3981" y="3335"/>
                    </a:lnTo>
                    <a:lnTo>
                      <a:pt x="3981" y="3013"/>
                    </a:lnTo>
                    <a:lnTo>
                      <a:pt x="3766" y="2798"/>
                    </a:lnTo>
                    <a:lnTo>
                      <a:pt x="3658" y="2582"/>
                    </a:lnTo>
                    <a:lnTo>
                      <a:pt x="3443" y="2367"/>
                    </a:lnTo>
                    <a:lnTo>
                      <a:pt x="3228" y="2152"/>
                    </a:lnTo>
                    <a:lnTo>
                      <a:pt x="2045" y="1076"/>
                    </a:lnTo>
                    <a:lnTo>
                      <a:pt x="1937" y="753"/>
                    </a:lnTo>
                    <a:lnTo>
                      <a:pt x="1507" y="323"/>
                    </a:lnTo>
                    <a:lnTo>
                      <a:pt x="1076" y="108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8"/>
              <p:cNvSpPr/>
              <p:nvPr/>
            </p:nvSpPr>
            <p:spPr>
              <a:xfrm>
                <a:off x="6241450" y="2821175"/>
                <a:ext cx="1103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4412" extrusionOk="0">
                    <a:moveTo>
                      <a:pt x="1076" y="430"/>
                    </a:moveTo>
                    <a:lnTo>
                      <a:pt x="1399" y="538"/>
                    </a:lnTo>
                    <a:lnTo>
                      <a:pt x="1722" y="861"/>
                    </a:lnTo>
                    <a:lnTo>
                      <a:pt x="1937" y="1076"/>
                    </a:lnTo>
                    <a:lnTo>
                      <a:pt x="2152" y="1399"/>
                    </a:lnTo>
                    <a:lnTo>
                      <a:pt x="3335" y="2475"/>
                    </a:lnTo>
                    <a:lnTo>
                      <a:pt x="3443" y="2690"/>
                    </a:lnTo>
                    <a:lnTo>
                      <a:pt x="3766" y="2905"/>
                    </a:lnTo>
                    <a:lnTo>
                      <a:pt x="3873" y="3120"/>
                    </a:lnTo>
                    <a:lnTo>
                      <a:pt x="3981" y="3335"/>
                    </a:lnTo>
                    <a:lnTo>
                      <a:pt x="3981" y="3550"/>
                    </a:lnTo>
                    <a:lnTo>
                      <a:pt x="3981" y="3766"/>
                    </a:lnTo>
                    <a:lnTo>
                      <a:pt x="3766" y="3873"/>
                    </a:lnTo>
                    <a:lnTo>
                      <a:pt x="3443" y="4088"/>
                    </a:lnTo>
                    <a:lnTo>
                      <a:pt x="3335" y="3981"/>
                    </a:lnTo>
                    <a:lnTo>
                      <a:pt x="2905" y="3766"/>
                    </a:lnTo>
                    <a:lnTo>
                      <a:pt x="2582" y="3550"/>
                    </a:lnTo>
                    <a:lnTo>
                      <a:pt x="1507" y="2582"/>
                    </a:lnTo>
                    <a:lnTo>
                      <a:pt x="1291" y="2475"/>
                    </a:lnTo>
                    <a:lnTo>
                      <a:pt x="861" y="2044"/>
                    </a:lnTo>
                    <a:lnTo>
                      <a:pt x="538" y="1399"/>
                    </a:lnTo>
                    <a:lnTo>
                      <a:pt x="431" y="968"/>
                    </a:lnTo>
                    <a:lnTo>
                      <a:pt x="431" y="646"/>
                    </a:lnTo>
                    <a:lnTo>
                      <a:pt x="538" y="538"/>
                    </a:lnTo>
                    <a:lnTo>
                      <a:pt x="861" y="430"/>
                    </a:lnTo>
                    <a:close/>
                    <a:moveTo>
                      <a:pt x="861" y="0"/>
                    </a:moveTo>
                    <a:lnTo>
                      <a:pt x="538" y="108"/>
                    </a:lnTo>
                    <a:lnTo>
                      <a:pt x="323" y="215"/>
                    </a:lnTo>
                    <a:lnTo>
                      <a:pt x="108" y="538"/>
                    </a:lnTo>
                    <a:lnTo>
                      <a:pt x="0" y="968"/>
                    </a:lnTo>
                    <a:lnTo>
                      <a:pt x="215" y="1614"/>
                    </a:lnTo>
                    <a:lnTo>
                      <a:pt x="538" y="2259"/>
                    </a:lnTo>
                    <a:lnTo>
                      <a:pt x="1035" y="2657"/>
                    </a:lnTo>
                    <a:lnTo>
                      <a:pt x="1035" y="2657"/>
                    </a:lnTo>
                    <a:lnTo>
                      <a:pt x="969" y="2690"/>
                    </a:lnTo>
                    <a:lnTo>
                      <a:pt x="1184" y="2905"/>
                    </a:lnTo>
                    <a:lnTo>
                      <a:pt x="2367" y="3766"/>
                    </a:lnTo>
                    <a:lnTo>
                      <a:pt x="2690" y="4088"/>
                    </a:lnTo>
                    <a:lnTo>
                      <a:pt x="3120" y="4304"/>
                    </a:lnTo>
                    <a:lnTo>
                      <a:pt x="3443" y="4411"/>
                    </a:lnTo>
                    <a:lnTo>
                      <a:pt x="3766" y="4304"/>
                    </a:lnTo>
                    <a:lnTo>
                      <a:pt x="3981" y="4196"/>
                    </a:lnTo>
                    <a:lnTo>
                      <a:pt x="4196" y="3981"/>
                    </a:lnTo>
                    <a:lnTo>
                      <a:pt x="4304" y="3766"/>
                    </a:lnTo>
                    <a:lnTo>
                      <a:pt x="4411" y="3550"/>
                    </a:lnTo>
                    <a:lnTo>
                      <a:pt x="4304" y="3228"/>
                    </a:lnTo>
                    <a:lnTo>
                      <a:pt x="4196" y="2905"/>
                    </a:lnTo>
                    <a:lnTo>
                      <a:pt x="3981" y="2690"/>
                    </a:lnTo>
                    <a:lnTo>
                      <a:pt x="3766" y="2367"/>
                    </a:lnTo>
                    <a:lnTo>
                      <a:pt x="3551" y="2259"/>
                    </a:lnTo>
                    <a:lnTo>
                      <a:pt x="2475" y="1184"/>
                    </a:lnTo>
                    <a:lnTo>
                      <a:pt x="2260" y="861"/>
                    </a:lnTo>
                    <a:lnTo>
                      <a:pt x="1937" y="538"/>
                    </a:lnTo>
                    <a:lnTo>
                      <a:pt x="1614" y="323"/>
                    </a:lnTo>
                    <a:lnTo>
                      <a:pt x="1184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8"/>
              <p:cNvSpPr/>
              <p:nvPr/>
            </p:nvSpPr>
            <p:spPr>
              <a:xfrm>
                <a:off x="6219925" y="2751225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539" y="1"/>
                    </a:move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" y="862"/>
                    </a:lnTo>
                    <a:lnTo>
                      <a:pt x="1" y="1507"/>
                    </a:lnTo>
                    <a:lnTo>
                      <a:pt x="108" y="1937"/>
                    </a:lnTo>
                    <a:lnTo>
                      <a:pt x="323" y="2153"/>
                    </a:lnTo>
                    <a:lnTo>
                      <a:pt x="754" y="2368"/>
                    </a:lnTo>
                    <a:lnTo>
                      <a:pt x="1184" y="2368"/>
                    </a:lnTo>
                    <a:lnTo>
                      <a:pt x="1507" y="2260"/>
                    </a:lnTo>
                    <a:lnTo>
                      <a:pt x="1614" y="2153"/>
                    </a:lnTo>
                    <a:lnTo>
                      <a:pt x="1722" y="1937"/>
                    </a:lnTo>
                    <a:lnTo>
                      <a:pt x="1722" y="1722"/>
                    </a:lnTo>
                    <a:lnTo>
                      <a:pt x="1722" y="754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8"/>
              <p:cNvSpPr/>
              <p:nvPr/>
            </p:nvSpPr>
            <p:spPr>
              <a:xfrm>
                <a:off x="6214550" y="2745850"/>
                <a:ext cx="538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798" extrusionOk="0">
                    <a:moveTo>
                      <a:pt x="861" y="431"/>
                    </a:moveTo>
                    <a:lnTo>
                      <a:pt x="1184" y="539"/>
                    </a:lnTo>
                    <a:lnTo>
                      <a:pt x="1507" y="754"/>
                    </a:lnTo>
                    <a:lnTo>
                      <a:pt x="1722" y="969"/>
                    </a:lnTo>
                    <a:lnTo>
                      <a:pt x="1722" y="1937"/>
                    </a:lnTo>
                    <a:lnTo>
                      <a:pt x="1722" y="2045"/>
                    </a:lnTo>
                    <a:lnTo>
                      <a:pt x="1722" y="2152"/>
                    </a:lnTo>
                    <a:lnTo>
                      <a:pt x="1722" y="2260"/>
                    </a:lnTo>
                    <a:lnTo>
                      <a:pt x="1614" y="2368"/>
                    </a:lnTo>
                    <a:lnTo>
                      <a:pt x="969" y="2368"/>
                    </a:lnTo>
                    <a:lnTo>
                      <a:pt x="646" y="2260"/>
                    </a:lnTo>
                    <a:lnTo>
                      <a:pt x="431" y="2045"/>
                    </a:lnTo>
                    <a:lnTo>
                      <a:pt x="323" y="1722"/>
                    </a:lnTo>
                    <a:lnTo>
                      <a:pt x="323" y="1614"/>
                    </a:lnTo>
                    <a:lnTo>
                      <a:pt x="323" y="1077"/>
                    </a:lnTo>
                    <a:lnTo>
                      <a:pt x="431" y="646"/>
                    </a:lnTo>
                    <a:lnTo>
                      <a:pt x="538" y="539"/>
                    </a:lnTo>
                    <a:lnTo>
                      <a:pt x="861" y="431"/>
                    </a:lnTo>
                    <a:close/>
                    <a:moveTo>
                      <a:pt x="861" y="1"/>
                    </a:moveTo>
                    <a:lnTo>
                      <a:pt x="754" y="108"/>
                    </a:lnTo>
                    <a:lnTo>
                      <a:pt x="323" y="216"/>
                    </a:lnTo>
                    <a:lnTo>
                      <a:pt x="108" y="539"/>
                    </a:lnTo>
                    <a:lnTo>
                      <a:pt x="0" y="754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1830"/>
                    </a:lnTo>
                    <a:lnTo>
                      <a:pt x="108" y="2260"/>
                    </a:lnTo>
                    <a:lnTo>
                      <a:pt x="431" y="2583"/>
                    </a:lnTo>
                    <a:lnTo>
                      <a:pt x="861" y="2690"/>
                    </a:lnTo>
                    <a:lnTo>
                      <a:pt x="1184" y="2798"/>
                    </a:lnTo>
                    <a:lnTo>
                      <a:pt x="1507" y="2798"/>
                    </a:lnTo>
                    <a:lnTo>
                      <a:pt x="1722" y="2690"/>
                    </a:lnTo>
                    <a:lnTo>
                      <a:pt x="2045" y="2475"/>
                    </a:lnTo>
                    <a:lnTo>
                      <a:pt x="2045" y="2260"/>
                    </a:lnTo>
                    <a:lnTo>
                      <a:pt x="2152" y="2045"/>
                    </a:lnTo>
                    <a:lnTo>
                      <a:pt x="2152" y="1937"/>
                    </a:lnTo>
                    <a:lnTo>
                      <a:pt x="2152" y="969"/>
                    </a:lnTo>
                    <a:lnTo>
                      <a:pt x="2045" y="861"/>
                    </a:lnTo>
                    <a:lnTo>
                      <a:pt x="1722" y="539"/>
                    </a:lnTo>
                    <a:lnTo>
                      <a:pt x="1399" y="216"/>
                    </a:lnTo>
                    <a:lnTo>
                      <a:pt x="1184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8"/>
              <p:cNvSpPr/>
              <p:nvPr/>
            </p:nvSpPr>
            <p:spPr>
              <a:xfrm>
                <a:off x="6209175" y="2697450"/>
                <a:ext cx="807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766" extrusionOk="0">
                    <a:moveTo>
                      <a:pt x="1291" y="0"/>
                    </a:moveTo>
                    <a:lnTo>
                      <a:pt x="969" y="108"/>
                    </a:lnTo>
                    <a:lnTo>
                      <a:pt x="646" y="323"/>
                    </a:lnTo>
                    <a:lnTo>
                      <a:pt x="431" y="538"/>
                    </a:lnTo>
                    <a:lnTo>
                      <a:pt x="108" y="1184"/>
                    </a:lnTo>
                    <a:lnTo>
                      <a:pt x="0" y="1506"/>
                    </a:lnTo>
                    <a:lnTo>
                      <a:pt x="0" y="1829"/>
                    </a:lnTo>
                    <a:lnTo>
                      <a:pt x="0" y="2259"/>
                    </a:lnTo>
                    <a:lnTo>
                      <a:pt x="108" y="2582"/>
                    </a:lnTo>
                    <a:lnTo>
                      <a:pt x="431" y="3120"/>
                    </a:lnTo>
                    <a:lnTo>
                      <a:pt x="969" y="3550"/>
                    </a:lnTo>
                    <a:lnTo>
                      <a:pt x="1291" y="3658"/>
                    </a:lnTo>
                    <a:lnTo>
                      <a:pt x="1614" y="3766"/>
                    </a:lnTo>
                    <a:lnTo>
                      <a:pt x="2044" y="3766"/>
                    </a:lnTo>
                    <a:lnTo>
                      <a:pt x="2475" y="3658"/>
                    </a:lnTo>
                    <a:lnTo>
                      <a:pt x="2690" y="3443"/>
                    </a:lnTo>
                    <a:lnTo>
                      <a:pt x="2905" y="3228"/>
                    </a:lnTo>
                    <a:lnTo>
                      <a:pt x="3120" y="2905"/>
                    </a:lnTo>
                    <a:lnTo>
                      <a:pt x="3228" y="2582"/>
                    </a:lnTo>
                    <a:lnTo>
                      <a:pt x="3228" y="1829"/>
                    </a:lnTo>
                    <a:lnTo>
                      <a:pt x="3228" y="1506"/>
                    </a:lnTo>
                    <a:lnTo>
                      <a:pt x="3120" y="1184"/>
                    </a:lnTo>
                    <a:lnTo>
                      <a:pt x="2798" y="538"/>
                    </a:lnTo>
                    <a:lnTo>
                      <a:pt x="2582" y="323"/>
                    </a:lnTo>
                    <a:lnTo>
                      <a:pt x="2260" y="108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8"/>
              <p:cNvSpPr/>
              <p:nvPr/>
            </p:nvSpPr>
            <p:spPr>
              <a:xfrm>
                <a:off x="6203800" y="2692050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829" y="1"/>
                    </a:moveTo>
                    <a:lnTo>
                      <a:pt x="1399" y="109"/>
                    </a:lnTo>
                    <a:lnTo>
                      <a:pt x="1011" y="302"/>
                    </a:lnTo>
                    <a:lnTo>
                      <a:pt x="968" y="216"/>
                    </a:lnTo>
                    <a:lnTo>
                      <a:pt x="753" y="324"/>
                    </a:lnTo>
                    <a:lnTo>
                      <a:pt x="430" y="646"/>
                    </a:lnTo>
                    <a:lnTo>
                      <a:pt x="108" y="1077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108" y="2583"/>
                    </a:lnTo>
                    <a:lnTo>
                      <a:pt x="430" y="3551"/>
                    </a:lnTo>
                    <a:lnTo>
                      <a:pt x="538" y="3659"/>
                    </a:lnTo>
                    <a:lnTo>
                      <a:pt x="646" y="3659"/>
                    </a:lnTo>
                    <a:lnTo>
                      <a:pt x="753" y="3551"/>
                    </a:lnTo>
                    <a:lnTo>
                      <a:pt x="753" y="3336"/>
                    </a:lnTo>
                    <a:lnTo>
                      <a:pt x="430" y="2583"/>
                    </a:lnTo>
                    <a:lnTo>
                      <a:pt x="430" y="1937"/>
                    </a:lnTo>
                    <a:lnTo>
                      <a:pt x="430" y="1507"/>
                    </a:lnTo>
                    <a:lnTo>
                      <a:pt x="538" y="1292"/>
                    </a:lnTo>
                    <a:lnTo>
                      <a:pt x="753" y="862"/>
                    </a:lnTo>
                    <a:lnTo>
                      <a:pt x="968" y="646"/>
                    </a:lnTo>
                    <a:lnTo>
                      <a:pt x="1076" y="646"/>
                    </a:lnTo>
                    <a:lnTo>
                      <a:pt x="1506" y="431"/>
                    </a:lnTo>
                    <a:lnTo>
                      <a:pt x="2152" y="431"/>
                    </a:lnTo>
                    <a:lnTo>
                      <a:pt x="2367" y="539"/>
                    </a:lnTo>
                    <a:lnTo>
                      <a:pt x="2797" y="862"/>
                    </a:lnTo>
                    <a:lnTo>
                      <a:pt x="3013" y="1184"/>
                    </a:lnTo>
                    <a:lnTo>
                      <a:pt x="3120" y="1292"/>
                    </a:lnTo>
                    <a:lnTo>
                      <a:pt x="3228" y="1722"/>
                    </a:lnTo>
                    <a:lnTo>
                      <a:pt x="3335" y="2045"/>
                    </a:lnTo>
                    <a:lnTo>
                      <a:pt x="3228" y="2583"/>
                    </a:lnTo>
                    <a:lnTo>
                      <a:pt x="3120" y="3121"/>
                    </a:lnTo>
                    <a:lnTo>
                      <a:pt x="3013" y="3444"/>
                    </a:lnTo>
                    <a:lnTo>
                      <a:pt x="3013" y="3551"/>
                    </a:lnTo>
                    <a:lnTo>
                      <a:pt x="2152" y="3766"/>
                    </a:lnTo>
                    <a:lnTo>
                      <a:pt x="1721" y="3336"/>
                    </a:lnTo>
                    <a:lnTo>
                      <a:pt x="1614" y="3121"/>
                    </a:lnTo>
                    <a:lnTo>
                      <a:pt x="1506" y="3013"/>
                    </a:lnTo>
                    <a:lnTo>
                      <a:pt x="1399" y="2906"/>
                    </a:lnTo>
                    <a:lnTo>
                      <a:pt x="1291" y="3013"/>
                    </a:lnTo>
                    <a:lnTo>
                      <a:pt x="1184" y="3121"/>
                    </a:lnTo>
                    <a:lnTo>
                      <a:pt x="1184" y="3229"/>
                    </a:lnTo>
                    <a:lnTo>
                      <a:pt x="1506" y="3659"/>
                    </a:lnTo>
                    <a:lnTo>
                      <a:pt x="1721" y="3982"/>
                    </a:lnTo>
                    <a:lnTo>
                      <a:pt x="1937" y="4089"/>
                    </a:lnTo>
                    <a:lnTo>
                      <a:pt x="2152" y="4089"/>
                    </a:lnTo>
                    <a:lnTo>
                      <a:pt x="2797" y="3982"/>
                    </a:lnTo>
                    <a:lnTo>
                      <a:pt x="3013" y="3982"/>
                    </a:lnTo>
                    <a:lnTo>
                      <a:pt x="3120" y="3874"/>
                    </a:lnTo>
                    <a:lnTo>
                      <a:pt x="3228" y="3874"/>
                    </a:lnTo>
                    <a:lnTo>
                      <a:pt x="3335" y="3766"/>
                    </a:lnTo>
                    <a:lnTo>
                      <a:pt x="3335" y="3551"/>
                    </a:lnTo>
                    <a:lnTo>
                      <a:pt x="3550" y="2906"/>
                    </a:lnTo>
                    <a:lnTo>
                      <a:pt x="3658" y="2045"/>
                    </a:lnTo>
                    <a:lnTo>
                      <a:pt x="3658" y="1615"/>
                    </a:lnTo>
                    <a:lnTo>
                      <a:pt x="3443" y="1184"/>
                    </a:lnTo>
                    <a:lnTo>
                      <a:pt x="3335" y="969"/>
                    </a:lnTo>
                    <a:lnTo>
                      <a:pt x="3120" y="646"/>
                    </a:lnTo>
                    <a:lnTo>
                      <a:pt x="2582" y="216"/>
                    </a:lnTo>
                    <a:lnTo>
                      <a:pt x="2259" y="109"/>
                    </a:lnTo>
                    <a:lnTo>
                      <a:pt x="18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8"/>
              <p:cNvSpPr/>
              <p:nvPr/>
            </p:nvSpPr>
            <p:spPr>
              <a:xfrm>
                <a:off x="6190350" y="2837300"/>
                <a:ext cx="376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798" extrusionOk="0">
                    <a:moveTo>
                      <a:pt x="753" y="1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108" y="861"/>
                    </a:lnTo>
                    <a:lnTo>
                      <a:pt x="0" y="1399"/>
                    </a:lnTo>
                    <a:lnTo>
                      <a:pt x="108" y="1937"/>
                    </a:lnTo>
                    <a:lnTo>
                      <a:pt x="215" y="2368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1076" y="2690"/>
                    </a:lnTo>
                    <a:lnTo>
                      <a:pt x="1291" y="2368"/>
                    </a:lnTo>
                    <a:lnTo>
                      <a:pt x="1399" y="1937"/>
                    </a:lnTo>
                    <a:lnTo>
                      <a:pt x="1506" y="1399"/>
                    </a:lnTo>
                    <a:lnTo>
                      <a:pt x="1399" y="861"/>
                    </a:lnTo>
                    <a:lnTo>
                      <a:pt x="1291" y="431"/>
                    </a:lnTo>
                    <a:lnTo>
                      <a:pt x="1076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8"/>
              <p:cNvSpPr/>
              <p:nvPr/>
            </p:nvSpPr>
            <p:spPr>
              <a:xfrm>
                <a:off x="5305450" y="3308000"/>
                <a:ext cx="1982300" cy="1199600"/>
              </a:xfrm>
              <a:custGeom>
                <a:avLst/>
                <a:gdLst/>
                <a:ahLst/>
                <a:cxnLst/>
                <a:rect l="l" t="t" r="r" b="b"/>
                <a:pathLst>
                  <a:path w="79292" h="47984" extrusionOk="0">
                    <a:moveTo>
                      <a:pt x="26359" y="0"/>
                    </a:moveTo>
                    <a:lnTo>
                      <a:pt x="25929" y="215"/>
                    </a:lnTo>
                    <a:lnTo>
                      <a:pt x="4519" y="12803"/>
                    </a:lnTo>
                    <a:lnTo>
                      <a:pt x="4088" y="13126"/>
                    </a:lnTo>
                    <a:lnTo>
                      <a:pt x="3873" y="13449"/>
                    </a:lnTo>
                    <a:lnTo>
                      <a:pt x="3658" y="13879"/>
                    </a:lnTo>
                    <a:lnTo>
                      <a:pt x="3658" y="14309"/>
                    </a:lnTo>
                    <a:lnTo>
                      <a:pt x="3658" y="14632"/>
                    </a:lnTo>
                    <a:lnTo>
                      <a:pt x="3873" y="15062"/>
                    </a:lnTo>
                    <a:lnTo>
                      <a:pt x="4088" y="15385"/>
                    </a:lnTo>
                    <a:lnTo>
                      <a:pt x="4411" y="15708"/>
                    </a:lnTo>
                    <a:lnTo>
                      <a:pt x="13771" y="21410"/>
                    </a:lnTo>
                    <a:lnTo>
                      <a:pt x="14094" y="21733"/>
                    </a:lnTo>
                    <a:lnTo>
                      <a:pt x="14309" y="22055"/>
                    </a:lnTo>
                    <a:lnTo>
                      <a:pt x="14524" y="22486"/>
                    </a:lnTo>
                    <a:lnTo>
                      <a:pt x="14524" y="22916"/>
                    </a:lnTo>
                    <a:lnTo>
                      <a:pt x="14524" y="23347"/>
                    </a:lnTo>
                    <a:lnTo>
                      <a:pt x="14309" y="23777"/>
                    </a:lnTo>
                    <a:lnTo>
                      <a:pt x="14094" y="24100"/>
                    </a:lnTo>
                    <a:lnTo>
                      <a:pt x="13664" y="24422"/>
                    </a:lnTo>
                    <a:lnTo>
                      <a:pt x="861" y="31953"/>
                    </a:lnTo>
                    <a:lnTo>
                      <a:pt x="431" y="32276"/>
                    </a:lnTo>
                    <a:lnTo>
                      <a:pt x="215" y="32599"/>
                    </a:lnTo>
                    <a:lnTo>
                      <a:pt x="0" y="33029"/>
                    </a:lnTo>
                    <a:lnTo>
                      <a:pt x="0" y="33460"/>
                    </a:lnTo>
                    <a:lnTo>
                      <a:pt x="0" y="33890"/>
                    </a:lnTo>
                    <a:lnTo>
                      <a:pt x="215" y="34320"/>
                    </a:lnTo>
                    <a:lnTo>
                      <a:pt x="431" y="34643"/>
                    </a:lnTo>
                    <a:lnTo>
                      <a:pt x="861" y="34966"/>
                    </a:lnTo>
                    <a:lnTo>
                      <a:pt x="22378" y="47769"/>
                    </a:lnTo>
                    <a:lnTo>
                      <a:pt x="22809" y="47984"/>
                    </a:lnTo>
                    <a:lnTo>
                      <a:pt x="23669" y="47984"/>
                    </a:lnTo>
                    <a:lnTo>
                      <a:pt x="24100" y="47769"/>
                    </a:lnTo>
                    <a:lnTo>
                      <a:pt x="78431" y="15923"/>
                    </a:lnTo>
                    <a:lnTo>
                      <a:pt x="78861" y="15708"/>
                    </a:lnTo>
                    <a:lnTo>
                      <a:pt x="79076" y="15278"/>
                    </a:lnTo>
                    <a:lnTo>
                      <a:pt x="79291" y="14955"/>
                    </a:lnTo>
                    <a:lnTo>
                      <a:pt x="79291" y="14524"/>
                    </a:lnTo>
                    <a:lnTo>
                      <a:pt x="79291" y="14094"/>
                    </a:lnTo>
                    <a:lnTo>
                      <a:pt x="79076" y="13664"/>
                    </a:lnTo>
                    <a:lnTo>
                      <a:pt x="78861" y="13341"/>
                    </a:lnTo>
                    <a:lnTo>
                      <a:pt x="78538" y="13018"/>
                    </a:lnTo>
                    <a:lnTo>
                      <a:pt x="60464" y="2152"/>
                    </a:lnTo>
                    <a:lnTo>
                      <a:pt x="60033" y="2044"/>
                    </a:lnTo>
                    <a:lnTo>
                      <a:pt x="59603" y="1937"/>
                    </a:lnTo>
                    <a:lnTo>
                      <a:pt x="59065" y="2044"/>
                    </a:lnTo>
                    <a:lnTo>
                      <a:pt x="58635" y="2152"/>
                    </a:lnTo>
                    <a:lnTo>
                      <a:pt x="48629" y="8177"/>
                    </a:lnTo>
                    <a:lnTo>
                      <a:pt x="45832" y="9898"/>
                    </a:lnTo>
                    <a:lnTo>
                      <a:pt x="45402" y="10006"/>
                    </a:lnTo>
                    <a:lnTo>
                      <a:pt x="44971" y="10113"/>
                    </a:lnTo>
                    <a:lnTo>
                      <a:pt x="44541" y="10006"/>
                    </a:lnTo>
                    <a:lnTo>
                      <a:pt x="44111" y="9898"/>
                    </a:lnTo>
                    <a:lnTo>
                      <a:pt x="27757" y="215"/>
                    </a:lnTo>
                    <a:lnTo>
                      <a:pt x="27327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8"/>
              <p:cNvSpPr/>
              <p:nvPr/>
            </p:nvSpPr>
            <p:spPr>
              <a:xfrm>
                <a:off x="5305450" y="3308000"/>
                <a:ext cx="1982300" cy="1199600"/>
              </a:xfrm>
              <a:custGeom>
                <a:avLst/>
                <a:gdLst/>
                <a:ahLst/>
                <a:cxnLst/>
                <a:rect l="l" t="t" r="r" b="b"/>
                <a:pathLst>
                  <a:path w="79292" h="47984" fill="none" extrusionOk="0">
                    <a:moveTo>
                      <a:pt x="26789" y="0"/>
                    </a:moveTo>
                    <a:lnTo>
                      <a:pt x="26789" y="0"/>
                    </a:lnTo>
                    <a:lnTo>
                      <a:pt x="26359" y="0"/>
                    </a:lnTo>
                    <a:lnTo>
                      <a:pt x="25929" y="215"/>
                    </a:lnTo>
                    <a:lnTo>
                      <a:pt x="4519" y="12803"/>
                    </a:lnTo>
                    <a:lnTo>
                      <a:pt x="4519" y="12803"/>
                    </a:lnTo>
                    <a:lnTo>
                      <a:pt x="4088" y="13126"/>
                    </a:lnTo>
                    <a:lnTo>
                      <a:pt x="3873" y="13449"/>
                    </a:lnTo>
                    <a:lnTo>
                      <a:pt x="3658" y="13879"/>
                    </a:lnTo>
                    <a:lnTo>
                      <a:pt x="3658" y="14309"/>
                    </a:lnTo>
                    <a:lnTo>
                      <a:pt x="3658" y="14632"/>
                    </a:lnTo>
                    <a:lnTo>
                      <a:pt x="3873" y="15062"/>
                    </a:lnTo>
                    <a:lnTo>
                      <a:pt x="4088" y="15385"/>
                    </a:lnTo>
                    <a:lnTo>
                      <a:pt x="4411" y="15708"/>
                    </a:lnTo>
                    <a:lnTo>
                      <a:pt x="13771" y="21410"/>
                    </a:lnTo>
                    <a:lnTo>
                      <a:pt x="13771" y="21410"/>
                    </a:lnTo>
                    <a:lnTo>
                      <a:pt x="14094" y="21733"/>
                    </a:lnTo>
                    <a:lnTo>
                      <a:pt x="14309" y="22055"/>
                    </a:lnTo>
                    <a:lnTo>
                      <a:pt x="14524" y="22486"/>
                    </a:lnTo>
                    <a:lnTo>
                      <a:pt x="14524" y="22916"/>
                    </a:lnTo>
                    <a:lnTo>
                      <a:pt x="14524" y="23347"/>
                    </a:lnTo>
                    <a:lnTo>
                      <a:pt x="14309" y="23777"/>
                    </a:lnTo>
                    <a:lnTo>
                      <a:pt x="14094" y="24100"/>
                    </a:lnTo>
                    <a:lnTo>
                      <a:pt x="13664" y="24422"/>
                    </a:lnTo>
                    <a:lnTo>
                      <a:pt x="861" y="31953"/>
                    </a:lnTo>
                    <a:lnTo>
                      <a:pt x="861" y="31953"/>
                    </a:lnTo>
                    <a:lnTo>
                      <a:pt x="431" y="32276"/>
                    </a:lnTo>
                    <a:lnTo>
                      <a:pt x="215" y="32599"/>
                    </a:lnTo>
                    <a:lnTo>
                      <a:pt x="0" y="33029"/>
                    </a:lnTo>
                    <a:lnTo>
                      <a:pt x="0" y="33460"/>
                    </a:lnTo>
                    <a:lnTo>
                      <a:pt x="0" y="33890"/>
                    </a:lnTo>
                    <a:lnTo>
                      <a:pt x="215" y="34320"/>
                    </a:lnTo>
                    <a:lnTo>
                      <a:pt x="431" y="34643"/>
                    </a:lnTo>
                    <a:lnTo>
                      <a:pt x="861" y="34966"/>
                    </a:lnTo>
                    <a:lnTo>
                      <a:pt x="22378" y="47769"/>
                    </a:lnTo>
                    <a:lnTo>
                      <a:pt x="22378" y="47769"/>
                    </a:lnTo>
                    <a:lnTo>
                      <a:pt x="22809" y="47984"/>
                    </a:lnTo>
                    <a:lnTo>
                      <a:pt x="23239" y="47984"/>
                    </a:lnTo>
                    <a:lnTo>
                      <a:pt x="23239" y="47984"/>
                    </a:lnTo>
                    <a:lnTo>
                      <a:pt x="23669" y="47984"/>
                    </a:lnTo>
                    <a:lnTo>
                      <a:pt x="24100" y="47769"/>
                    </a:lnTo>
                    <a:lnTo>
                      <a:pt x="78431" y="15923"/>
                    </a:lnTo>
                    <a:lnTo>
                      <a:pt x="78431" y="15923"/>
                    </a:lnTo>
                    <a:lnTo>
                      <a:pt x="78861" y="15708"/>
                    </a:lnTo>
                    <a:lnTo>
                      <a:pt x="79076" y="15278"/>
                    </a:lnTo>
                    <a:lnTo>
                      <a:pt x="79291" y="14955"/>
                    </a:lnTo>
                    <a:lnTo>
                      <a:pt x="79291" y="14524"/>
                    </a:lnTo>
                    <a:lnTo>
                      <a:pt x="79291" y="14094"/>
                    </a:lnTo>
                    <a:lnTo>
                      <a:pt x="79076" y="13664"/>
                    </a:lnTo>
                    <a:lnTo>
                      <a:pt x="78861" y="13341"/>
                    </a:lnTo>
                    <a:lnTo>
                      <a:pt x="78538" y="13018"/>
                    </a:lnTo>
                    <a:lnTo>
                      <a:pt x="60464" y="2152"/>
                    </a:lnTo>
                    <a:lnTo>
                      <a:pt x="60464" y="2152"/>
                    </a:lnTo>
                    <a:lnTo>
                      <a:pt x="60033" y="2044"/>
                    </a:lnTo>
                    <a:lnTo>
                      <a:pt x="59603" y="1937"/>
                    </a:lnTo>
                    <a:lnTo>
                      <a:pt x="59603" y="1937"/>
                    </a:lnTo>
                    <a:lnTo>
                      <a:pt x="59065" y="2044"/>
                    </a:lnTo>
                    <a:lnTo>
                      <a:pt x="58635" y="2152"/>
                    </a:lnTo>
                    <a:lnTo>
                      <a:pt x="48629" y="8177"/>
                    </a:lnTo>
                    <a:lnTo>
                      <a:pt x="45832" y="9898"/>
                    </a:lnTo>
                    <a:lnTo>
                      <a:pt x="45832" y="9898"/>
                    </a:lnTo>
                    <a:lnTo>
                      <a:pt x="45402" y="10006"/>
                    </a:lnTo>
                    <a:lnTo>
                      <a:pt x="44971" y="10113"/>
                    </a:lnTo>
                    <a:lnTo>
                      <a:pt x="44971" y="10113"/>
                    </a:lnTo>
                    <a:lnTo>
                      <a:pt x="44541" y="10006"/>
                    </a:lnTo>
                    <a:lnTo>
                      <a:pt x="44111" y="9898"/>
                    </a:lnTo>
                    <a:lnTo>
                      <a:pt x="27757" y="215"/>
                    </a:lnTo>
                    <a:lnTo>
                      <a:pt x="27757" y="215"/>
                    </a:lnTo>
                    <a:lnTo>
                      <a:pt x="27327" y="0"/>
                    </a:lnTo>
                    <a:lnTo>
                      <a:pt x="2678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6626075" y="3501650"/>
                <a:ext cx="139875" cy="3093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12373" extrusionOk="0">
                    <a:moveTo>
                      <a:pt x="0" y="0"/>
                    </a:moveTo>
                    <a:lnTo>
                      <a:pt x="0" y="9038"/>
                    </a:lnTo>
                    <a:lnTo>
                      <a:pt x="5595" y="12373"/>
                    </a:lnTo>
                    <a:lnTo>
                      <a:pt x="5595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6620700" y="3496275"/>
                <a:ext cx="150625" cy="32010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12804" extrusionOk="0">
                    <a:moveTo>
                      <a:pt x="323" y="538"/>
                    </a:moveTo>
                    <a:lnTo>
                      <a:pt x="5595" y="3702"/>
                    </a:lnTo>
                    <a:lnTo>
                      <a:pt x="5595" y="3702"/>
                    </a:lnTo>
                    <a:lnTo>
                      <a:pt x="5702" y="12265"/>
                    </a:lnTo>
                    <a:lnTo>
                      <a:pt x="323" y="9145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9253"/>
                    </a:lnTo>
                    <a:lnTo>
                      <a:pt x="108" y="9468"/>
                    </a:lnTo>
                    <a:lnTo>
                      <a:pt x="5810" y="12803"/>
                    </a:lnTo>
                    <a:lnTo>
                      <a:pt x="5917" y="12803"/>
                    </a:lnTo>
                    <a:lnTo>
                      <a:pt x="6025" y="12588"/>
                    </a:lnTo>
                    <a:lnTo>
                      <a:pt x="6025" y="3658"/>
                    </a:lnTo>
                    <a:lnTo>
                      <a:pt x="5917" y="3443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6626075" y="3380625"/>
                <a:ext cx="346975" cy="207125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8285" extrusionOk="0">
                    <a:moveTo>
                      <a:pt x="8284" y="0"/>
                    </a:moveTo>
                    <a:lnTo>
                      <a:pt x="0" y="4841"/>
                    </a:lnTo>
                    <a:lnTo>
                      <a:pt x="5595" y="8284"/>
                    </a:lnTo>
                    <a:lnTo>
                      <a:pt x="13879" y="3335"/>
                    </a:lnTo>
                    <a:lnTo>
                      <a:pt x="82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6620700" y="3375225"/>
                <a:ext cx="35505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14202" h="8608" extrusionOk="0">
                    <a:moveTo>
                      <a:pt x="8499" y="431"/>
                    </a:moveTo>
                    <a:lnTo>
                      <a:pt x="13664" y="3551"/>
                    </a:lnTo>
                    <a:lnTo>
                      <a:pt x="5810" y="8285"/>
                    </a:lnTo>
                    <a:lnTo>
                      <a:pt x="504" y="5060"/>
                    </a:lnTo>
                    <a:lnTo>
                      <a:pt x="504" y="5060"/>
                    </a:lnTo>
                    <a:lnTo>
                      <a:pt x="8499" y="431"/>
                    </a:lnTo>
                    <a:close/>
                    <a:moveTo>
                      <a:pt x="8392" y="1"/>
                    </a:moveTo>
                    <a:lnTo>
                      <a:pt x="108" y="4950"/>
                    </a:lnTo>
                    <a:lnTo>
                      <a:pt x="0" y="5057"/>
                    </a:lnTo>
                    <a:lnTo>
                      <a:pt x="108" y="5165"/>
                    </a:lnTo>
                    <a:lnTo>
                      <a:pt x="5702" y="8608"/>
                    </a:lnTo>
                    <a:lnTo>
                      <a:pt x="5917" y="8608"/>
                    </a:lnTo>
                    <a:lnTo>
                      <a:pt x="14201" y="3766"/>
                    </a:lnTo>
                    <a:lnTo>
                      <a:pt x="14201" y="3551"/>
                    </a:lnTo>
                    <a:lnTo>
                      <a:pt x="14201" y="3444"/>
                    </a:lnTo>
                    <a:lnTo>
                      <a:pt x="84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6765925" y="3464000"/>
                <a:ext cx="207125" cy="34697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3879" extrusionOk="0">
                    <a:moveTo>
                      <a:pt x="8285" y="0"/>
                    </a:moveTo>
                    <a:lnTo>
                      <a:pt x="1" y="4949"/>
                    </a:lnTo>
                    <a:lnTo>
                      <a:pt x="108" y="13879"/>
                    </a:lnTo>
                    <a:lnTo>
                      <a:pt x="8285" y="9038"/>
                    </a:lnTo>
                    <a:lnTo>
                      <a:pt x="828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6765925" y="3464000"/>
                <a:ext cx="207125" cy="34697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3879" extrusionOk="0">
                    <a:moveTo>
                      <a:pt x="8285" y="0"/>
                    </a:moveTo>
                    <a:lnTo>
                      <a:pt x="1" y="4949"/>
                    </a:lnTo>
                    <a:lnTo>
                      <a:pt x="108" y="13879"/>
                    </a:lnTo>
                    <a:lnTo>
                      <a:pt x="8285" y="9038"/>
                    </a:lnTo>
                    <a:lnTo>
                      <a:pt x="828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6763250" y="3461300"/>
                <a:ext cx="215175" cy="355075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14203" extrusionOk="0">
                    <a:moveTo>
                      <a:pt x="8177" y="515"/>
                    </a:moveTo>
                    <a:lnTo>
                      <a:pt x="8177" y="9038"/>
                    </a:lnTo>
                    <a:lnTo>
                      <a:pt x="323" y="13664"/>
                    </a:lnTo>
                    <a:lnTo>
                      <a:pt x="323" y="5165"/>
                    </a:lnTo>
                    <a:lnTo>
                      <a:pt x="8177" y="515"/>
                    </a:lnTo>
                    <a:close/>
                    <a:moveTo>
                      <a:pt x="8284" y="1"/>
                    </a:moveTo>
                    <a:lnTo>
                      <a:pt x="0" y="4842"/>
                    </a:lnTo>
                    <a:lnTo>
                      <a:pt x="0" y="5057"/>
                    </a:lnTo>
                    <a:lnTo>
                      <a:pt x="0" y="13987"/>
                    </a:lnTo>
                    <a:lnTo>
                      <a:pt x="108" y="14202"/>
                    </a:lnTo>
                    <a:lnTo>
                      <a:pt x="215" y="14202"/>
                    </a:lnTo>
                    <a:lnTo>
                      <a:pt x="8499" y="9253"/>
                    </a:lnTo>
                    <a:lnTo>
                      <a:pt x="8607" y="9146"/>
                    </a:lnTo>
                    <a:lnTo>
                      <a:pt x="8607" y="108"/>
                    </a:lnTo>
                    <a:lnTo>
                      <a:pt x="84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6792825" y="3668400"/>
                <a:ext cx="376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4305" extrusionOk="0">
                    <a:moveTo>
                      <a:pt x="1507" y="1"/>
                    </a:moveTo>
                    <a:lnTo>
                      <a:pt x="1" y="862"/>
                    </a:lnTo>
                    <a:lnTo>
                      <a:pt x="1" y="4304"/>
                    </a:lnTo>
                    <a:lnTo>
                      <a:pt x="1507" y="3551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6792825" y="3574275"/>
                <a:ext cx="376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4304" extrusionOk="0">
                    <a:moveTo>
                      <a:pt x="1507" y="0"/>
                    </a:moveTo>
                    <a:lnTo>
                      <a:pt x="1" y="753"/>
                    </a:lnTo>
                    <a:lnTo>
                      <a:pt x="1" y="4304"/>
                    </a:lnTo>
                    <a:lnTo>
                      <a:pt x="1507" y="3443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6768625" y="3466675"/>
                <a:ext cx="341600" cy="277075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11083" extrusionOk="0">
                    <a:moveTo>
                      <a:pt x="8177" y="1"/>
                    </a:moveTo>
                    <a:lnTo>
                      <a:pt x="0" y="4735"/>
                    </a:lnTo>
                    <a:lnTo>
                      <a:pt x="0" y="7962"/>
                    </a:lnTo>
                    <a:lnTo>
                      <a:pt x="5487" y="11082"/>
                    </a:lnTo>
                    <a:lnTo>
                      <a:pt x="13664" y="6348"/>
                    </a:lnTo>
                    <a:lnTo>
                      <a:pt x="81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6765925" y="3461300"/>
                <a:ext cx="349675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13987" h="11513" extrusionOk="0">
                    <a:moveTo>
                      <a:pt x="8285" y="431"/>
                    </a:moveTo>
                    <a:lnTo>
                      <a:pt x="13514" y="6497"/>
                    </a:lnTo>
                    <a:lnTo>
                      <a:pt x="5595" y="11082"/>
                    </a:lnTo>
                    <a:lnTo>
                      <a:pt x="323" y="8070"/>
                    </a:lnTo>
                    <a:lnTo>
                      <a:pt x="323" y="5057"/>
                    </a:lnTo>
                    <a:lnTo>
                      <a:pt x="8285" y="431"/>
                    </a:lnTo>
                    <a:close/>
                    <a:moveTo>
                      <a:pt x="8177" y="1"/>
                    </a:moveTo>
                    <a:lnTo>
                      <a:pt x="108" y="4842"/>
                    </a:lnTo>
                    <a:lnTo>
                      <a:pt x="1" y="4950"/>
                    </a:lnTo>
                    <a:lnTo>
                      <a:pt x="1" y="8177"/>
                    </a:lnTo>
                    <a:lnTo>
                      <a:pt x="108" y="8285"/>
                    </a:lnTo>
                    <a:lnTo>
                      <a:pt x="5488" y="11512"/>
                    </a:lnTo>
                    <a:lnTo>
                      <a:pt x="5703" y="11512"/>
                    </a:lnTo>
                    <a:lnTo>
                      <a:pt x="13879" y="6671"/>
                    </a:lnTo>
                    <a:lnTo>
                      <a:pt x="13987" y="6563"/>
                    </a:lnTo>
                    <a:lnTo>
                      <a:pt x="13987" y="6456"/>
                    </a:lnTo>
                    <a:lnTo>
                      <a:pt x="8392" y="108"/>
                    </a:lnTo>
                    <a:lnTo>
                      <a:pt x="828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6768625" y="3585025"/>
                <a:ext cx="137200" cy="15872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6349" extrusionOk="0">
                    <a:moveTo>
                      <a:pt x="108" y="1"/>
                    </a:moveTo>
                    <a:lnTo>
                      <a:pt x="0" y="3228"/>
                    </a:lnTo>
                    <a:lnTo>
                      <a:pt x="5487" y="63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6765925" y="3579650"/>
                <a:ext cx="1425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671" extrusionOk="0">
                    <a:moveTo>
                      <a:pt x="415" y="687"/>
                    </a:moveTo>
                    <a:lnTo>
                      <a:pt x="4734" y="5810"/>
                    </a:lnTo>
                    <a:lnTo>
                      <a:pt x="4734" y="5810"/>
                    </a:lnTo>
                    <a:lnTo>
                      <a:pt x="323" y="3336"/>
                    </a:lnTo>
                    <a:lnTo>
                      <a:pt x="415" y="687"/>
                    </a:lnTo>
                    <a:close/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" y="3443"/>
                    </a:lnTo>
                    <a:lnTo>
                      <a:pt x="108" y="3551"/>
                    </a:lnTo>
                    <a:lnTo>
                      <a:pt x="5488" y="6671"/>
                    </a:lnTo>
                    <a:lnTo>
                      <a:pt x="5703" y="6671"/>
                    </a:lnTo>
                    <a:lnTo>
                      <a:pt x="5703" y="6563"/>
                    </a:lnTo>
                    <a:lnTo>
                      <a:pt x="5703" y="6348"/>
                    </a:lnTo>
                    <a:lnTo>
                      <a:pt x="430" y="232"/>
                    </a:lnTo>
                    <a:lnTo>
                      <a:pt x="431" y="216"/>
                    </a:lnTo>
                    <a:lnTo>
                      <a:pt x="416" y="216"/>
                    </a:lnTo>
                    <a:lnTo>
                      <a:pt x="323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6843925" y="3595800"/>
                <a:ext cx="7265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798" extrusionOk="0">
                    <a:moveTo>
                      <a:pt x="1292" y="0"/>
                    </a:moveTo>
                    <a:lnTo>
                      <a:pt x="754" y="108"/>
                    </a:lnTo>
                    <a:lnTo>
                      <a:pt x="323" y="430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216" y="1937"/>
                    </a:lnTo>
                    <a:lnTo>
                      <a:pt x="646" y="2367"/>
                    </a:lnTo>
                    <a:lnTo>
                      <a:pt x="1077" y="2690"/>
                    </a:lnTo>
                    <a:lnTo>
                      <a:pt x="1614" y="2797"/>
                    </a:lnTo>
                    <a:lnTo>
                      <a:pt x="2260" y="2690"/>
                    </a:lnTo>
                    <a:lnTo>
                      <a:pt x="2583" y="2367"/>
                    </a:lnTo>
                    <a:lnTo>
                      <a:pt x="2906" y="1937"/>
                    </a:lnTo>
                    <a:lnTo>
                      <a:pt x="2906" y="1399"/>
                    </a:lnTo>
                    <a:lnTo>
                      <a:pt x="2690" y="861"/>
                    </a:lnTo>
                    <a:lnTo>
                      <a:pt x="2368" y="430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6946125" y="3520475"/>
                <a:ext cx="565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1722" extrusionOk="0">
                    <a:moveTo>
                      <a:pt x="1722" y="1"/>
                    </a:moveTo>
                    <a:lnTo>
                      <a:pt x="1" y="1076"/>
                    </a:lnTo>
                    <a:lnTo>
                      <a:pt x="539" y="1722"/>
                    </a:lnTo>
                    <a:lnTo>
                      <a:pt x="2260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6967650" y="3544675"/>
                <a:ext cx="565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615" extrusionOk="0">
                    <a:moveTo>
                      <a:pt x="1722" y="1"/>
                    </a:moveTo>
                    <a:lnTo>
                      <a:pt x="1" y="969"/>
                    </a:lnTo>
                    <a:lnTo>
                      <a:pt x="539" y="1615"/>
                    </a:lnTo>
                    <a:lnTo>
                      <a:pt x="2260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6986475" y="3566200"/>
                <a:ext cx="5920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722" extrusionOk="0">
                    <a:moveTo>
                      <a:pt x="1722" y="1"/>
                    </a:moveTo>
                    <a:lnTo>
                      <a:pt x="1" y="1076"/>
                    </a:lnTo>
                    <a:lnTo>
                      <a:pt x="646" y="1722"/>
                    </a:lnTo>
                    <a:lnTo>
                      <a:pt x="2368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7008000" y="359040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0" y="969"/>
                    </a:lnTo>
                    <a:lnTo>
                      <a:pt x="646" y="1615"/>
                    </a:lnTo>
                    <a:lnTo>
                      <a:pt x="2367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6895025" y="35527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1" y="969"/>
                    </a:lnTo>
                    <a:lnTo>
                      <a:pt x="646" y="1614"/>
                    </a:lnTo>
                    <a:lnTo>
                      <a:pt x="2368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6916550" y="35742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0"/>
                    </a:moveTo>
                    <a:lnTo>
                      <a:pt x="1" y="1076"/>
                    </a:lnTo>
                    <a:lnTo>
                      <a:pt x="646" y="1614"/>
                    </a:lnTo>
                    <a:lnTo>
                      <a:pt x="2367" y="646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6938075" y="35984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0" y="969"/>
                    </a:lnTo>
                    <a:lnTo>
                      <a:pt x="646" y="1614"/>
                    </a:lnTo>
                    <a:lnTo>
                      <a:pt x="2367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6959575" y="3620000"/>
                <a:ext cx="56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1615" extrusionOk="0">
                    <a:moveTo>
                      <a:pt x="1722" y="0"/>
                    </a:moveTo>
                    <a:lnTo>
                      <a:pt x="1" y="1076"/>
                    </a:lnTo>
                    <a:lnTo>
                      <a:pt x="539" y="1614"/>
                    </a:lnTo>
                    <a:lnTo>
                      <a:pt x="2260" y="646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924075" y="4209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0" y="4197"/>
                    </a:lnTo>
                    <a:lnTo>
                      <a:pt x="215" y="4519"/>
                    </a:lnTo>
                    <a:lnTo>
                      <a:pt x="430" y="4842"/>
                    </a:lnTo>
                    <a:lnTo>
                      <a:pt x="753" y="5057"/>
                    </a:lnTo>
                    <a:lnTo>
                      <a:pt x="1076" y="5165"/>
                    </a:lnTo>
                    <a:lnTo>
                      <a:pt x="1506" y="5380"/>
                    </a:lnTo>
                    <a:lnTo>
                      <a:pt x="2582" y="5488"/>
                    </a:lnTo>
                    <a:lnTo>
                      <a:pt x="3550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4949" y="4519"/>
                    </a:lnTo>
                    <a:lnTo>
                      <a:pt x="5057" y="4197"/>
                    </a:lnTo>
                    <a:lnTo>
                      <a:pt x="5164" y="3981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5924075" y="4209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4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057" y="4197"/>
                    </a:lnTo>
                    <a:lnTo>
                      <a:pt x="4949" y="4519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550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506" y="5380"/>
                    </a:lnTo>
                    <a:lnTo>
                      <a:pt x="1076" y="5165"/>
                    </a:lnTo>
                    <a:lnTo>
                      <a:pt x="753" y="5057"/>
                    </a:lnTo>
                    <a:lnTo>
                      <a:pt x="430" y="4842"/>
                    </a:lnTo>
                    <a:lnTo>
                      <a:pt x="215" y="4519"/>
                    </a:lnTo>
                    <a:lnTo>
                      <a:pt x="0" y="4197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5918675" y="4203650"/>
                <a:ext cx="1399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5918" extrusionOk="0">
                    <a:moveTo>
                      <a:pt x="216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874"/>
                    </a:lnTo>
                    <a:lnTo>
                      <a:pt x="1" y="4196"/>
                    </a:lnTo>
                    <a:lnTo>
                      <a:pt x="108" y="4519"/>
                    </a:lnTo>
                    <a:lnTo>
                      <a:pt x="216" y="4842"/>
                    </a:lnTo>
                    <a:lnTo>
                      <a:pt x="539" y="5165"/>
                    </a:lnTo>
                    <a:lnTo>
                      <a:pt x="862" y="5380"/>
                    </a:lnTo>
                    <a:lnTo>
                      <a:pt x="1292" y="5595"/>
                    </a:lnTo>
                    <a:lnTo>
                      <a:pt x="1722" y="5703"/>
                    </a:lnTo>
                    <a:lnTo>
                      <a:pt x="2260" y="5810"/>
                    </a:lnTo>
                    <a:lnTo>
                      <a:pt x="2798" y="5918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735" y="5380"/>
                    </a:lnTo>
                    <a:lnTo>
                      <a:pt x="5057" y="5165"/>
                    </a:lnTo>
                    <a:lnTo>
                      <a:pt x="5273" y="4842"/>
                    </a:lnTo>
                    <a:lnTo>
                      <a:pt x="5488" y="4519"/>
                    </a:lnTo>
                    <a:lnTo>
                      <a:pt x="5595" y="4196"/>
                    </a:lnTo>
                    <a:lnTo>
                      <a:pt x="5488" y="216"/>
                    </a:lnTo>
                    <a:lnTo>
                      <a:pt x="5488" y="108"/>
                    </a:lnTo>
                    <a:lnTo>
                      <a:pt x="5380" y="1"/>
                    </a:lnTo>
                    <a:lnTo>
                      <a:pt x="5165" y="108"/>
                    </a:lnTo>
                    <a:lnTo>
                      <a:pt x="5165" y="216"/>
                    </a:lnTo>
                    <a:lnTo>
                      <a:pt x="5165" y="4196"/>
                    </a:lnTo>
                    <a:lnTo>
                      <a:pt x="5165" y="4412"/>
                    </a:lnTo>
                    <a:lnTo>
                      <a:pt x="5057" y="4627"/>
                    </a:lnTo>
                    <a:lnTo>
                      <a:pt x="4627" y="4950"/>
                    </a:lnTo>
                    <a:lnTo>
                      <a:pt x="4197" y="5272"/>
                    </a:lnTo>
                    <a:lnTo>
                      <a:pt x="3551" y="5487"/>
                    </a:lnTo>
                    <a:lnTo>
                      <a:pt x="2798" y="5487"/>
                    </a:lnTo>
                    <a:lnTo>
                      <a:pt x="1830" y="5380"/>
                    </a:lnTo>
                    <a:lnTo>
                      <a:pt x="1077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431" y="4412"/>
                    </a:lnTo>
                    <a:lnTo>
                      <a:pt x="431" y="4196"/>
                    </a:lnTo>
                    <a:lnTo>
                      <a:pt x="431" y="4089"/>
                    </a:lnTo>
                    <a:lnTo>
                      <a:pt x="324" y="3874"/>
                    </a:lnTo>
                    <a:lnTo>
                      <a:pt x="324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5924075" y="4168675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2" y="1"/>
                    </a:moveTo>
                    <a:lnTo>
                      <a:pt x="1506" y="109"/>
                    </a:lnTo>
                    <a:lnTo>
                      <a:pt x="753" y="431"/>
                    </a:lnTo>
                    <a:lnTo>
                      <a:pt x="430" y="646"/>
                    </a:lnTo>
                    <a:lnTo>
                      <a:pt x="108" y="862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830"/>
                    </a:lnTo>
                    <a:lnTo>
                      <a:pt x="108" y="2153"/>
                    </a:lnTo>
                    <a:lnTo>
                      <a:pt x="430" y="2368"/>
                    </a:lnTo>
                    <a:lnTo>
                      <a:pt x="753" y="2583"/>
                    </a:lnTo>
                    <a:lnTo>
                      <a:pt x="1506" y="2906"/>
                    </a:lnTo>
                    <a:lnTo>
                      <a:pt x="2582" y="3013"/>
                    </a:lnTo>
                    <a:lnTo>
                      <a:pt x="3550" y="2906"/>
                    </a:lnTo>
                    <a:lnTo>
                      <a:pt x="4411" y="2583"/>
                    </a:lnTo>
                    <a:lnTo>
                      <a:pt x="4734" y="2368"/>
                    </a:lnTo>
                    <a:lnTo>
                      <a:pt x="4949" y="2153"/>
                    </a:lnTo>
                    <a:lnTo>
                      <a:pt x="5057" y="1830"/>
                    </a:lnTo>
                    <a:lnTo>
                      <a:pt x="5164" y="1507"/>
                    </a:lnTo>
                    <a:lnTo>
                      <a:pt x="5057" y="1184"/>
                    </a:lnTo>
                    <a:lnTo>
                      <a:pt x="4949" y="862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550" y="109"/>
                    </a:lnTo>
                    <a:lnTo>
                      <a:pt x="258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5918675" y="4163300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324"/>
                    </a:moveTo>
                    <a:lnTo>
                      <a:pt x="3766" y="539"/>
                    </a:lnTo>
                    <a:lnTo>
                      <a:pt x="4520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507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260"/>
                    </a:lnTo>
                    <a:lnTo>
                      <a:pt x="4627" y="2583"/>
                    </a:lnTo>
                    <a:lnTo>
                      <a:pt x="4197" y="2798"/>
                    </a:lnTo>
                    <a:lnTo>
                      <a:pt x="3551" y="3013"/>
                    </a:lnTo>
                    <a:lnTo>
                      <a:pt x="2798" y="3121"/>
                    </a:lnTo>
                    <a:lnTo>
                      <a:pt x="1830" y="2906"/>
                    </a:lnTo>
                    <a:lnTo>
                      <a:pt x="969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324" y="1722"/>
                    </a:lnTo>
                    <a:lnTo>
                      <a:pt x="431" y="1507"/>
                    </a:lnTo>
                    <a:lnTo>
                      <a:pt x="539" y="1184"/>
                    </a:lnTo>
                    <a:lnTo>
                      <a:pt x="862" y="861"/>
                    </a:lnTo>
                    <a:lnTo>
                      <a:pt x="1400" y="646"/>
                    </a:lnTo>
                    <a:lnTo>
                      <a:pt x="2045" y="431"/>
                    </a:lnTo>
                    <a:lnTo>
                      <a:pt x="2798" y="324"/>
                    </a:lnTo>
                    <a:close/>
                    <a:moveTo>
                      <a:pt x="2260" y="1"/>
                    </a:moveTo>
                    <a:lnTo>
                      <a:pt x="1722" y="108"/>
                    </a:lnTo>
                    <a:lnTo>
                      <a:pt x="1292" y="324"/>
                    </a:lnTo>
                    <a:lnTo>
                      <a:pt x="862" y="431"/>
                    </a:lnTo>
                    <a:lnTo>
                      <a:pt x="539" y="754"/>
                    </a:lnTo>
                    <a:lnTo>
                      <a:pt x="216" y="969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475"/>
                    </a:lnTo>
                    <a:lnTo>
                      <a:pt x="646" y="2798"/>
                    </a:lnTo>
                    <a:lnTo>
                      <a:pt x="1292" y="3121"/>
                    </a:lnTo>
                    <a:lnTo>
                      <a:pt x="1937" y="3336"/>
                    </a:lnTo>
                    <a:lnTo>
                      <a:pt x="2798" y="3444"/>
                    </a:lnTo>
                    <a:lnTo>
                      <a:pt x="3336" y="3444"/>
                    </a:lnTo>
                    <a:lnTo>
                      <a:pt x="3766" y="3336"/>
                    </a:lnTo>
                    <a:lnTo>
                      <a:pt x="4304" y="3121"/>
                    </a:lnTo>
                    <a:lnTo>
                      <a:pt x="4735" y="3013"/>
                    </a:lnTo>
                    <a:lnTo>
                      <a:pt x="5057" y="2690"/>
                    </a:lnTo>
                    <a:lnTo>
                      <a:pt x="5273" y="2475"/>
                    </a:lnTo>
                    <a:lnTo>
                      <a:pt x="5488" y="2045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273" y="969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6176900" y="4053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0" y="4304"/>
                    </a:lnTo>
                    <a:lnTo>
                      <a:pt x="108" y="4519"/>
                    </a:lnTo>
                    <a:lnTo>
                      <a:pt x="431" y="4842"/>
                    </a:lnTo>
                    <a:lnTo>
                      <a:pt x="753" y="5057"/>
                    </a:lnTo>
                    <a:lnTo>
                      <a:pt x="1076" y="5165"/>
                    </a:lnTo>
                    <a:lnTo>
                      <a:pt x="1506" y="5380"/>
                    </a:lnTo>
                    <a:lnTo>
                      <a:pt x="2475" y="5488"/>
                    </a:lnTo>
                    <a:lnTo>
                      <a:pt x="3551" y="5380"/>
                    </a:lnTo>
                    <a:lnTo>
                      <a:pt x="4411" y="5057"/>
                    </a:lnTo>
                    <a:lnTo>
                      <a:pt x="4626" y="4842"/>
                    </a:lnTo>
                    <a:lnTo>
                      <a:pt x="4949" y="4519"/>
                    </a:lnTo>
                    <a:lnTo>
                      <a:pt x="5057" y="4304"/>
                    </a:lnTo>
                    <a:lnTo>
                      <a:pt x="5164" y="3981"/>
                    </a:lnTo>
                    <a:lnTo>
                      <a:pt x="5057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6176900" y="4053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057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057" y="4304"/>
                    </a:lnTo>
                    <a:lnTo>
                      <a:pt x="4949" y="4519"/>
                    </a:lnTo>
                    <a:lnTo>
                      <a:pt x="4626" y="4842"/>
                    </a:lnTo>
                    <a:lnTo>
                      <a:pt x="4411" y="5057"/>
                    </a:lnTo>
                    <a:lnTo>
                      <a:pt x="3551" y="5380"/>
                    </a:lnTo>
                    <a:lnTo>
                      <a:pt x="2475" y="5488"/>
                    </a:lnTo>
                    <a:lnTo>
                      <a:pt x="2475" y="5488"/>
                    </a:lnTo>
                    <a:lnTo>
                      <a:pt x="1506" y="5380"/>
                    </a:lnTo>
                    <a:lnTo>
                      <a:pt x="1076" y="5165"/>
                    </a:lnTo>
                    <a:lnTo>
                      <a:pt x="753" y="5057"/>
                    </a:lnTo>
                    <a:lnTo>
                      <a:pt x="431" y="4842"/>
                    </a:lnTo>
                    <a:lnTo>
                      <a:pt x="108" y="4519"/>
                    </a:lnTo>
                    <a:lnTo>
                      <a:pt x="0" y="4304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6171525" y="4047650"/>
                <a:ext cx="13717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5918" extrusionOk="0">
                    <a:moveTo>
                      <a:pt x="215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3874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215" y="4842"/>
                    </a:lnTo>
                    <a:lnTo>
                      <a:pt x="538" y="5165"/>
                    </a:lnTo>
                    <a:lnTo>
                      <a:pt x="861" y="5380"/>
                    </a:lnTo>
                    <a:lnTo>
                      <a:pt x="1183" y="5595"/>
                    </a:lnTo>
                    <a:lnTo>
                      <a:pt x="1721" y="5703"/>
                    </a:lnTo>
                    <a:lnTo>
                      <a:pt x="2152" y="5810"/>
                    </a:lnTo>
                    <a:lnTo>
                      <a:pt x="2690" y="5918"/>
                    </a:lnTo>
                    <a:lnTo>
                      <a:pt x="3335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626" y="5380"/>
                    </a:lnTo>
                    <a:lnTo>
                      <a:pt x="5057" y="5165"/>
                    </a:lnTo>
                    <a:lnTo>
                      <a:pt x="5272" y="4842"/>
                    </a:lnTo>
                    <a:lnTo>
                      <a:pt x="5487" y="4519"/>
                    </a:lnTo>
                    <a:lnTo>
                      <a:pt x="5487" y="4196"/>
                    </a:lnTo>
                    <a:lnTo>
                      <a:pt x="5487" y="216"/>
                    </a:lnTo>
                    <a:lnTo>
                      <a:pt x="5487" y="108"/>
                    </a:lnTo>
                    <a:lnTo>
                      <a:pt x="5164" y="108"/>
                    </a:lnTo>
                    <a:lnTo>
                      <a:pt x="5164" y="216"/>
                    </a:lnTo>
                    <a:lnTo>
                      <a:pt x="5164" y="4196"/>
                    </a:lnTo>
                    <a:lnTo>
                      <a:pt x="5057" y="4412"/>
                    </a:lnTo>
                    <a:lnTo>
                      <a:pt x="4949" y="4627"/>
                    </a:lnTo>
                    <a:lnTo>
                      <a:pt x="4626" y="4950"/>
                    </a:lnTo>
                    <a:lnTo>
                      <a:pt x="4088" y="5272"/>
                    </a:lnTo>
                    <a:lnTo>
                      <a:pt x="3443" y="5487"/>
                    </a:lnTo>
                    <a:lnTo>
                      <a:pt x="2690" y="5487"/>
                    </a:lnTo>
                    <a:lnTo>
                      <a:pt x="1829" y="5380"/>
                    </a:lnTo>
                    <a:lnTo>
                      <a:pt x="968" y="5057"/>
                    </a:lnTo>
                    <a:lnTo>
                      <a:pt x="753" y="4842"/>
                    </a:lnTo>
                    <a:lnTo>
                      <a:pt x="538" y="4627"/>
                    </a:lnTo>
                    <a:lnTo>
                      <a:pt x="430" y="4412"/>
                    </a:lnTo>
                    <a:lnTo>
                      <a:pt x="323" y="4196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6174200" y="4012675"/>
                <a:ext cx="1318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4" extrusionOk="0">
                    <a:moveTo>
                      <a:pt x="2583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153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4" y="2906"/>
                    </a:lnTo>
                    <a:lnTo>
                      <a:pt x="2583" y="3013"/>
                    </a:lnTo>
                    <a:lnTo>
                      <a:pt x="3659" y="2906"/>
                    </a:lnTo>
                    <a:lnTo>
                      <a:pt x="4519" y="2583"/>
                    </a:lnTo>
                    <a:lnTo>
                      <a:pt x="4734" y="2368"/>
                    </a:lnTo>
                    <a:lnTo>
                      <a:pt x="5057" y="2153"/>
                    </a:lnTo>
                    <a:lnTo>
                      <a:pt x="5165" y="1830"/>
                    </a:lnTo>
                    <a:lnTo>
                      <a:pt x="5272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734" y="646"/>
                    </a:lnTo>
                    <a:lnTo>
                      <a:pt x="4519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6171525" y="4007300"/>
                <a:ext cx="1371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3444" extrusionOk="0">
                    <a:moveTo>
                      <a:pt x="2690" y="431"/>
                    </a:moveTo>
                    <a:lnTo>
                      <a:pt x="3658" y="539"/>
                    </a:lnTo>
                    <a:lnTo>
                      <a:pt x="4519" y="754"/>
                    </a:lnTo>
                    <a:lnTo>
                      <a:pt x="4734" y="969"/>
                    </a:lnTo>
                    <a:lnTo>
                      <a:pt x="4949" y="1292"/>
                    </a:lnTo>
                    <a:lnTo>
                      <a:pt x="5057" y="1507"/>
                    </a:lnTo>
                    <a:lnTo>
                      <a:pt x="5164" y="1722"/>
                    </a:lnTo>
                    <a:lnTo>
                      <a:pt x="5057" y="1937"/>
                    </a:lnTo>
                    <a:lnTo>
                      <a:pt x="4949" y="2260"/>
                    </a:lnTo>
                    <a:lnTo>
                      <a:pt x="4626" y="2583"/>
                    </a:lnTo>
                    <a:lnTo>
                      <a:pt x="4088" y="2798"/>
                    </a:lnTo>
                    <a:lnTo>
                      <a:pt x="3443" y="3013"/>
                    </a:lnTo>
                    <a:lnTo>
                      <a:pt x="2690" y="3121"/>
                    </a:lnTo>
                    <a:lnTo>
                      <a:pt x="1721" y="3013"/>
                    </a:lnTo>
                    <a:lnTo>
                      <a:pt x="968" y="2690"/>
                    </a:lnTo>
                    <a:lnTo>
                      <a:pt x="753" y="2475"/>
                    </a:lnTo>
                    <a:lnTo>
                      <a:pt x="538" y="2260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323" y="1507"/>
                    </a:lnTo>
                    <a:lnTo>
                      <a:pt x="538" y="1292"/>
                    </a:lnTo>
                    <a:lnTo>
                      <a:pt x="861" y="861"/>
                    </a:lnTo>
                    <a:lnTo>
                      <a:pt x="1399" y="646"/>
                    </a:lnTo>
                    <a:lnTo>
                      <a:pt x="2044" y="431"/>
                    </a:lnTo>
                    <a:close/>
                    <a:moveTo>
                      <a:pt x="2152" y="1"/>
                    </a:moveTo>
                    <a:lnTo>
                      <a:pt x="1721" y="108"/>
                    </a:lnTo>
                    <a:lnTo>
                      <a:pt x="1183" y="323"/>
                    </a:lnTo>
                    <a:lnTo>
                      <a:pt x="861" y="539"/>
                    </a:lnTo>
                    <a:lnTo>
                      <a:pt x="430" y="754"/>
                    </a:lnTo>
                    <a:lnTo>
                      <a:pt x="215" y="1077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0" y="2152"/>
                    </a:lnTo>
                    <a:lnTo>
                      <a:pt x="215" y="2475"/>
                    </a:lnTo>
                    <a:lnTo>
                      <a:pt x="646" y="2906"/>
                    </a:lnTo>
                    <a:lnTo>
                      <a:pt x="1183" y="3121"/>
                    </a:lnTo>
                    <a:lnTo>
                      <a:pt x="1937" y="3336"/>
                    </a:lnTo>
                    <a:lnTo>
                      <a:pt x="2690" y="3444"/>
                    </a:lnTo>
                    <a:lnTo>
                      <a:pt x="3335" y="3444"/>
                    </a:lnTo>
                    <a:lnTo>
                      <a:pt x="3766" y="3336"/>
                    </a:lnTo>
                    <a:lnTo>
                      <a:pt x="4304" y="3121"/>
                    </a:lnTo>
                    <a:lnTo>
                      <a:pt x="4626" y="3013"/>
                    </a:lnTo>
                    <a:lnTo>
                      <a:pt x="5057" y="2690"/>
                    </a:lnTo>
                    <a:lnTo>
                      <a:pt x="5272" y="2475"/>
                    </a:lnTo>
                    <a:lnTo>
                      <a:pt x="5487" y="2152"/>
                    </a:lnTo>
                    <a:lnTo>
                      <a:pt x="5487" y="1722"/>
                    </a:lnTo>
                    <a:lnTo>
                      <a:pt x="5487" y="1399"/>
                    </a:lnTo>
                    <a:lnTo>
                      <a:pt x="5272" y="1077"/>
                    </a:lnTo>
                    <a:lnTo>
                      <a:pt x="4841" y="646"/>
                    </a:lnTo>
                    <a:lnTo>
                      <a:pt x="4304" y="323"/>
                    </a:lnTo>
                    <a:lnTo>
                      <a:pt x="3550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6427025" y="390510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" y="0"/>
                    </a:moveTo>
                    <a:lnTo>
                      <a:pt x="1" y="3658"/>
                    </a:lnTo>
                    <a:lnTo>
                      <a:pt x="1" y="3981"/>
                    </a:lnTo>
                    <a:lnTo>
                      <a:pt x="108" y="4196"/>
                    </a:lnTo>
                    <a:lnTo>
                      <a:pt x="216" y="4519"/>
                    </a:lnTo>
                    <a:lnTo>
                      <a:pt x="431" y="4734"/>
                    </a:lnTo>
                    <a:lnTo>
                      <a:pt x="754" y="5057"/>
                    </a:lnTo>
                    <a:lnTo>
                      <a:pt x="1184" y="5165"/>
                    </a:lnTo>
                    <a:lnTo>
                      <a:pt x="1615" y="5380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412" y="5057"/>
                    </a:lnTo>
                    <a:lnTo>
                      <a:pt x="4735" y="4734"/>
                    </a:lnTo>
                    <a:lnTo>
                      <a:pt x="4950" y="4519"/>
                    </a:lnTo>
                    <a:lnTo>
                      <a:pt x="5165" y="4196"/>
                    </a:lnTo>
                    <a:lnTo>
                      <a:pt x="5165" y="3981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6427025" y="390510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5" y="0"/>
                    </a:moveTo>
                    <a:lnTo>
                      <a:pt x="5165" y="3981"/>
                    </a:lnTo>
                    <a:lnTo>
                      <a:pt x="5165" y="3981"/>
                    </a:lnTo>
                    <a:lnTo>
                      <a:pt x="5165" y="4196"/>
                    </a:lnTo>
                    <a:lnTo>
                      <a:pt x="4950" y="4519"/>
                    </a:lnTo>
                    <a:lnTo>
                      <a:pt x="4735" y="4734"/>
                    </a:lnTo>
                    <a:lnTo>
                      <a:pt x="4412" y="5057"/>
                    </a:lnTo>
                    <a:lnTo>
                      <a:pt x="3659" y="5380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1615" y="5380"/>
                    </a:lnTo>
                    <a:lnTo>
                      <a:pt x="1184" y="5165"/>
                    </a:lnTo>
                    <a:lnTo>
                      <a:pt x="754" y="5057"/>
                    </a:lnTo>
                    <a:lnTo>
                      <a:pt x="431" y="4734"/>
                    </a:lnTo>
                    <a:lnTo>
                      <a:pt x="216" y="4519"/>
                    </a:lnTo>
                    <a:lnTo>
                      <a:pt x="108" y="4196"/>
                    </a:lnTo>
                    <a:lnTo>
                      <a:pt x="1" y="3981"/>
                    </a:lnTo>
                    <a:lnTo>
                      <a:pt x="1" y="3658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6424350" y="3899725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3873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215" y="4842"/>
                    </a:lnTo>
                    <a:lnTo>
                      <a:pt x="431" y="5164"/>
                    </a:lnTo>
                    <a:lnTo>
                      <a:pt x="753" y="5380"/>
                    </a:lnTo>
                    <a:lnTo>
                      <a:pt x="1184" y="5595"/>
                    </a:lnTo>
                    <a:lnTo>
                      <a:pt x="1614" y="5702"/>
                    </a:lnTo>
                    <a:lnTo>
                      <a:pt x="2152" y="5810"/>
                    </a:lnTo>
                    <a:lnTo>
                      <a:pt x="3228" y="5810"/>
                    </a:lnTo>
                    <a:lnTo>
                      <a:pt x="3766" y="5702"/>
                    </a:lnTo>
                    <a:lnTo>
                      <a:pt x="4196" y="5595"/>
                    </a:lnTo>
                    <a:lnTo>
                      <a:pt x="4626" y="5380"/>
                    </a:lnTo>
                    <a:lnTo>
                      <a:pt x="4949" y="5164"/>
                    </a:lnTo>
                    <a:lnTo>
                      <a:pt x="5272" y="4842"/>
                    </a:lnTo>
                    <a:lnTo>
                      <a:pt x="5380" y="4519"/>
                    </a:lnTo>
                    <a:lnTo>
                      <a:pt x="5487" y="4196"/>
                    </a:lnTo>
                    <a:lnTo>
                      <a:pt x="5487" y="215"/>
                    </a:lnTo>
                    <a:lnTo>
                      <a:pt x="5380" y="108"/>
                    </a:lnTo>
                    <a:lnTo>
                      <a:pt x="5272" y="0"/>
                    </a:lnTo>
                    <a:lnTo>
                      <a:pt x="5164" y="108"/>
                    </a:lnTo>
                    <a:lnTo>
                      <a:pt x="5164" y="215"/>
                    </a:lnTo>
                    <a:lnTo>
                      <a:pt x="5164" y="4196"/>
                    </a:lnTo>
                    <a:lnTo>
                      <a:pt x="5057" y="4411"/>
                    </a:lnTo>
                    <a:lnTo>
                      <a:pt x="4949" y="4626"/>
                    </a:lnTo>
                    <a:lnTo>
                      <a:pt x="4626" y="4949"/>
                    </a:lnTo>
                    <a:lnTo>
                      <a:pt x="4088" y="5272"/>
                    </a:lnTo>
                    <a:lnTo>
                      <a:pt x="3443" y="5380"/>
                    </a:lnTo>
                    <a:lnTo>
                      <a:pt x="2690" y="5487"/>
                    </a:lnTo>
                    <a:lnTo>
                      <a:pt x="1722" y="5380"/>
                    </a:lnTo>
                    <a:lnTo>
                      <a:pt x="968" y="5057"/>
                    </a:lnTo>
                    <a:lnTo>
                      <a:pt x="753" y="4842"/>
                    </a:lnTo>
                    <a:lnTo>
                      <a:pt x="538" y="4626"/>
                    </a:lnTo>
                    <a:lnTo>
                      <a:pt x="323" y="4411"/>
                    </a:lnTo>
                    <a:lnTo>
                      <a:pt x="323" y="4196"/>
                    </a:lnTo>
                    <a:lnTo>
                      <a:pt x="323" y="4089"/>
                    </a:lnTo>
                    <a:lnTo>
                      <a:pt x="323" y="3873"/>
                    </a:lnTo>
                    <a:lnTo>
                      <a:pt x="323" y="215"/>
                    </a:lnTo>
                    <a:lnTo>
                      <a:pt x="215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6427025" y="3864750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3" y="1"/>
                    </a:moveTo>
                    <a:lnTo>
                      <a:pt x="1615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861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045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5" y="2905"/>
                    </a:lnTo>
                    <a:lnTo>
                      <a:pt x="2583" y="3013"/>
                    </a:lnTo>
                    <a:lnTo>
                      <a:pt x="3659" y="2905"/>
                    </a:lnTo>
                    <a:lnTo>
                      <a:pt x="4412" y="2583"/>
                    </a:lnTo>
                    <a:lnTo>
                      <a:pt x="4735" y="2368"/>
                    </a:lnTo>
                    <a:lnTo>
                      <a:pt x="4950" y="2045"/>
                    </a:lnTo>
                    <a:lnTo>
                      <a:pt x="5165" y="1830"/>
                    </a:lnTo>
                    <a:lnTo>
                      <a:pt x="5165" y="1507"/>
                    </a:lnTo>
                    <a:lnTo>
                      <a:pt x="5165" y="1184"/>
                    </a:lnTo>
                    <a:lnTo>
                      <a:pt x="4950" y="861"/>
                    </a:lnTo>
                    <a:lnTo>
                      <a:pt x="4735" y="646"/>
                    </a:lnTo>
                    <a:lnTo>
                      <a:pt x="4412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6421650" y="3859375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323"/>
                    </a:moveTo>
                    <a:lnTo>
                      <a:pt x="3766" y="431"/>
                    </a:lnTo>
                    <a:lnTo>
                      <a:pt x="4519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507"/>
                    </a:lnTo>
                    <a:lnTo>
                      <a:pt x="5272" y="1722"/>
                    </a:lnTo>
                    <a:lnTo>
                      <a:pt x="5165" y="1937"/>
                    </a:lnTo>
                    <a:lnTo>
                      <a:pt x="5057" y="2152"/>
                    </a:lnTo>
                    <a:lnTo>
                      <a:pt x="4734" y="2583"/>
                    </a:lnTo>
                    <a:lnTo>
                      <a:pt x="4196" y="2798"/>
                    </a:lnTo>
                    <a:lnTo>
                      <a:pt x="3551" y="3013"/>
                    </a:lnTo>
                    <a:lnTo>
                      <a:pt x="2798" y="3013"/>
                    </a:lnTo>
                    <a:lnTo>
                      <a:pt x="1830" y="2905"/>
                    </a:lnTo>
                    <a:lnTo>
                      <a:pt x="1076" y="2690"/>
                    </a:lnTo>
                    <a:lnTo>
                      <a:pt x="754" y="2475"/>
                    </a:lnTo>
                    <a:lnTo>
                      <a:pt x="539" y="2152"/>
                    </a:lnTo>
                    <a:lnTo>
                      <a:pt x="431" y="1937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184"/>
                    </a:lnTo>
                    <a:lnTo>
                      <a:pt x="969" y="861"/>
                    </a:lnTo>
                    <a:lnTo>
                      <a:pt x="1399" y="646"/>
                    </a:lnTo>
                    <a:lnTo>
                      <a:pt x="2045" y="431"/>
                    </a:lnTo>
                    <a:lnTo>
                      <a:pt x="2798" y="323"/>
                    </a:lnTo>
                    <a:close/>
                    <a:moveTo>
                      <a:pt x="2260" y="0"/>
                    </a:moveTo>
                    <a:lnTo>
                      <a:pt x="1722" y="108"/>
                    </a:lnTo>
                    <a:lnTo>
                      <a:pt x="1292" y="323"/>
                    </a:lnTo>
                    <a:lnTo>
                      <a:pt x="861" y="431"/>
                    </a:lnTo>
                    <a:lnTo>
                      <a:pt x="539" y="754"/>
                    </a:lnTo>
                    <a:lnTo>
                      <a:pt x="323" y="969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08" y="2045"/>
                    </a:lnTo>
                    <a:lnTo>
                      <a:pt x="323" y="2367"/>
                    </a:lnTo>
                    <a:lnTo>
                      <a:pt x="754" y="2798"/>
                    </a:lnTo>
                    <a:lnTo>
                      <a:pt x="1292" y="3120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120"/>
                    </a:lnTo>
                    <a:lnTo>
                      <a:pt x="4734" y="2905"/>
                    </a:lnTo>
                    <a:lnTo>
                      <a:pt x="5057" y="2690"/>
                    </a:lnTo>
                    <a:lnTo>
                      <a:pt x="5380" y="2367"/>
                    </a:lnTo>
                    <a:lnTo>
                      <a:pt x="5488" y="2045"/>
                    </a:lnTo>
                    <a:lnTo>
                      <a:pt x="5595" y="1722"/>
                    </a:lnTo>
                    <a:lnTo>
                      <a:pt x="5488" y="1292"/>
                    </a:lnTo>
                    <a:lnTo>
                      <a:pt x="5380" y="969"/>
                    </a:lnTo>
                    <a:lnTo>
                      <a:pt x="4950" y="538"/>
                    </a:lnTo>
                    <a:lnTo>
                      <a:pt x="4304" y="323"/>
                    </a:lnTo>
                    <a:lnTo>
                      <a:pt x="3659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5601300" y="3644200"/>
                <a:ext cx="1089350" cy="640175"/>
              </a:xfrm>
              <a:custGeom>
                <a:avLst/>
                <a:gdLst/>
                <a:ahLst/>
                <a:cxnLst/>
                <a:rect l="l" t="t" r="r" b="b"/>
                <a:pathLst>
                  <a:path w="43574" h="25607" extrusionOk="0">
                    <a:moveTo>
                      <a:pt x="34966" y="1"/>
                    </a:moveTo>
                    <a:lnTo>
                      <a:pt x="1" y="20442"/>
                    </a:lnTo>
                    <a:lnTo>
                      <a:pt x="8608" y="25606"/>
                    </a:lnTo>
                    <a:lnTo>
                      <a:pt x="43573" y="5057"/>
                    </a:lnTo>
                    <a:lnTo>
                      <a:pt x="349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5595925" y="363882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35181" y="431"/>
                    </a:moveTo>
                    <a:lnTo>
                      <a:pt x="43466" y="5272"/>
                    </a:lnTo>
                    <a:lnTo>
                      <a:pt x="8823" y="25606"/>
                    </a:lnTo>
                    <a:lnTo>
                      <a:pt x="491" y="20711"/>
                    </a:lnTo>
                    <a:lnTo>
                      <a:pt x="491" y="20711"/>
                    </a:lnTo>
                    <a:lnTo>
                      <a:pt x="35181" y="431"/>
                    </a:lnTo>
                    <a:close/>
                    <a:moveTo>
                      <a:pt x="35074" y="0"/>
                    </a:moveTo>
                    <a:lnTo>
                      <a:pt x="108" y="20549"/>
                    </a:lnTo>
                    <a:lnTo>
                      <a:pt x="1" y="20657"/>
                    </a:lnTo>
                    <a:lnTo>
                      <a:pt x="108" y="20872"/>
                    </a:lnTo>
                    <a:lnTo>
                      <a:pt x="8823" y="26036"/>
                    </a:lnTo>
                    <a:lnTo>
                      <a:pt x="8930" y="26036"/>
                    </a:lnTo>
                    <a:lnTo>
                      <a:pt x="43896" y="5380"/>
                    </a:lnTo>
                    <a:lnTo>
                      <a:pt x="44003" y="5272"/>
                    </a:lnTo>
                    <a:lnTo>
                      <a:pt x="43896" y="5057"/>
                    </a:lnTo>
                    <a:lnTo>
                      <a:pt x="3528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5816475" y="3770625"/>
                <a:ext cx="876850" cy="59980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23992" extrusionOk="0">
                    <a:moveTo>
                      <a:pt x="34966" y="0"/>
                    </a:moveTo>
                    <a:lnTo>
                      <a:pt x="1" y="20549"/>
                    </a:lnTo>
                    <a:lnTo>
                      <a:pt x="1" y="23992"/>
                    </a:lnTo>
                    <a:lnTo>
                      <a:pt x="35074" y="3443"/>
                    </a:lnTo>
                    <a:lnTo>
                      <a:pt x="3496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5813800" y="3765225"/>
                <a:ext cx="882225" cy="610600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4" extrusionOk="0">
                    <a:moveTo>
                      <a:pt x="34966" y="539"/>
                    </a:moveTo>
                    <a:lnTo>
                      <a:pt x="34966" y="3551"/>
                    </a:lnTo>
                    <a:lnTo>
                      <a:pt x="323" y="23885"/>
                    </a:lnTo>
                    <a:lnTo>
                      <a:pt x="323" y="20917"/>
                    </a:lnTo>
                    <a:lnTo>
                      <a:pt x="323" y="20917"/>
                    </a:lnTo>
                    <a:lnTo>
                      <a:pt x="34966" y="539"/>
                    </a:lnTo>
                    <a:close/>
                    <a:moveTo>
                      <a:pt x="35073" y="1"/>
                    </a:moveTo>
                    <a:lnTo>
                      <a:pt x="108" y="20658"/>
                    </a:lnTo>
                    <a:lnTo>
                      <a:pt x="0" y="20765"/>
                    </a:lnTo>
                    <a:lnTo>
                      <a:pt x="0" y="24208"/>
                    </a:lnTo>
                    <a:lnTo>
                      <a:pt x="108" y="24423"/>
                    </a:lnTo>
                    <a:lnTo>
                      <a:pt x="215" y="24423"/>
                    </a:lnTo>
                    <a:lnTo>
                      <a:pt x="35181" y="3874"/>
                    </a:lnTo>
                    <a:lnTo>
                      <a:pt x="35288" y="3659"/>
                    </a:lnTo>
                    <a:lnTo>
                      <a:pt x="35288" y="216"/>
                    </a:lnTo>
                    <a:lnTo>
                      <a:pt x="351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5601300" y="4155225"/>
                <a:ext cx="2152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8" extrusionOk="0">
                    <a:moveTo>
                      <a:pt x="1" y="1"/>
                    </a:moveTo>
                    <a:lnTo>
                      <a:pt x="1" y="3444"/>
                    </a:lnTo>
                    <a:lnTo>
                      <a:pt x="8608" y="8608"/>
                    </a:lnTo>
                    <a:lnTo>
                      <a:pt x="8608" y="51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5595925" y="4152550"/>
                <a:ext cx="225950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931" extrusionOk="0">
                    <a:moveTo>
                      <a:pt x="323" y="450"/>
                    </a:moveTo>
                    <a:lnTo>
                      <a:pt x="8715" y="5380"/>
                    </a:lnTo>
                    <a:lnTo>
                      <a:pt x="8715" y="8392"/>
                    </a:lnTo>
                    <a:lnTo>
                      <a:pt x="323" y="3443"/>
                    </a:lnTo>
                    <a:lnTo>
                      <a:pt x="323" y="45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551"/>
                    </a:lnTo>
                    <a:lnTo>
                      <a:pt x="108" y="3658"/>
                    </a:lnTo>
                    <a:lnTo>
                      <a:pt x="8823" y="8930"/>
                    </a:lnTo>
                    <a:lnTo>
                      <a:pt x="8930" y="8930"/>
                    </a:lnTo>
                    <a:lnTo>
                      <a:pt x="9038" y="8715"/>
                    </a:lnTo>
                    <a:lnTo>
                      <a:pt x="9038" y="5272"/>
                    </a:lnTo>
                    <a:lnTo>
                      <a:pt x="8930" y="516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5829925" y="3770625"/>
                <a:ext cx="815000" cy="473400"/>
              </a:xfrm>
              <a:custGeom>
                <a:avLst/>
                <a:gdLst/>
                <a:ahLst/>
                <a:cxnLst/>
                <a:rect l="l" t="t" r="r" b="b"/>
                <a:pathLst>
                  <a:path w="32600" h="18936" extrusionOk="0">
                    <a:moveTo>
                      <a:pt x="32492" y="0"/>
                    </a:moveTo>
                    <a:lnTo>
                      <a:pt x="1" y="18720"/>
                    </a:lnTo>
                    <a:lnTo>
                      <a:pt x="1" y="18935"/>
                    </a:lnTo>
                    <a:lnTo>
                      <a:pt x="108" y="18935"/>
                    </a:lnTo>
                    <a:lnTo>
                      <a:pt x="32599" y="215"/>
                    </a:lnTo>
                    <a:lnTo>
                      <a:pt x="32599" y="108"/>
                    </a:lnTo>
                    <a:lnTo>
                      <a:pt x="32492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5829925" y="3770625"/>
                <a:ext cx="815000" cy="473400"/>
              </a:xfrm>
              <a:custGeom>
                <a:avLst/>
                <a:gdLst/>
                <a:ahLst/>
                <a:cxnLst/>
                <a:rect l="l" t="t" r="r" b="b"/>
                <a:pathLst>
                  <a:path w="32600" h="18936" fill="none" extrusionOk="0">
                    <a:moveTo>
                      <a:pt x="108" y="18935"/>
                    </a:moveTo>
                    <a:lnTo>
                      <a:pt x="32599" y="215"/>
                    </a:lnTo>
                    <a:lnTo>
                      <a:pt x="32599" y="215"/>
                    </a:lnTo>
                    <a:lnTo>
                      <a:pt x="32599" y="108"/>
                    </a:lnTo>
                    <a:lnTo>
                      <a:pt x="32599" y="108"/>
                    </a:lnTo>
                    <a:lnTo>
                      <a:pt x="32492" y="0"/>
                    </a:lnTo>
                    <a:lnTo>
                      <a:pt x="1" y="18720"/>
                    </a:lnTo>
                    <a:lnTo>
                      <a:pt x="1" y="18720"/>
                    </a:lnTo>
                    <a:lnTo>
                      <a:pt x="1" y="18935"/>
                    </a:lnTo>
                    <a:lnTo>
                      <a:pt x="1" y="18935"/>
                    </a:lnTo>
                    <a:lnTo>
                      <a:pt x="108" y="1893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5663175" y="3676475"/>
                <a:ext cx="81767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18829" extrusionOk="0">
                    <a:moveTo>
                      <a:pt x="32599" y="1"/>
                    </a:moveTo>
                    <a:lnTo>
                      <a:pt x="108" y="18721"/>
                    </a:lnTo>
                    <a:lnTo>
                      <a:pt x="0" y="18828"/>
                    </a:lnTo>
                    <a:lnTo>
                      <a:pt x="215" y="18828"/>
                    </a:lnTo>
                    <a:lnTo>
                      <a:pt x="32706" y="108"/>
                    </a:lnTo>
                    <a:lnTo>
                      <a:pt x="32706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5663175" y="3676475"/>
                <a:ext cx="81767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18829" fill="none" extrusionOk="0">
                    <a:moveTo>
                      <a:pt x="215" y="18828"/>
                    </a:moveTo>
                    <a:lnTo>
                      <a:pt x="32706" y="108"/>
                    </a:lnTo>
                    <a:lnTo>
                      <a:pt x="32706" y="108"/>
                    </a:lnTo>
                    <a:lnTo>
                      <a:pt x="32706" y="1"/>
                    </a:lnTo>
                    <a:lnTo>
                      <a:pt x="32706" y="1"/>
                    </a:lnTo>
                    <a:lnTo>
                      <a:pt x="32599" y="1"/>
                    </a:lnTo>
                    <a:lnTo>
                      <a:pt x="108" y="18721"/>
                    </a:lnTo>
                    <a:lnTo>
                      <a:pt x="108" y="18721"/>
                    </a:lnTo>
                    <a:lnTo>
                      <a:pt x="0" y="18828"/>
                    </a:lnTo>
                    <a:lnTo>
                      <a:pt x="0" y="18828"/>
                    </a:lnTo>
                    <a:lnTo>
                      <a:pt x="215" y="1882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5924075" y="420635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538" y="430"/>
                    </a:lnTo>
                    <a:lnTo>
                      <a:pt x="108" y="861"/>
                    </a:lnTo>
                    <a:lnTo>
                      <a:pt x="0" y="1506"/>
                    </a:lnTo>
                    <a:lnTo>
                      <a:pt x="0" y="2044"/>
                    </a:lnTo>
                    <a:lnTo>
                      <a:pt x="215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1" y="2905"/>
                    </a:lnTo>
                    <a:lnTo>
                      <a:pt x="2259" y="2582"/>
                    </a:lnTo>
                    <a:lnTo>
                      <a:pt x="2582" y="2044"/>
                    </a:lnTo>
                    <a:lnTo>
                      <a:pt x="2797" y="1506"/>
                    </a:lnTo>
                    <a:lnTo>
                      <a:pt x="2690" y="861"/>
                    </a:lnTo>
                    <a:lnTo>
                      <a:pt x="2475" y="430"/>
                    </a:lnTo>
                    <a:lnTo>
                      <a:pt x="2044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6128475" y="408530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539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6332900" y="39669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6" y="1"/>
                    </a:moveTo>
                    <a:lnTo>
                      <a:pt x="969" y="109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2" y="2045"/>
                    </a:lnTo>
                    <a:lnTo>
                      <a:pt x="2797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4" y="109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6537300" y="3845925"/>
                <a:ext cx="699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121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8"/>
                    </a:lnTo>
                    <a:lnTo>
                      <a:pt x="108" y="969"/>
                    </a:lnTo>
                    <a:lnTo>
                      <a:pt x="1" y="1614"/>
                    </a:lnTo>
                    <a:lnTo>
                      <a:pt x="1" y="2152"/>
                    </a:lnTo>
                    <a:lnTo>
                      <a:pt x="324" y="2583"/>
                    </a:lnTo>
                    <a:lnTo>
                      <a:pt x="646" y="2905"/>
                    </a:lnTo>
                    <a:lnTo>
                      <a:pt x="1184" y="3121"/>
                    </a:lnTo>
                    <a:lnTo>
                      <a:pt x="1830" y="2905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614"/>
                    </a:lnTo>
                    <a:lnTo>
                      <a:pt x="2690" y="969"/>
                    </a:lnTo>
                    <a:lnTo>
                      <a:pt x="2475" y="538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5918675" y="420095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2153" y="431"/>
                    </a:moveTo>
                    <a:lnTo>
                      <a:pt x="2475" y="754"/>
                    </a:lnTo>
                    <a:lnTo>
                      <a:pt x="2691" y="1077"/>
                    </a:lnTo>
                    <a:lnTo>
                      <a:pt x="2798" y="1507"/>
                    </a:lnTo>
                    <a:lnTo>
                      <a:pt x="2798" y="1722"/>
                    </a:lnTo>
                    <a:lnTo>
                      <a:pt x="2691" y="2260"/>
                    </a:lnTo>
                    <a:lnTo>
                      <a:pt x="2368" y="2691"/>
                    </a:lnTo>
                    <a:lnTo>
                      <a:pt x="1937" y="2906"/>
                    </a:lnTo>
                    <a:lnTo>
                      <a:pt x="1400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368"/>
                    </a:lnTo>
                    <a:lnTo>
                      <a:pt x="324" y="1938"/>
                    </a:lnTo>
                    <a:lnTo>
                      <a:pt x="324" y="1722"/>
                    </a:lnTo>
                    <a:lnTo>
                      <a:pt x="539" y="1184"/>
                    </a:lnTo>
                    <a:lnTo>
                      <a:pt x="862" y="754"/>
                    </a:lnTo>
                    <a:lnTo>
                      <a:pt x="1292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400" y="109"/>
                    </a:lnTo>
                    <a:lnTo>
                      <a:pt x="1077" y="109"/>
                    </a:lnTo>
                    <a:lnTo>
                      <a:pt x="539" y="539"/>
                    </a:lnTo>
                    <a:lnTo>
                      <a:pt x="216" y="1077"/>
                    </a:lnTo>
                    <a:lnTo>
                      <a:pt x="1" y="1722"/>
                    </a:lnTo>
                    <a:lnTo>
                      <a:pt x="1" y="1938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2" y="3336"/>
                    </a:lnTo>
                    <a:lnTo>
                      <a:pt x="1400" y="3444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121" y="1722"/>
                    </a:lnTo>
                    <a:lnTo>
                      <a:pt x="3228" y="1507"/>
                    </a:lnTo>
                    <a:lnTo>
                      <a:pt x="3121" y="969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6123100" y="408262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259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2" y="431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431"/>
                    </a:lnTo>
                    <a:lnTo>
                      <a:pt x="216" y="968"/>
                    </a:lnTo>
                    <a:lnTo>
                      <a:pt x="0" y="161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2" y="3335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228" y="1722"/>
                    </a:lnTo>
                    <a:lnTo>
                      <a:pt x="3228" y="1506"/>
                    </a:lnTo>
                    <a:lnTo>
                      <a:pt x="3120" y="861"/>
                    </a:lnTo>
                    <a:lnTo>
                      <a:pt x="2798" y="431"/>
                    </a:lnTo>
                    <a:lnTo>
                      <a:pt x="2367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6327525" y="39615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2152" y="431"/>
                    </a:move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7" y="1507"/>
                    </a:lnTo>
                    <a:lnTo>
                      <a:pt x="2797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8" y="2906"/>
                    </a:lnTo>
                    <a:lnTo>
                      <a:pt x="646" y="2690"/>
                    </a:lnTo>
                    <a:lnTo>
                      <a:pt x="430" y="2368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1" y="431"/>
                    </a:lnTo>
                    <a:close/>
                    <a:moveTo>
                      <a:pt x="1721" y="1"/>
                    </a:moveTo>
                    <a:lnTo>
                      <a:pt x="1399" y="108"/>
                    </a:lnTo>
                    <a:lnTo>
                      <a:pt x="1076" y="108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1" y="3336"/>
                    </a:lnTo>
                    <a:lnTo>
                      <a:pt x="2044" y="3228"/>
                    </a:lnTo>
                    <a:lnTo>
                      <a:pt x="2582" y="2906"/>
                    </a:lnTo>
                    <a:lnTo>
                      <a:pt x="3012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6531925" y="3843225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722" y="324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7"/>
                    </a:lnTo>
                    <a:lnTo>
                      <a:pt x="2798" y="1507"/>
                    </a:lnTo>
                    <a:lnTo>
                      <a:pt x="2798" y="1615"/>
                    </a:lnTo>
                    <a:lnTo>
                      <a:pt x="2690" y="2153"/>
                    </a:lnTo>
                    <a:lnTo>
                      <a:pt x="2368" y="2583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260"/>
                    </a:lnTo>
                    <a:lnTo>
                      <a:pt x="323" y="1830"/>
                    </a:lnTo>
                    <a:lnTo>
                      <a:pt x="323" y="1722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722" y="324"/>
                    </a:lnTo>
                    <a:close/>
                    <a:moveTo>
                      <a:pt x="1399" y="1"/>
                    </a:moveTo>
                    <a:lnTo>
                      <a:pt x="1077" y="109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5"/>
                    </a:lnTo>
                    <a:lnTo>
                      <a:pt x="1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861" y="3229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1" y="862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6131175" y="36549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10329" y="1"/>
                    </a:moveTo>
                    <a:lnTo>
                      <a:pt x="0" y="6241"/>
                    </a:lnTo>
                    <a:lnTo>
                      <a:pt x="5487" y="9469"/>
                    </a:lnTo>
                    <a:lnTo>
                      <a:pt x="16031" y="3336"/>
                    </a:lnTo>
                    <a:lnTo>
                      <a:pt x="103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6131175" y="3568900"/>
                <a:ext cx="258225" cy="242075"/>
              </a:xfrm>
              <a:custGeom>
                <a:avLst/>
                <a:gdLst/>
                <a:ahLst/>
                <a:cxnLst/>
                <a:rect l="l" t="t" r="r" b="b"/>
                <a:pathLst>
                  <a:path w="10329" h="9683" extrusionOk="0">
                    <a:moveTo>
                      <a:pt x="10329" y="0"/>
                    </a:moveTo>
                    <a:lnTo>
                      <a:pt x="0" y="6348"/>
                    </a:lnTo>
                    <a:lnTo>
                      <a:pt x="0" y="9683"/>
                    </a:lnTo>
                    <a:lnTo>
                      <a:pt x="10329" y="3443"/>
                    </a:lnTo>
                    <a:lnTo>
                      <a:pt x="103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6125800" y="3563500"/>
                <a:ext cx="268975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10759" h="10007" extrusionOk="0">
                    <a:moveTo>
                      <a:pt x="10328" y="539"/>
                    </a:moveTo>
                    <a:lnTo>
                      <a:pt x="10328" y="3659"/>
                    </a:lnTo>
                    <a:lnTo>
                      <a:pt x="323" y="9576"/>
                    </a:lnTo>
                    <a:lnTo>
                      <a:pt x="429" y="6713"/>
                    </a:lnTo>
                    <a:lnTo>
                      <a:pt x="429" y="6713"/>
                    </a:lnTo>
                    <a:lnTo>
                      <a:pt x="10328" y="539"/>
                    </a:lnTo>
                    <a:close/>
                    <a:moveTo>
                      <a:pt x="10436" y="1"/>
                    </a:moveTo>
                    <a:lnTo>
                      <a:pt x="108" y="6456"/>
                    </a:lnTo>
                    <a:lnTo>
                      <a:pt x="0" y="6671"/>
                    </a:lnTo>
                    <a:lnTo>
                      <a:pt x="0" y="9899"/>
                    </a:lnTo>
                    <a:lnTo>
                      <a:pt x="108" y="10007"/>
                    </a:lnTo>
                    <a:lnTo>
                      <a:pt x="323" y="10007"/>
                    </a:lnTo>
                    <a:lnTo>
                      <a:pt x="10651" y="3874"/>
                    </a:lnTo>
                    <a:lnTo>
                      <a:pt x="10759" y="3766"/>
                    </a:lnTo>
                    <a:lnTo>
                      <a:pt x="10759" y="109"/>
                    </a:lnTo>
                    <a:lnTo>
                      <a:pt x="106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6128475" y="3810950"/>
                <a:ext cx="139900" cy="17755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7102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5488" y="7102"/>
                    </a:lnTo>
                    <a:lnTo>
                      <a:pt x="5595" y="322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6123100" y="3805575"/>
                <a:ext cx="14795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7532" extrusionOk="0">
                    <a:moveTo>
                      <a:pt x="431" y="539"/>
                    </a:moveTo>
                    <a:lnTo>
                      <a:pt x="5595" y="3551"/>
                    </a:lnTo>
                    <a:lnTo>
                      <a:pt x="5595" y="7080"/>
                    </a:lnTo>
                    <a:lnTo>
                      <a:pt x="431" y="3981"/>
                    </a:lnTo>
                    <a:lnTo>
                      <a:pt x="431" y="539"/>
                    </a:lnTo>
                    <a:close/>
                    <a:moveTo>
                      <a:pt x="216" y="1"/>
                    </a:moveTo>
                    <a:lnTo>
                      <a:pt x="108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5595" y="7532"/>
                    </a:lnTo>
                    <a:lnTo>
                      <a:pt x="5810" y="7532"/>
                    </a:lnTo>
                    <a:lnTo>
                      <a:pt x="5918" y="7317"/>
                    </a:lnTo>
                    <a:lnTo>
                      <a:pt x="5918" y="3444"/>
                    </a:lnTo>
                    <a:lnTo>
                      <a:pt x="5918" y="322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6265650" y="3738350"/>
                <a:ext cx="266300" cy="250150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10006" extrusionOk="0">
                    <a:moveTo>
                      <a:pt x="10652" y="0"/>
                    </a:moveTo>
                    <a:lnTo>
                      <a:pt x="108" y="6240"/>
                    </a:lnTo>
                    <a:lnTo>
                      <a:pt x="1" y="10006"/>
                    </a:lnTo>
                    <a:lnTo>
                      <a:pt x="10544" y="3766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6262950" y="3735650"/>
                <a:ext cx="27170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0868" h="10329" extrusionOk="0">
                    <a:moveTo>
                      <a:pt x="10544" y="431"/>
                    </a:moveTo>
                    <a:lnTo>
                      <a:pt x="10544" y="3766"/>
                    </a:lnTo>
                    <a:lnTo>
                      <a:pt x="324" y="9791"/>
                    </a:lnTo>
                    <a:lnTo>
                      <a:pt x="324" y="9791"/>
                    </a:lnTo>
                    <a:lnTo>
                      <a:pt x="430" y="6393"/>
                    </a:lnTo>
                    <a:lnTo>
                      <a:pt x="430" y="6393"/>
                    </a:lnTo>
                    <a:lnTo>
                      <a:pt x="10544" y="431"/>
                    </a:lnTo>
                    <a:close/>
                    <a:moveTo>
                      <a:pt x="10652" y="1"/>
                    </a:moveTo>
                    <a:lnTo>
                      <a:pt x="109" y="6133"/>
                    </a:lnTo>
                    <a:lnTo>
                      <a:pt x="1" y="6348"/>
                    </a:lnTo>
                    <a:lnTo>
                      <a:pt x="1" y="10114"/>
                    </a:lnTo>
                    <a:lnTo>
                      <a:pt x="1" y="10329"/>
                    </a:lnTo>
                    <a:lnTo>
                      <a:pt x="216" y="10329"/>
                    </a:lnTo>
                    <a:lnTo>
                      <a:pt x="10760" y="4089"/>
                    </a:lnTo>
                    <a:lnTo>
                      <a:pt x="10867" y="3874"/>
                    </a:lnTo>
                    <a:lnTo>
                      <a:pt x="10867" y="108"/>
                    </a:lnTo>
                    <a:lnTo>
                      <a:pt x="107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6125800" y="3652275"/>
                <a:ext cx="40885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9791" extrusionOk="0">
                    <a:moveTo>
                      <a:pt x="10544" y="386"/>
                    </a:moveTo>
                    <a:lnTo>
                      <a:pt x="15815" y="3443"/>
                    </a:lnTo>
                    <a:lnTo>
                      <a:pt x="5702" y="9468"/>
                    </a:lnTo>
                    <a:lnTo>
                      <a:pt x="534" y="6326"/>
                    </a:lnTo>
                    <a:lnTo>
                      <a:pt x="2259" y="5272"/>
                    </a:lnTo>
                    <a:lnTo>
                      <a:pt x="10544" y="386"/>
                    </a:lnTo>
                    <a:close/>
                    <a:moveTo>
                      <a:pt x="10436" y="0"/>
                    </a:moveTo>
                    <a:lnTo>
                      <a:pt x="8822" y="969"/>
                    </a:lnTo>
                    <a:lnTo>
                      <a:pt x="3443" y="4196"/>
                    </a:lnTo>
                    <a:lnTo>
                      <a:pt x="1076" y="5595"/>
                    </a:lnTo>
                    <a:lnTo>
                      <a:pt x="323" y="6025"/>
                    </a:lnTo>
                    <a:lnTo>
                      <a:pt x="108" y="6133"/>
                    </a:lnTo>
                    <a:lnTo>
                      <a:pt x="0" y="6240"/>
                    </a:lnTo>
                    <a:lnTo>
                      <a:pt x="0" y="6348"/>
                    </a:lnTo>
                    <a:lnTo>
                      <a:pt x="108" y="6456"/>
                    </a:lnTo>
                    <a:lnTo>
                      <a:pt x="108" y="6563"/>
                    </a:lnTo>
                    <a:lnTo>
                      <a:pt x="175" y="6496"/>
                    </a:lnTo>
                    <a:lnTo>
                      <a:pt x="5595" y="9791"/>
                    </a:lnTo>
                    <a:lnTo>
                      <a:pt x="5810" y="9791"/>
                    </a:lnTo>
                    <a:lnTo>
                      <a:pt x="16246" y="3658"/>
                    </a:lnTo>
                    <a:lnTo>
                      <a:pt x="16353" y="3443"/>
                    </a:lnTo>
                    <a:lnTo>
                      <a:pt x="16246" y="3336"/>
                    </a:lnTo>
                    <a:lnTo>
                      <a:pt x="1065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9375" y="3566200"/>
                <a:ext cx="142575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887" extrusionOk="0">
                    <a:moveTo>
                      <a:pt x="1" y="1"/>
                    </a:moveTo>
                    <a:lnTo>
                      <a:pt x="1" y="3551"/>
                    </a:lnTo>
                    <a:lnTo>
                      <a:pt x="5703" y="6886"/>
                    </a:lnTo>
                    <a:lnTo>
                      <a:pt x="5703" y="35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6384000" y="3563500"/>
                <a:ext cx="153325" cy="180250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7210" extrusionOk="0">
                    <a:moveTo>
                      <a:pt x="431" y="431"/>
                    </a:moveTo>
                    <a:lnTo>
                      <a:pt x="5702" y="3766"/>
                    </a:lnTo>
                    <a:lnTo>
                      <a:pt x="5702" y="6756"/>
                    </a:lnTo>
                    <a:lnTo>
                      <a:pt x="431" y="3551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3659"/>
                    </a:lnTo>
                    <a:lnTo>
                      <a:pt x="108" y="3874"/>
                    </a:lnTo>
                    <a:lnTo>
                      <a:pt x="5810" y="7209"/>
                    </a:lnTo>
                    <a:lnTo>
                      <a:pt x="5918" y="7209"/>
                    </a:lnTo>
                    <a:lnTo>
                      <a:pt x="6025" y="6994"/>
                    </a:lnTo>
                    <a:lnTo>
                      <a:pt x="6133" y="3659"/>
                    </a:lnTo>
                    <a:lnTo>
                      <a:pt x="6025" y="344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6211850" y="3743725"/>
                <a:ext cx="753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5488" extrusionOk="0">
                    <a:moveTo>
                      <a:pt x="1" y="0"/>
                    </a:moveTo>
                    <a:lnTo>
                      <a:pt x="1" y="3873"/>
                    </a:lnTo>
                    <a:lnTo>
                      <a:pt x="3013" y="5487"/>
                    </a:lnTo>
                    <a:lnTo>
                      <a:pt x="3013" y="17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6206475" y="3738350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431" y="538"/>
                    </a:moveTo>
                    <a:lnTo>
                      <a:pt x="3013" y="2044"/>
                    </a:lnTo>
                    <a:lnTo>
                      <a:pt x="3013" y="5470"/>
                    </a:lnTo>
                    <a:lnTo>
                      <a:pt x="3013" y="5470"/>
                    </a:lnTo>
                    <a:lnTo>
                      <a:pt x="431" y="398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4088"/>
                    </a:lnTo>
                    <a:lnTo>
                      <a:pt x="216" y="4196"/>
                    </a:lnTo>
                    <a:lnTo>
                      <a:pt x="3121" y="5917"/>
                    </a:lnTo>
                    <a:lnTo>
                      <a:pt x="3228" y="5917"/>
                    </a:lnTo>
                    <a:lnTo>
                      <a:pt x="3336" y="5702"/>
                    </a:lnTo>
                    <a:lnTo>
                      <a:pt x="3336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6284475" y="3687225"/>
                <a:ext cx="16140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748" extrusionOk="0">
                    <a:moveTo>
                      <a:pt x="6348" y="1"/>
                    </a:moveTo>
                    <a:lnTo>
                      <a:pt x="1" y="3874"/>
                    </a:lnTo>
                    <a:lnTo>
                      <a:pt x="108" y="7747"/>
                    </a:lnTo>
                    <a:lnTo>
                      <a:pt x="6456" y="3874"/>
                    </a:lnTo>
                    <a:lnTo>
                      <a:pt x="6348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6281800" y="3684550"/>
                <a:ext cx="166775" cy="2017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8070" extrusionOk="0">
                    <a:moveTo>
                      <a:pt x="6348" y="538"/>
                    </a:moveTo>
                    <a:lnTo>
                      <a:pt x="6348" y="3873"/>
                    </a:lnTo>
                    <a:lnTo>
                      <a:pt x="323" y="7531"/>
                    </a:lnTo>
                    <a:lnTo>
                      <a:pt x="323" y="4132"/>
                    </a:lnTo>
                    <a:lnTo>
                      <a:pt x="323" y="4132"/>
                    </a:lnTo>
                    <a:lnTo>
                      <a:pt x="6348" y="538"/>
                    </a:lnTo>
                    <a:close/>
                    <a:moveTo>
                      <a:pt x="6348" y="0"/>
                    </a:moveTo>
                    <a:lnTo>
                      <a:pt x="108" y="3873"/>
                    </a:lnTo>
                    <a:lnTo>
                      <a:pt x="0" y="3981"/>
                    </a:lnTo>
                    <a:lnTo>
                      <a:pt x="0" y="7854"/>
                    </a:lnTo>
                    <a:lnTo>
                      <a:pt x="108" y="8069"/>
                    </a:lnTo>
                    <a:lnTo>
                      <a:pt x="323" y="8069"/>
                    </a:lnTo>
                    <a:lnTo>
                      <a:pt x="6670" y="4089"/>
                    </a:lnTo>
                    <a:lnTo>
                      <a:pt x="6670" y="3981"/>
                    </a:lnTo>
                    <a:lnTo>
                      <a:pt x="6670" y="108"/>
                    </a:lnTo>
                    <a:lnTo>
                      <a:pt x="656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6211850" y="3646900"/>
                <a:ext cx="2313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254" h="5488" extrusionOk="0">
                    <a:moveTo>
                      <a:pt x="6241" y="0"/>
                    </a:moveTo>
                    <a:lnTo>
                      <a:pt x="3121" y="1937"/>
                    </a:lnTo>
                    <a:lnTo>
                      <a:pt x="1" y="3873"/>
                    </a:lnTo>
                    <a:lnTo>
                      <a:pt x="2906" y="5487"/>
                    </a:lnTo>
                    <a:lnTo>
                      <a:pt x="9253" y="1614"/>
                    </a:lnTo>
                    <a:lnTo>
                      <a:pt x="62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206475" y="3641500"/>
                <a:ext cx="2421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919" extrusionOk="0">
                    <a:moveTo>
                      <a:pt x="6510" y="356"/>
                    </a:moveTo>
                    <a:lnTo>
                      <a:pt x="9146" y="1938"/>
                    </a:lnTo>
                    <a:lnTo>
                      <a:pt x="3121" y="5488"/>
                    </a:lnTo>
                    <a:lnTo>
                      <a:pt x="589" y="4028"/>
                    </a:lnTo>
                    <a:lnTo>
                      <a:pt x="589" y="4028"/>
                    </a:lnTo>
                    <a:lnTo>
                      <a:pt x="1507" y="3444"/>
                    </a:lnTo>
                    <a:lnTo>
                      <a:pt x="6510" y="356"/>
                    </a:lnTo>
                    <a:close/>
                    <a:moveTo>
                      <a:pt x="6348" y="1"/>
                    </a:moveTo>
                    <a:lnTo>
                      <a:pt x="5380" y="646"/>
                    </a:lnTo>
                    <a:lnTo>
                      <a:pt x="2152" y="2691"/>
                    </a:lnTo>
                    <a:lnTo>
                      <a:pt x="754" y="3551"/>
                    </a:lnTo>
                    <a:lnTo>
                      <a:pt x="323" y="3874"/>
                    </a:lnTo>
                    <a:lnTo>
                      <a:pt x="108" y="3874"/>
                    </a:lnTo>
                    <a:lnTo>
                      <a:pt x="162" y="3928"/>
                    </a:lnTo>
                    <a:lnTo>
                      <a:pt x="162" y="3928"/>
                    </a:lnTo>
                    <a:lnTo>
                      <a:pt x="108" y="3982"/>
                    </a:lnTo>
                    <a:lnTo>
                      <a:pt x="1" y="3982"/>
                    </a:lnTo>
                    <a:lnTo>
                      <a:pt x="1" y="4197"/>
                    </a:lnTo>
                    <a:lnTo>
                      <a:pt x="108" y="4197"/>
                    </a:lnTo>
                    <a:lnTo>
                      <a:pt x="216" y="4258"/>
                    </a:lnTo>
                    <a:lnTo>
                      <a:pt x="216" y="4304"/>
                    </a:lnTo>
                    <a:lnTo>
                      <a:pt x="245" y="4275"/>
                    </a:lnTo>
                    <a:lnTo>
                      <a:pt x="3121" y="5918"/>
                    </a:lnTo>
                    <a:lnTo>
                      <a:pt x="3228" y="5918"/>
                    </a:lnTo>
                    <a:lnTo>
                      <a:pt x="9576" y="2045"/>
                    </a:lnTo>
                    <a:lnTo>
                      <a:pt x="9683" y="1830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6314075" y="3679175"/>
                <a:ext cx="726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1722" extrusionOk="0">
                    <a:moveTo>
                      <a:pt x="753" y="0"/>
                    </a:moveTo>
                    <a:lnTo>
                      <a:pt x="0" y="431"/>
                    </a:lnTo>
                    <a:lnTo>
                      <a:pt x="2152" y="1722"/>
                    </a:lnTo>
                    <a:lnTo>
                      <a:pt x="2905" y="1291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238750" y="3730275"/>
                <a:ext cx="699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615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2045" y="1614"/>
                    </a:lnTo>
                    <a:lnTo>
                      <a:pt x="2798" y="118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8"/>
              <p:cNvSpPr/>
              <p:nvPr/>
            </p:nvSpPr>
            <p:spPr>
              <a:xfrm>
                <a:off x="6335575" y="366572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2153" y="1722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8"/>
              <p:cNvSpPr/>
              <p:nvPr/>
            </p:nvSpPr>
            <p:spPr>
              <a:xfrm>
                <a:off x="6365175" y="3657650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323" y="538"/>
                    </a:lnTo>
                    <a:lnTo>
                      <a:pt x="538" y="431"/>
                    </a:lnTo>
                    <a:lnTo>
                      <a:pt x="646" y="323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8"/>
              <p:cNvSpPr/>
              <p:nvPr/>
            </p:nvSpPr>
            <p:spPr>
              <a:xfrm>
                <a:off x="6381300" y="366840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324"/>
                    </a:lnTo>
                    <a:lnTo>
                      <a:pt x="108" y="431"/>
                    </a:lnTo>
                    <a:lnTo>
                      <a:pt x="324" y="539"/>
                    </a:lnTo>
                    <a:lnTo>
                      <a:pt x="539" y="431"/>
                    </a:lnTo>
                    <a:lnTo>
                      <a:pt x="646" y="324"/>
                    </a:lnTo>
                    <a:lnTo>
                      <a:pt x="539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8"/>
              <p:cNvSpPr/>
              <p:nvPr/>
            </p:nvSpPr>
            <p:spPr>
              <a:xfrm>
                <a:off x="6402825" y="3681850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108" y="431"/>
                    </a:lnTo>
                    <a:lnTo>
                      <a:pt x="323" y="431"/>
                    </a:lnTo>
                    <a:lnTo>
                      <a:pt x="538" y="324"/>
                    </a:lnTo>
                    <a:lnTo>
                      <a:pt x="646" y="216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8"/>
              <p:cNvSpPr/>
              <p:nvPr/>
            </p:nvSpPr>
            <p:spPr>
              <a:xfrm>
                <a:off x="6362475" y="3727575"/>
                <a:ext cx="672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229" extrusionOk="0">
                    <a:moveTo>
                      <a:pt x="2690" y="1"/>
                    </a:moveTo>
                    <a:lnTo>
                      <a:pt x="1" y="1722"/>
                    </a:lnTo>
                    <a:lnTo>
                      <a:pt x="108" y="3228"/>
                    </a:lnTo>
                    <a:lnTo>
                      <a:pt x="2690" y="1615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8"/>
              <p:cNvSpPr/>
              <p:nvPr/>
            </p:nvSpPr>
            <p:spPr>
              <a:xfrm>
                <a:off x="6268350" y="3654950"/>
                <a:ext cx="263600" cy="239425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9577" extrusionOk="0">
                    <a:moveTo>
                      <a:pt x="10544" y="1"/>
                    </a:moveTo>
                    <a:lnTo>
                      <a:pt x="0" y="6456"/>
                    </a:lnTo>
                    <a:lnTo>
                      <a:pt x="0" y="9576"/>
                    </a:lnTo>
                    <a:lnTo>
                      <a:pt x="10544" y="3336"/>
                    </a:lnTo>
                    <a:lnTo>
                      <a:pt x="105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8"/>
              <p:cNvSpPr/>
              <p:nvPr/>
            </p:nvSpPr>
            <p:spPr>
              <a:xfrm>
                <a:off x="6262950" y="3649575"/>
                <a:ext cx="2743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9899" extrusionOk="0">
                    <a:moveTo>
                      <a:pt x="10544" y="539"/>
                    </a:moveTo>
                    <a:lnTo>
                      <a:pt x="10544" y="3444"/>
                    </a:lnTo>
                    <a:lnTo>
                      <a:pt x="431" y="9468"/>
                    </a:lnTo>
                    <a:lnTo>
                      <a:pt x="431" y="6819"/>
                    </a:lnTo>
                    <a:lnTo>
                      <a:pt x="431" y="6819"/>
                    </a:lnTo>
                    <a:lnTo>
                      <a:pt x="10544" y="539"/>
                    </a:lnTo>
                    <a:close/>
                    <a:moveTo>
                      <a:pt x="10652" y="1"/>
                    </a:moveTo>
                    <a:lnTo>
                      <a:pt x="109" y="6564"/>
                    </a:lnTo>
                    <a:lnTo>
                      <a:pt x="1" y="6671"/>
                    </a:lnTo>
                    <a:lnTo>
                      <a:pt x="1" y="9791"/>
                    </a:lnTo>
                    <a:lnTo>
                      <a:pt x="109" y="9899"/>
                    </a:lnTo>
                    <a:lnTo>
                      <a:pt x="324" y="9899"/>
                    </a:lnTo>
                    <a:lnTo>
                      <a:pt x="10760" y="3766"/>
                    </a:lnTo>
                    <a:lnTo>
                      <a:pt x="10867" y="3551"/>
                    </a:lnTo>
                    <a:lnTo>
                      <a:pt x="10975" y="216"/>
                    </a:lnTo>
                    <a:lnTo>
                      <a:pt x="108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8"/>
              <p:cNvSpPr/>
              <p:nvPr/>
            </p:nvSpPr>
            <p:spPr>
              <a:xfrm>
                <a:off x="6131175" y="3730275"/>
                <a:ext cx="1372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6456" extrusionOk="0">
                    <a:moveTo>
                      <a:pt x="0" y="0"/>
                    </a:moveTo>
                    <a:lnTo>
                      <a:pt x="0" y="3228"/>
                    </a:lnTo>
                    <a:lnTo>
                      <a:pt x="5487" y="6456"/>
                    </a:lnTo>
                    <a:lnTo>
                      <a:pt x="5487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8"/>
              <p:cNvSpPr/>
              <p:nvPr/>
            </p:nvSpPr>
            <p:spPr>
              <a:xfrm>
                <a:off x="6125800" y="3724900"/>
                <a:ext cx="1479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6779" extrusionOk="0">
                    <a:moveTo>
                      <a:pt x="430" y="538"/>
                    </a:moveTo>
                    <a:lnTo>
                      <a:pt x="5487" y="3766"/>
                    </a:lnTo>
                    <a:lnTo>
                      <a:pt x="5487" y="6272"/>
                    </a:lnTo>
                    <a:lnTo>
                      <a:pt x="323" y="3335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3443"/>
                    </a:lnTo>
                    <a:lnTo>
                      <a:pt x="108" y="3658"/>
                    </a:lnTo>
                    <a:lnTo>
                      <a:pt x="5595" y="6778"/>
                    </a:lnTo>
                    <a:lnTo>
                      <a:pt x="5810" y="6778"/>
                    </a:lnTo>
                    <a:lnTo>
                      <a:pt x="5810" y="6671"/>
                    </a:lnTo>
                    <a:lnTo>
                      <a:pt x="5917" y="3658"/>
                    </a:lnTo>
                    <a:lnTo>
                      <a:pt x="5810" y="355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8"/>
              <p:cNvSpPr/>
              <p:nvPr/>
            </p:nvSpPr>
            <p:spPr>
              <a:xfrm>
                <a:off x="5768075" y="3864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10328" y="1"/>
                    </a:moveTo>
                    <a:lnTo>
                      <a:pt x="0" y="6241"/>
                    </a:lnTo>
                    <a:lnTo>
                      <a:pt x="5487" y="9468"/>
                    </a:lnTo>
                    <a:lnTo>
                      <a:pt x="16030" y="3336"/>
                    </a:lnTo>
                    <a:lnTo>
                      <a:pt x="10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8"/>
              <p:cNvSpPr/>
              <p:nvPr/>
            </p:nvSpPr>
            <p:spPr>
              <a:xfrm>
                <a:off x="5768075" y="3776000"/>
                <a:ext cx="25822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0329" h="9684" extrusionOk="0">
                    <a:moveTo>
                      <a:pt x="10328" y="0"/>
                    </a:moveTo>
                    <a:lnTo>
                      <a:pt x="0" y="6348"/>
                    </a:lnTo>
                    <a:lnTo>
                      <a:pt x="0" y="9683"/>
                    </a:lnTo>
                    <a:lnTo>
                      <a:pt x="10328" y="3551"/>
                    </a:lnTo>
                    <a:lnTo>
                      <a:pt x="103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8"/>
              <p:cNvSpPr/>
              <p:nvPr/>
            </p:nvSpPr>
            <p:spPr>
              <a:xfrm>
                <a:off x="5762675" y="3770625"/>
                <a:ext cx="269000" cy="252850"/>
              </a:xfrm>
              <a:custGeom>
                <a:avLst/>
                <a:gdLst/>
                <a:ahLst/>
                <a:cxnLst/>
                <a:rect l="l" t="t" r="r" b="b"/>
                <a:pathLst>
                  <a:path w="10760" h="10114" extrusionOk="0">
                    <a:moveTo>
                      <a:pt x="10329" y="538"/>
                    </a:moveTo>
                    <a:lnTo>
                      <a:pt x="10437" y="3658"/>
                    </a:lnTo>
                    <a:lnTo>
                      <a:pt x="431" y="9575"/>
                    </a:lnTo>
                    <a:lnTo>
                      <a:pt x="431" y="6817"/>
                    </a:lnTo>
                    <a:lnTo>
                      <a:pt x="10329" y="538"/>
                    </a:lnTo>
                    <a:close/>
                    <a:moveTo>
                      <a:pt x="10652" y="0"/>
                    </a:moveTo>
                    <a:lnTo>
                      <a:pt x="10437" y="108"/>
                    </a:lnTo>
                    <a:lnTo>
                      <a:pt x="108" y="6563"/>
                    </a:lnTo>
                    <a:lnTo>
                      <a:pt x="1" y="6670"/>
                    </a:lnTo>
                    <a:lnTo>
                      <a:pt x="1" y="9898"/>
                    </a:lnTo>
                    <a:lnTo>
                      <a:pt x="108" y="10113"/>
                    </a:lnTo>
                    <a:lnTo>
                      <a:pt x="324" y="10113"/>
                    </a:lnTo>
                    <a:lnTo>
                      <a:pt x="10652" y="3873"/>
                    </a:lnTo>
                    <a:lnTo>
                      <a:pt x="10760" y="3766"/>
                    </a:lnTo>
                    <a:lnTo>
                      <a:pt x="10760" y="215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8"/>
              <p:cNvSpPr/>
              <p:nvPr/>
            </p:nvSpPr>
            <p:spPr>
              <a:xfrm>
                <a:off x="5765375" y="4018075"/>
                <a:ext cx="13987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7209" extrusionOk="0">
                    <a:moveTo>
                      <a:pt x="0" y="0"/>
                    </a:moveTo>
                    <a:lnTo>
                      <a:pt x="0" y="3873"/>
                    </a:lnTo>
                    <a:lnTo>
                      <a:pt x="5487" y="7208"/>
                    </a:lnTo>
                    <a:lnTo>
                      <a:pt x="5595" y="33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8"/>
              <p:cNvSpPr/>
              <p:nvPr/>
            </p:nvSpPr>
            <p:spPr>
              <a:xfrm>
                <a:off x="5760000" y="4015375"/>
                <a:ext cx="150650" cy="185600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7424" extrusionOk="0">
                    <a:moveTo>
                      <a:pt x="431" y="431"/>
                    </a:moveTo>
                    <a:lnTo>
                      <a:pt x="5595" y="3443"/>
                    </a:lnTo>
                    <a:lnTo>
                      <a:pt x="5595" y="6972"/>
                    </a:lnTo>
                    <a:lnTo>
                      <a:pt x="5595" y="6972"/>
                    </a:lnTo>
                    <a:lnTo>
                      <a:pt x="431" y="3874"/>
                    </a:lnTo>
                    <a:lnTo>
                      <a:pt x="431" y="431"/>
                    </a:lnTo>
                    <a:close/>
                    <a:moveTo>
                      <a:pt x="215" y="0"/>
                    </a:moveTo>
                    <a:lnTo>
                      <a:pt x="108" y="108"/>
                    </a:lnTo>
                    <a:lnTo>
                      <a:pt x="0" y="3981"/>
                    </a:lnTo>
                    <a:lnTo>
                      <a:pt x="108" y="4196"/>
                    </a:lnTo>
                    <a:lnTo>
                      <a:pt x="5702" y="7424"/>
                    </a:lnTo>
                    <a:lnTo>
                      <a:pt x="5810" y="7424"/>
                    </a:lnTo>
                    <a:lnTo>
                      <a:pt x="5918" y="7316"/>
                    </a:lnTo>
                    <a:lnTo>
                      <a:pt x="6025" y="3336"/>
                    </a:lnTo>
                    <a:lnTo>
                      <a:pt x="5918" y="322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8"/>
              <p:cNvSpPr/>
              <p:nvPr/>
            </p:nvSpPr>
            <p:spPr>
              <a:xfrm>
                <a:off x="5902550" y="3948125"/>
                <a:ext cx="266300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10007" extrusionOk="0">
                    <a:moveTo>
                      <a:pt x="10651" y="1"/>
                    </a:moveTo>
                    <a:lnTo>
                      <a:pt x="108" y="6133"/>
                    </a:lnTo>
                    <a:lnTo>
                      <a:pt x="0" y="10006"/>
                    </a:lnTo>
                    <a:lnTo>
                      <a:pt x="10544" y="3766"/>
                    </a:lnTo>
                    <a:lnTo>
                      <a:pt x="1065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8"/>
              <p:cNvSpPr/>
              <p:nvPr/>
            </p:nvSpPr>
            <p:spPr>
              <a:xfrm>
                <a:off x="5899850" y="3942750"/>
                <a:ext cx="27170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0868" h="10329" extrusionOk="0">
                    <a:moveTo>
                      <a:pt x="10544" y="539"/>
                    </a:moveTo>
                    <a:lnTo>
                      <a:pt x="10544" y="3874"/>
                    </a:lnTo>
                    <a:lnTo>
                      <a:pt x="324" y="9899"/>
                    </a:lnTo>
                    <a:lnTo>
                      <a:pt x="426" y="6503"/>
                    </a:lnTo>
                    <a:lnTo>
                      <a:pt x="426" y="6503"/>
                    </a:lnTo>
                    <a:lnTo>
                      <a:pt x="10544" y="539"/>
                    </a:lnTo>
                    <a:close/>
                    <a:moveTo>
                      <a:pt x="10652" y="1"/>
                    </a:moveTo>
                    <a:lnTo>
                      <a:pt x="108" y="6241"/>
                    </a:lnTo>
                    <a:lnTo>
                      <a:pt x="1" y="6348"/>
                    </a:lnTo>
                    <a:lnTo>
                      <a:pt x="1" y="10221"/>
                    </a:lnTo>
                    <a:lnTo>
                      <a:pt x="108" y="10329"/>
                    </a:lnTo>
                    <a:lnTo>
                      <a:pt x="216" y="10329"/>
                    </a:lnTo>
                    <a:lnTo>
                      <a:pt x="10759" y="4089"/>
                    </a:lnTo>
                    <a:lnTo>
                      <a:pt x="10867" y="3981"/>
                    </a:lnTo>
                    <a:lnTo>
                      <a:pt x="10867" y="216"/>
                    </a:lnTo>
                    <a:lnTo>
                      <a:pt x="108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8"/>
              <p:cNvSpPr/>
              <p:nvPr/>
            </p:nvSpPr>
            <p:spPr>
              <a:xfrm>
                <a:off x="5762675" y="3859375"/>
                <a:ext cx="4088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6355" h="9899" extrusionOk="0">
                    <a:moveTo>
                      <a:pt x="10545" y="388"/>
                    </a:moveTo>
                    <a:lnTo>
                      <a:pt x="15816" y="3551"/>
                    </a:lnTo>
                    <a:lnTo>
                      <a:pt x="5703" y="9468"/>
                    </a:lnTo>
                    <a:lnTo>
                      <a:pt x="540" y="6431"/>
                    </a:lnTo>
                    <a:lnTo>
                      <a:pt x="2260" y="5380"/>
                    </a:lnTo>
                    <a:lnTo>
                      <a:pt x="10545" y="388"/>
                    </a:lnTo>
                    <a:close/>
                    <a:moveTo>
                      <a:pt x="10437" y="0"/>
                    </a:moveTo>
                    <a:lnTo>
                      <a:pt x="8823" y="969"/>
                    </a:lnTo>
                    <a:lnTo>
                      <a:pt x="3444" y="4304"/>
                    </a:lnTo>
                    <a:lnTo>
                      <a:pt x="1077" y="5703"/>
                    </a:lnTo>
                    <a:lnTo>
                      <a:pt x="324" y="6025"/>
                    </a:lnTo>
                    <a:lnTo>
                      <a:pt x="216" y="6133"/>
                    </a:lnTo>
                    <a:lnTo>
                      <a:pt x="108" y="6240"/>
                    </a:lnTo>
                    <a:lnTo>
                      <a:pt x="1" y="6348"/>
                    </a:lnTo>
                    <a:lnTo>
                      <a:pt x="1" y="6456"/>
                    </a:lnTo>
                    <a:lnTo>
                      <a:pt x="108" y="6563"/>
                    </a:lnTo>
                    <a:lnTo>
                      <a:pt x="5595" y="9898"/>
                    </a:lnTo>
                    <a:lnTo>
                      <a:pt x="5811" y="9898"/>
                    </a:lnTo>
                    <a:lnTo>
                      <a:pt x="16354" y="3658"/>
                    </a:lnTo>
                    <a:lnTo>
                      <a:pt x="16354" y="3551"/>
                    </a:lnTo>
                    <a:lnTo>
                      <a:pt x="16354" y="3336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8"/>
              <p:cNvSpPr/>
              <p:nvPr/>
            </p:nvSpPr>
            <p:spPr>
              <a:xfrm>
                <a:off x="6026275" y="3776000"/>
                <a:ext cx="142575" cy="1721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886" extrusionOk="0">
                    <a:moveTo>
                      <a:pt x="0" y="0"/>
                    </a:moveTo>
                    <a:lnTo>
                      <a:pt x="0" y="3551"/>
                    </a:lnTo>
                    <a:lnTo>
                      <a:pt x="5702" y="6886"/>
                    </a:lnTo>
                    <a:lnTo>
                      <a:pt x="5702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8"/>
              <p:cNvSpPr/>
              <p:nvPr/>
            </p:nvSpPr>
            <p:spPr>
              <a:xfrm>
                <a:off x="6020900" y="3770625"/>
                <a:ext cx="15332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7209" extrusionOk="0">
                    <a:moveTo>
                      <a:pt x="431" y="538"/>
                    </a:moveTo>
                    <a:lnTo>
                      <a:pt x="5702" y="3766"/>
                    </a:lnTo>
                    <a:lnTo>
                      <a:pt x="5702" y="6699"/>
                    </a:lnTo>
                    <a:lnTo>
                      <a:pt x="5702" y="6699"/>
                    </a:lnTo>
                    <a:lnTo>
                      <a:pt x="431" y="3658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3766"/>
                    </a:lnTo>
                    <a:lnTo>
                      <a:pt x="108" y="3873"/>
                    </a:lnTo>
                    <a:lnTo>
                      <a:pt x="5810" y="7208"/>
                    </a:lnTo>
                    <a:lnTo>
                      <a:pt x="6025" y="7208"/>
                    </a:lnTo>
                    <a:lnTo>
                      <a:pt x="6025" y="7101"/>
                    </a:lnTo>
                    <a:lnTo>
                      <a:pt x="6133" y="3658"/>
                    </a:lnTo>
                    <a:lnTo>
                      <a:pt x="6025" y="355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8"/>
              <p:cNvSpPr/>
              <p:nvPr/>
            </p:nvSpPr>
            <p:spPr>
              <a:xfrm>
                <a:off x="5768075" y="3937375"/>
                <a:ext cx="1371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6456" extrusionOk="0">
                    <a:moveTo>
                      <a:pt x="0" y="0"/>
                    </a:moveTo>
                    <a:lnTo>
                      <a:pt x="0" y="3336"/>
                    </a:lnTo>
                    <a:lnTo>
                      <a:pt x="5487" y="6456"/>
                    </a:lnTo>
                    <a:lnTo>
                      <a:pt x="5487" y="3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8"/>
              <p:cNvSpPr/>
              <p:nvPr/>
            </p:nvSpPr>
            <p:spPr>
              <a:xfrm>
                <a:off x="5762675" y="3934675"/>
                <a:ext cx="1479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6779" extrusionOk="0">
                    <a:moveTo>
                      <a:pt x="431" y="431"/>
                    </a:moveTo>
                    <a:lnTo>
                      <a:pt x="5488" y="3766"/>
                    </a:lnTo>
                    <a:lnTo>
                      <a:pt x="5488" y="6273"/>
                    </a:lnTo>
                    <a:lnTo>
                      <a:pt x="324" y="3336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3444"/>
                    </a:lnTo>
                    <a:lnTo>
                      <a:pt x="108" y="3551"/>
                    </a:lnTo>
                    <a:lnTo>
                      <a:pt x="5595" y="6779"/>
                    </a:lnTo>
                    <a:lnTo>
                      <a:pt x="5811" y="6779"/>
                    </a:lnTo>
                    <a:lnTo>
                      <a:pt x="5811" y="6564"/>
                    </a:lnTo>
                    <a:lnTo>
                      <a:pt x="5918" y="3659"/>
                    </a:lnTo>
                    <a:lnTo>
                      <a:pt x="5811" y="3444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8"/>
              <p:cNvSpPr/>
              <p:nvPr/>
            </p:nvSpPr>
            <p:spPr>
              <a:xfrm>
                <a:off x="5905225" y="3862075"/>
                <a:ext cx="26362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0545" h="9576" extrusionOk="0">
                    <a:moveTo>
                      <a:pt x="10544" y="0"/>
                    </a:moveTo>
                    <a:lnTo>
                      <a:pt x="1" y="6563"/>
                    </a:lnTo>
                    <a:lnTo>
                      <a:pt x="1" y="9575"/>
                    </a:lnTo>
                    <a:lnTo>
                      <a:pt x="10544" y="3443"/>
                    </a:lnTo>
                    <a:lnTo>
                      <a:pt x="1054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8"/>
              <p:cNvSpPr/>
              <p:nvPr/>
            </p:nvSpPr>
            <p:spPr>
              <a:xfrm>
                <a:off x="5899850" y="3859375"/>
                <a:ext cx="2743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9899" extrusionOk="0">
                    <a:moveTo>
                      <a:pt x="10544" y="431"/>
                    </a:moveTo>
                    <a:lnTo>
                      <a:pt x="10544" y="3443"/>
                    </a:lnTo>
                    <a:lnTo>
                      <a:pt x="431" y="9361"/>
                    </a:lnTo>
                    <a:lnTo>
                      <a:pt x="431" y="6712"/>
                    </a:lnTo>
                    <a:lnTo>
                      <a:pt x="10544" y="431"/>
                    </a:lnTo>
                    <a:close/>
                    <a:moveTo>
                      <a:pt x="10652" y="0"/>
                    </a:moveTo>
                    <a:lnTo>
                      <a:pt x="108" y="6456"/>
                    </a:lnTo>
                    <a:lnTo>
                      <a:pt x="1" y="6671"/>
                    </a:lnTo>
                    <a:lnTo>
                      <a:pt x="1" y="9683"/>
                    </a:lnTo>
                    <a:lnTo>
                      <a:pt x="108" y="9898"/>
                    </a:lnTo>
                    <a:lnTo>
                      <a:pt x="324" y="9898"/>
                    </a:lnTo>
                    <a:lnTo>
                      <a:pt x="10867" y="3658"/>
                    </a:lnTo>
                    <a:lnTo>
                      <a:pt x="10867" y="3551"/>
                    </a:lnTo>
                    <a:lnTo>
                      <a:pt x="10975" y="108"/>
                    </a:lnTo>
                    <a:lnTo>
                      <a:pt x="108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8"/>
              <p:cNvSpPr/>
              <p:nvPr/>
            </p:nvSpPr>
            <p:spPr>
              <a:xfrm>
                <a:off x="5749225" y="3681850"/>
                <a:ext cx="1694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4" extrusionOk="0">
                    <a:moveTo>
                      <a:pt x="1" y="1"/>
                    </a:moveTo>
                    <a:lnTo>
                      <a:pt x="1" y="754"/>
                    </a:lnTo>
                    <a:lnTo>
                      <a:pt x="109" y="1077"/>
                    </a:lnTo>
                    <a:lnTo>
                      <a:pt x="109" y="1399"/>
                    </a:lnTo>
                    <a:lnTo>
                      <a:pt x="324" y="1830"/>
                    </a:lnTo>
                    <a:lnTo>
                      <a:pt x="646" y="2153"/>
                    </a:lnTo>
                    <a:lnTo>
                      <a:pt x="969" y="2475"/>
                    </a:lnTo>
                    <a:lnTo>
                      <a:pt x="1507" y="2690"/>
                    </a:lnTo>
                    <a:lnTo>
                      <a:pt x="2045" y="2906"/>
                    </a:lnTo>
                    <a:lnTo>
                      <a:pt x="2691" y="3013"/>
                    </a:lnTo>
                    <a:lnTo>
                      <a:pt x="4089" y="3013"/>
                    </a:lnTo>
                    <a:lnTo>
                      <a:pt x="4735" y="2906"/>
                    </a:lnTo>
                    <a:lnTo>
                      <a:pt x="5273" y="2690"/>
                    </a:lnTo>
                    <a:lnTo>
                      <a:pt x="5811" y="2475"/>
                    </a:lnTo>
                    <a:lnTo>
                      <a:pt x="6133" y="2153"/>
                    </a:lnTo>
                    <a:lnTo>
                      <a:pt x="6456" y="1830"/>
                    </a:lnTo>
                    <a:lnTo>
                      <a:pt x="6671" y="1399"/>
                    </a:lnTo>
                    <a:lnTo>
                      <a:pt x="6779" y="1077"/>
                    </a:lnTo>
                    <a:lnTo>
                      <a:pt x="67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8"/>
              <p:cNvSpPr/>
              <p:nvPr/>
            </p:nvSpPr>
            <p:spPr>
              <a:xfrm>
                <a:off x="5749225" y="3681850"/>
                <a:ext cx="1694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4" fill="none" extrusionOk="0">
                    <a:moveTo>
                      <a:pt x="6779" y="1"/>
                    </a:moveTo>
                    <a:lnTo>
                      <a:pt x="6779" y="1077"/>
                    </a:lnTo>
                    <a:lnTo>
                      <a:pt x="6779" y="1077"/>
                    </a:lnTo>
                    <a:lnTo>
                      <a:pt x="6671" y="1399"/>
                    </a:lnTo>
                    <a:lnTo>
                      <a:pt x="6456" y="1830"/>
                    </a:lnTo>
                    <a:lnTo>
                      <a:pt x="6133" y="2153"/>
                    </a:lnTo>
                    <a:lnTo>
                      <a:pt x="5811" y="2475"/>
                    </a:lnTo>
                    <a:lnTo>
                      <a:pt x="5273" y="2690"/>
                    </a:lnTo>
                    <a:lnTo>
                      <a:pt x="4735" y="2906"/>
                    </a:lnTo>
                    <a:lnTo>
                      <a:pt x="4089" y="3013"/>
                    </a:lnTo>
                    <a:lnTo>
                      <a:pt x="3336" y="3013"/>
                    </a:lnTo>
                    <a:lnTo>
                      <a:pt x="3336" y="3013"/>
                    </a:lnTo>
                    <a:lnTo>
                      <a:pt x="2691" y="3013"/>
                    </a:lnTo>
                    <a:lnTo>
                      <a:pt x="2045" y="2906"/>
                    </a:lnTo>
                    <a:lnTo>
                      <a:pt x="1507" y="2690"/>
                    </a:lnTo>
                    <a:lnTo>
                      <a:pt x="969" y="2475"/>
                    </a:lnTo>
                    <a:lnTo>
                      <a:pt x="646" y="2153"/>
                    </a:lnTo>
                    <a:lnTo>
                      <a:pt x="324" y="1830"/>
                    </a:lnTo>
                    <a:lnTo>
                      <a:pt x="109" y="1399"/>
                    </a:lnTo>
                    <a:lnTo>
                      <a:pt x="109" y="1077"/>
                    </a:lnTo>
                    <a:lnTo>
                      <a:pt x="1" y="754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8"/>
              <p:cNvSpPr/>
              <p:nvPr/>
            </p:nvSpPr>
            <p:spPr>
              <a:xfrm>
                <a:off x="5746550" y="3676475"/>
                <a:ext cx="174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3444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722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8"/>
                    </a:lnTo>
                    <a:lnTo>
                      <a:pt x="1507" y="3013"/>
                    </a:lnTo>
                    <a:lnTo>
                      <a:pt x="2152" y="3228"/>
                    </a:lnTo>
                    <a:lnTo>
                      <a:pt x="2798" y="3336"/>
                    </a:lnTo>
                    <a:lnTo>
                      <a:pt x="3443" y="3443"/>
                    </a:lnTo>
                    <a:lnTo>
                      <a:pt x="4196" y="3336"/>
                    </a:lnTo>
                    <a:lnTo>
                      <a:pt x="4842" y="3228"/>
                    </a:lnTo>
                    <a:lnTo>
                      <a:pt x="5487" y="3013"/>
                    </a:lnTo>
                    <a:lnTo>
                      <a:pt x="5918" y="2798"/>
                    </a:lnTo>
                    <a:lnTo>
                      <a:pt x="6348" y="2475"/>
                    </a:lnTo>
                    <a:lnTo>
                      <a:pt x="6778" y="2152"/>
                    </a:lnTo>
                    <a:lnTo>
                      <a:pt x="6993" y="1722"/>
                    </a:lnTo>
                    <a:lnTo>
                      <a:pt x="6993" y="1292"/>
                    </a:lnTo>
                    <a:lnTo>
                      <a:pt x="6993" y="1184"/>
                    </a:lnTo>
                    <a:lnTo>
                      <a:pt x="6993" y="216"/>
                    </a:lnTo>
                    <a:lnTo>
                      <a:pt x="6993" y="1"/>
                    </a:lnTo>
                    <a:lnTo>
                      <a:pt x="6671" y="1"/>
                    </a:lnTo>
                    <a:lnTo>
                      <a:pt x="6671" y="216"/>
                    </a:lnTo>
                    <a:lnTo>
                      <a:pt x="6671" y="1292"/>
                    </a:lnTo>
                    <a:lnTo>
                      <a:pt x="6563" y="1614"/>
                    </a:lnTo>
                    <a:lnTo>
                      <a:pt x="6456" y="1937"/>
                    </a:lnTo>
                    <a:lnTo>
                      <a:pt x="6025" y="2368"/>
                    </a:lnTo>
                    <a:lnTo>
                      <a:pt x="5272" y="2690"/>
                    </a:lnTo>
                    <a:lnTo>
                      <a:pt x="4411" y="2905"/>
                    </a:lnTo>
                    <a:lnTo>
                      <a:pt x="3443" y="3013"/>
                    </a:lnTo>
                    <a:lnTo>
                      <a:pt x="2798" y="3013"/>
                    </a:lnTo>
                    <a:lnTo>
                      <a:pt x="2260" y="2905"/>
                    </a:lnTo>
                    <a:lnTo>
                      <a:pt x="1722" y="2690"/>
                    </a:lnTo>
                    <a:lnTo>
                      <a:pt x="1184" y="2475"/>
                    </a:lnTo>
                    <a:lnTo>
                      <a:pt x="861" y="2260"/>
                    </a:lnTo>
                    <a:lnTo>
                      <a:pt x="538" y="1937"/>
                    </a:lnTo>
                    <a:lnTo>
                      <a:pt x="431" y="1614"/>
                    </a:lnTo>
                    <a:lnTo>
                      <a:pt x="323" y="1292"/>
                    </a:lnTo>
                    <a:lnTo>
                      <a:pt x="323" y="1184"/>
                    </a:lnTo>
                    <a:lnTo>
                      <a:pt x="323" y="969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8"/>
              <p:cNvSpPr/>
              <p:nvPr/>
            </p:nvSpPr>
            <p:spPr>
              <a:xfrm>
                <a:off x="5749225" y="3628075"/>
                <a:ext cx="16947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1" extrusionOk="0">
                    <a:moveTo>
                      <a:pt x="2691" y="0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324" y="1183"/>
                    </a:lnTo>
                    <a:lnTo>
                      <a:pt x="109" y="1506"/>
                    </a:lnTo>
                    <a:lnTo>
                      <a:pt x="1" y="1937"/>
                    </a:lnTo>
                    <a:lnTo>
                      <a:pt x="109" y="2367"/>
                    </a:lnTo>
                    <a:lnTo>
                      <a:pt x="324" y="2690"/>
                    </a:lnTo>
                    <a:lnTo>
                      <a:pt x="539" y="3012"/>
                    </a:lnTo>
                    <a:lnTo>
                      <a:pt x="969" y="3335"/>
                    </a:lnTo>
                    <a:lnTo>
                      <a:pt x="1507" y="3550"/>
                    </a:lnTo>
                    <a:lnTo>
                      <a:pt x="2045" y="3766"/>
                    </a:lnTo>
                    <a:lnTo>
                      <a:pt x="2691" y="3873"/>
                    </a:lnTo>
                    <a:lnTo>
                      <a:pt x="3336" y="3981"/>
                    </a:lnTo>
                    <a:lnTo>
                      <a:pt x="4089" y="3873"/>
                    </a:lnTo>
                    <a:lnTo>
                      <a:pt x="4735" y="3766"/>
                    </a:lnTo>
                    <a:lnTo>
                      <a:pt x="5273" y="3550"/>
                    </a:lnTo>
                    <a:lnTo>
                      <a:pt x="5811" y="3335"/>
                    </a:lnTo>
                    <a:lnTo>
                      <a:pt x="6133" y="3012"/>
                    </a:lnTo>
                    <a:lnTo>
                      <a:pt x="6456" y="2690"/>
                    </a:lnTo>
                    <a:lnTo>
                      <a:pt x="6671" y="2367"/>
                    </a:lnTo>
                    <a:lnTo>
                      <a:pt x="6779" y="1937"/>
                    </a:lnTo>
                    <a:lnTo>
                      <a:pt x="6671" y="1506"/>
                    </a:lnTo>
                    <a:lnTo>
                      <a:pt x="6456" y="1183"/>
                    </a:lnTo>
                    <a:lnTo>
                      <a:pt x="6133" y="861"/>
                    </a:lnTo>
                    <a:lnTo>
                      <a:pt x="5811" y="538"/>
                    </a:lnTo>
                    <a:lnTo>
                      <a:pt x="5273" y="323"/>
                    </a:lnTo>
                    <a:lnTo>
                      <a:pt x="4735" y="108"/>
                    </a:lnTo>
                    <a:lnTo>
                      <a:pt x="408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8"/>
              <p:cNvSpPr/>
              <p:nvPr/>
            </p:nvSpPr>
            <p:spPr>
              <a:xfrm>
                <a:off x="5743850" y="3622675"/>
                <a:ext cx="177550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305" extrusionOk="0">
                    <a:moveTo>
                      <a:pt x="3551" y="324"/>
                    </a:moveTo>
                    <a:lnTo>
                      <a:pt x="4197" y="431"/>
                    </a:lnTo>
                    <a:lnTo>
                      <a:pt x="4842" y="539"/>
                    </a:lnTo>
                    <a:lnTo>
                      <a:pt x="5380" y="646"/>
                    </a:lnTo>
                    <a:lnTo>
                      <a:pt x="5918" y="969"/>
                    </a:lnTo>
                    <a:lnTo>
                      <a:pt x="6241" y="1184"/>
                    </a:lnTo>
                    <a:lnTo>
                      <a:pt x="6564" y="1507"/>
                    </a:lnTo>
                    <a:lnTo>
                      <a:pt x="6671" y="1830"/>
                    </a:lnTo>
                    <a:lnTo>
                      <a:pt x="6779" y="2153"/>
                    </a:lnTo>
                    <a:lnTo>
                      <a:pt x="6671" y="2475"/>
                    </a:lnTo>
                    <a:lnTo>
                      <a:pt x="6564" y="2798"/>
                    </a:lnTo>
                    <a:lnTo>
                      <a:pt x="6133" y="3336"/>
                    </a:lnTo>
                    <a:lnTo>
                      <a:pt x="5380" y="3659"/>
                    </a:lnTo>
                    <a:lnTo>
                      <a:pt x="4519" y="3874"/>
                    </a:lnTo>
                    <a:lnTo>
                      <a:pt x="3551" y="3982"/>
                    </a:lnTo>
                    <a:lnTo>
                      <a:pt x="2906" y="3982"/>
                    </a:lnTo>
                    <a:lnTo>
                      <a:pt x="2368" y="3874"/>
                    </a:lnTo>
                    <a:lnTo>
                      <a:pt x="1830" y="3659"/>
                    </a:lnTo>
                    <a:lnTo>
                      <a:pt x="1292" y="3444"/>
                    </a:lnTo>
                    <a:lnTo>
                      <a:pt x="969" y="3121"/>
                    </a:lnTo>
                    <a:lnTo>
                      <a:pt x="646" y="2798"/>
                    </a:lnTo>
                    <a:lnTo>
                      <a:pt x="431" y="2475"/>
                    </a:lnTo>
                    <a:lnTo>
                      <a:pt x="431" y="2153"/>
                    </a:lnTo>
                    <a:lnTo>
                      <a:pt x="431" y="1830"/>
                    </a:lnTo>
                    <a:lnTo>
                      <a:pt x="646" y="1507"/>
                    </a:lnTo>
                    <a:lnTo>
                      <a:pt x="1077" y="1077"/>
                    </a:lnTo>
                    <a:lnTo>
                      <a:pt x="1830" y="646"/>
                    </a:lnTo>
                    <a:lnTo>
                      <a:pt x="2583" y="431"/>
                    </a:lnTo>
                    <a:lnTo>
                      <a:pt x="3551" y="324"/>
                    </a:lnTo>
                    <a:close/>
                    <a:moveTo>
                      <a:pt x="2906" y="1"/>
                    </a:moveTo>
                    <a:lnTo>
                      <a:pt x="2260" y="108"/>
                    </a:lnTo>
                    <a:lnTo>
                      <a:pt x="1615" y="324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2"/>
                    </a:lnTo>
                    <a:lnTo>
                      <a:pt x="108" y="1722"/>
                    </a:lnTo>
                    <a:lnTo>
                      <a:pt x="1" y="2153"/>
                    </a:lnTo>
                    <a:lnTo>
                      <a:pt x="108" y="2583"/>
                    </a:lnTo>
                    <a:lnTo>
                      <a:pt x="324" y="3013"/>
                    </a:lnTo>
                    <a:lnTo>
                      <a:pt x="861" y="3551"/>
                    </a:lnTo>
                    <a:lnTo>
                      <a:pt x="1615" y="3982"/>
                    </a:lnTo>
                    <a:lnTo>
                      <a:pt x="2583" y="4197"/>
                    </a:lnTo>
                    <a:lnTo>
                      <a:pt x="3551" y="4304"/>
                    </a:lnTo>
                    <a:lnTo>
                      <a:pt x="4304" y="4304"/>
                    </a:lnTo>
                    <a:lnTo>
                      <a:pt x="4950" y="4197"/>
                    </a:lnTo>
                    <a:lnTo>
                      <a:pt x="5595" y="3982"/>
                    </a:lnTo>
                    <a:lnTo>
                      <a:pt x="6026" y="3766"/>
                    </a:lnTo>
                    <a:lnTo>
                      <a:pt x="6456" y="3444"/>
                    </a:lnTo>
                    <a:lnTo>
                      <a:pt x="6886" y="3013"/>
                    </a:lnTo>
                    <a:lnTo>
                      <a:pt x="7101" y="2583"/>
                    </a:lnTo>
                    <a:lnTo>
                      <a:pt x="7101" y="2153"/>
                    </a:lnTo>
                    <a:lnTo>
                      <a:pt x="7101" y="1722"/>
                    </a:lnTo>
                    <a:lnTo>
                      <a:pt x="6886" y="1292"/>
                    </a:lnTo>
                    <a:lnTo>
                      <a:pt x="6348" y="754"/>
                    </a:lnTo>
                    <a:lnTo>
                      <a:pt x="5595" y="324"/>
                    </a:lnTo>
                    <a:lnTo>
                      <a:pt x="4627" y="108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8"/>
              <p:cNvSpPr/>
              <p:nvPr/>
            </p:nvSpPr>
            <p:spPr>
              <a:xfrm>
                <a:off x="5773450" y="3598475"/>
                <a:ext cx="618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5" extrusionOk="0">
                    <a:moveTo>
                      <a:pt x="0" y="1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475" y="13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8"/>
              <p:cNvSpPr/>
              <p:nvPr/>
            </p:nvSpPr>
            <p:spPr>
              <a:xfrm>
                <a:off x="5768075" y="3595800"/>
                <a:ext cx="699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519" extrusionOk="0">
                    <a:moveTo>
                      <a:pt x="430" y="430"/>
                    </a:moveTo>
                    <a:lnTo>
                      <a:pt x="2475" y="1614"/>
                    </a:lnTo>
                    <a:lnTo>
                      <a:pt x="2475" y="4073"/>
                    </a:lnTo>
                    <a:lnTo>
                      <a:pt x="430" y="2905"/>
                    </a:lnTo>
                    <a:lnTo>
                      <a:pt x="430" y="430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2"/>
                    </a:lnTo>
                    <a:lnTo>
                      <a:pt x="108" y="3120"/>
                    </a:lnTo>
                    <a:lnTo>
                      <a:pt x="2582" y="4519"/>
                    </a:lnTo>
                    <a:lnTo>
                      <a:pt x="2690" y="4519"/>
                    </a:lnTo>
                    <a:lnTo>
                      <a:pt x="2797" y="4411"/>
                    </a:lnTo>
                    <a:lnTo>
                      <a:pt x="2797" y="1506"/>
                    </a:lnTo>
                    <a:lnTo>
                      <a:pt x="2797" y="139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8"/>
              <p:cNvSpPr/>
              <p:nvPr/>
            </p:nvSpPr>
            <p:spPr>
              <a:xfrm>
                <a:off x="5773450" y="3563500"/>
                <a:ext cx="12105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799" extrusionOk="0">
                    <a:moveTo>
                      <a:pt x="2367" y="1"/>
                    </a:moveTo>
                    <a:lnTo>
                      <a:pt x="0" y="1400"/>
                    </a:lnTo>
                    <a:lnTo>
                      <a:pt x="2475" y="2798"/>
                    </a:lnTo>
                    <a:lnTo>
                      <a:pt x="4842" y="1400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8"/>
              <p:cNvSpPr/>
              <p:nvPr/>
            </p:nvSpPr>
            <p:spPr>
              <a:xfrm>
                <a:off x="5768075" y="3558125"/>
                <a:ext cx="1318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229" extrusionOk="0">
                    <a:moveTo>
                      <a:pt x="2582" y="324"/>
                    </a:moveTo>
                    <a:lnTo>
                      <a:pt x="4734" y="1615"/>
                    </a:lnTo>
                    <a:lnTo>
                      <a:pt x="2690" y="2798"/>
                    </a:lnTo>
                    <a:lnTo>
                      <a:pt x="508" y="1608"/>
                    </a:lnTo>
                    <a:lnTo>
                      <a:pt x="2582" y="324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615"/>
                    </a:lnTo>
                    <a:lnTo>
                      <a:pt x="108" y="1722"/>
                    </a:lnTo>
                    <a:lnTo>
                      <a:pt x="2582" y="3228"/>
                    </a:lnTo>
                    <a:lnTo>
                      <a:pt x="2797" y="3228"/>
                    </a:lnTo>
                    <a:lnTo>
                      <a:pt x="5164" y="1722"/>
                    </a:lnTo>
                    <a:lnTo>
                      <a:pt x="5272" y="1615"/>
                    </a:lnTo>
                    <a:lnTo>
                      <a:pt x="5164" y="139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8"/>
              <p:cNvSpPr/>
              <p:nvPr/>
            </p:nvSpPr>
            <p:spPr>
              <a:xfrm>
                <a:off x="5832625" y="3598475"/>
                <a:ext cx="618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5" extrusionOk="0">
                    <a:moveTo>
                      <a:pt x="2475" y="1"/>
                    </a:moveTo>
                    <a:lnTo>
                      <a:pt x="108" y="1399"/>
                    </a:lnTo>
                    <a:lnTo>
                      <a:pt x="0" y="4304"/>
                    </a:lnTo>
                    <a:lnTo>
                      <a:pt x="2475" y="2798"/>
                    </a:lnTo>
                    <a:lnTo>
                      <a:pt x="247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8"/>
              <p:cNvSpPr/>
              <p:nvPr/>
            </p:nvSpPr>
            <p:spPr>
              <a:xfrm>
                <a:off x="5829925" y="3593100"/>
                <a:ext cx="699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7" extrusionOk="0">
                    <a:moveTo>
                      <a:pt x="2367" y="538"/>
                    </a:moveTo>
                    <a:lnTo>
                      <a:pt x="2367" y="2905"/>
                    </a:lnTo>
                    <a:lnTo>
                      <a:pt x="323" y="4113"/>
                    </a:lnTo>
                    <a:lnTo>
                      <a:pt x="323" y="4113"/>
                    </a:lnTo>
                    <a:lnTo>
                      <a:pt x="323" y="1722"/>
                    </a:lnTo>
                    <a:lnTo>
                      <a:pt x="2367" y="538"/>
                    </a:lnTo>
                    <a:close/>
                    <a:moveTo>
                      <a:pt x="2475" y="0"/>
                    </a:moveTo>
                    <a:lnTo>
                      <a:pt x="108" y="1507"/>
                    </a:lnTo>
                    <a:lnTo>
                      <a:pt x="1" y="1614"/>
                    </a:lnTo>
                    <a:lnTo>
                      <a:pt x="1" y="4519"/>
                    </a:lnTo>
                    <a:lnTo>
                      <a:pt x="108" y="4627"/>
                    </a:lnTo>
                    <a:lnTo>
                      <a:pt x="216" y="4627"/>
                    </a:lnTo>
                    <a:lnTo>
                      <a:pt x="2690" y="3228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8"/>
              <p:cNvSpPr/>
              <p:nvPr/>
            </p:nvSpPr>
            <p:spPr>
              <a:xfrm>
                <a:off x="5813800" y="3528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0" y="0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183" y="3228"/>
                    </a:lnTo>
                    <a:lnTo>
                      <a:pt x="1291" y="3120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8"/>
              <p:cNvSpPr/>
              <p:nvPr/>
            </p:nvSpPr>
            <p:spPr>
              <a:xfrm>
                <a:off x="5813800" y="3528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183" y="3228"/>
                    </a:lnTo>
                    <a:lnTo>
                      <a:pt x="1291" y="3120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lnTo>
                      <a:pt x="753" y="0"/>
                    </a:lnTo>
                    <a:lnTo>
                      <a:pt x="538" y="0"/>
                    </a:lnTo>
                    <a:lnTo>
                      <a:pt x="323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8"/>
              <p:cNvSpPr/>
              <p:nvPr/>
            </p:nvSpPr>
            <p:spPr>
              <a:xfrm>
                <a:off x="5808400" y="3523175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399" y="753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5" y="2905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443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3" y="2044"/>
                    </a:lnTo>
                    <a:lnTo>
                      <a:pt x="2153" y="1722"/>
                    </a:lnTo>
                    <a:lnTo>
                      <a:pt x="1937" y="1076"/>
                    </a:lnTo>
                    <a:lnTo>
                      <a:pt x="1615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8"/>
              <p:cNvSpPr/>
              <p:nvPr/>
            </p:nvSpPr>
            <p:spPr>
              <a:xfrm>
                <a:off x="5792275" y="352855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1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1" y="3228"/>
                    </a:lnTo>
                    <a:lnTo>
                      <a:pt x="969" y="3336"/>
                    </a:lnTo>
                    <a:lnTo>
                      <a:pt x="1399" y="3336"/>
                    </a:lnTo>
                    <a:lnTo>
                      <a:pt x="1614" y="3120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507"/>
                    </a:lnTo>
                    <a:lnTo>
                      <a:pt x="1829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8"/>
              <p:cNvSpPr/>
              <p:nvPr/>
            </p:nvSpPr>
            <p:spPr>
              <a:xfrm>
                <a:off x="5786900" y="352585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4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077"/>
                    </a:lnTo>
                    <a:lnTo>
                      <a:pt x="2044" y="1722"/>
                    </a:lnTo>
                    <a:lnTo>
                      <a:pt x="2044" y="2045"/>
                    </a:lnTo>
                    <a:lnTo>
                      <a:pt x="1937" y="2583"/>
                    </a:lnTo>
                    <a:lnTo>
                      <a:pt x="1829" y="2906"/>
                    </a:lnTo>
                    <a:lnTo>
                      <a:pt x="1614" y="3228"/>
                    </a:lnTo>
                    <a:lnTo>
                      <a:pt x="1399" y="3228"/>
                    </a:lnTo>
                    <a:lnTo>
                      <a:pt x="1399" y="3336"/>
                    </a:lnTo>
                    <a:lnTo>
                      <a:pt x="1076" y="3228"/>
                    </a:lnTo>
                    <a:lnTo>
                      <a:pt x="753" y="2906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431" y="1507"/>
                    </a:lnTo>
                    <a:lnTo>
                      <a:pt x="431" y="1077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4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215" y="539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215" y="2583"/>
                    </a:lnTo>
                    <a:lnTo>
                      <a:pt x="538" y="3121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506" y="3659"/>
                    </a:lnTo>
                    <a:lnTo>
                      <a:pt x="1722" y="3551"/>
                    </a:lnTo>
                    <a:lnTo>
                      <a:pt x="1829" y="3444"/>
                    </a:lnTo>
                    <a:lnTo>
                      <a:pt x="2152" y="3121"/>
                    </a:lnTo>
                    <a:lnTo>
                      <a:pt x="2367" y="2583"/>
                    </a:lnTo>
                    <a:lnTo>
                      <a:pt x="2367" y="2045"/>
                    </a:lnTo>
                    <a:lnTo>
                      <a:pt x="2367" y="1615"/>
                    </a:lnTo>
                    <a:lnTo>
                      <a:pt x="2152" y="969"/>
                    </a:lnTo>
                    <a:lnTo>
                      <a:pt x="1937" y="431"/>
                    </a:lnTo>
                    <a:lnTo>
                      <a:pt x="1506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8"/>
              <p:cNvSpPr/>
              <p:nvPr/>
            </p:nvSpPr>
            <p:spPr>
              <a:xfrm>
                <a:off x="5816475" y="3525850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216"/>
                    </a:lnTo>
                    <a:lnTo>
                      <a:pt x="646" y="646"/>
                    </a:lnTo>
                    <a:lnTo>
                      <a:pt x="861" y="1077"/>
                    </a:lnTo>
                    <a:lnTo>
                      <a:pt x="969" y="1399"/>
                    </a:lnTo>
                    <a:lnTo>
                      <a:pt x="1076" y="1937"/>
                    </a:lnTo>
                    <a:lnTo>
                      <a:pt x="969" y="2583"/>
                    </a:lnTo>
                    <a:lnTo>
                      <a:pt x="754" y="2906"/>
                    </a:lnTo>
                    <a:lnTo>
                      <a:pt x="539" y="3228"/>
                    </a:lnTo>
                    <a:lnTo>
                      <a:pt x="323" y="3444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8"/>
              <p:cNvSpPr/>
              <p:nvPr/>
            </p:nvSpPr>
            <p:spPr>
              <a:xfrm>
                <a:off x="5886400" y="3525850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615" y="861"/>
                    </a:lnTo>
                    <a:lnTo>
                      <a:pt x="1292" y="32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8"/>
              <p:cNvSpPr/>
              <p:nvPr/>
            </p:nvSpPr>
            <p:spPr>
              <a:xfrm>
                <a:off x="5886400" y="3525850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5" y="861"/>
                    </a:lnTo>
                    <a:lnTo>
                      <a:pt x="1292" y="324"/>
                    </a:lnTo>
                    <a:lnTo>
                      <a:pt x="969" y="1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8"/>
              <p:cNvSpPr/>
              <p:nvPr/>
            </p:nvSpPr>
            <p:spPr>
              <a:xfrm>
                <a:off x="5881025" y="35204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646" y="431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1077" y="431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830" y="1722"/>
                    </a:lnTo>
                    <a:lnTo>
                      <a:pt x="1830" y="2045"/>
                    </a:lnTo>
                    <a:lnTo>
                      <a:pt x="1722" y="2583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9" y="3443"/>
                    </a:lnTo>
                    <a:lnTo>
                      <a:pt x="539" y="3551"/>
                    </a:lnTo>
                    <a:lnTo>
                      <a:pt x="539" y="3659"/>
                    </a:lnTo>
                    <a:lnTo>
                      <a:pt x="754" y="3766"/>
                    </a:lnTo>
                    <a:lnTo>
                      <a:pt x="1184" y="3659"/>
                    </a:lnTo>
                    <a:lnTo>
                      <a:pt x="1507" y="3659"/>
                    </a:lnTo>
                    <a:lnTo>
                      <a:pt x="1614" y="3443"/>
                    </a:lnTo>
                    <a:lnTo>
                      <a:pt x="1937" y="3121"/>
                    </a:lnTo>
                    <a:lnTo>
                      <a:pt x="2152" y="2690"/>
                    </a:lnTo>
                    <a:lnTo>
                      <a:pt x="2152" y="2045"/>
                    </a:lnTo>
                    <a:lnTo>
                      <a:pt x="2152" y="1722"/>
                    </a:lnTo>
                    <a:lnTo>
                      <a:pt x="1937" y="1076"/>
                    </a:lnTo>
                    <a:lnTo>
                      <a:pt x="1722" y="539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8"/>
              <p:cNvSpPr/>
              <p:nvPr/>
            </p:nvSpPr>
            <p:spPr>
              <a:xfrm>
                <a:off x="5864900" y="3525850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753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5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215" y="2475"/>
                    </a:lnTo>
                    <a:lnTo>
                      <a:pt x="538" y="3013"/>
                    </a:lnTo>
                    <a:lnTo>
                      <a:pt x="861" y="3228"/>
                    </a:lnTo>
                    <a:lnTo>
                      <a:pt x="1076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2044" y="2260"/>
                    </a:lnTo>
                    <a:lnTo>
                      <a:pt x="2044" y="1615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8"/>
              <p:cNvSpPr/>
              <p:nvPr/>
            </p:nvSpPr>
            <p:spPr>
              <a:xfrm>
                <a:off x="5859500" y="3523175"/>
                <a:ext cx="619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659" extrusionOk="0">
                    <a:moveTo>
                      <a:pt x="1077" y="323"/>
                    </a:moveTo>
                    <a:lnTo>
                      <a:pt x="1400" y="431"/>
                    </a:lnTo>
                    <a:lnTo>
                      <a:pt x="1615" y="646"/>
                    </a:lnTo>
                    <a:lnTo>
                      <a:pt x="1938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2905"/>
                    </a:lnTo>
                    <a:lnTo>
                      <a:pt x="1722" y="3228"/>
                    </a:lnTo>
                    <a:lnTo>
                      <a:pt x="1400" y="3335"/>
                    </a:lnTo>
                    <a:lnTo>
                      <a:pt x="1077" y="3228"/>
                    </a:lnTo>
                    <a:lnTo>
                      <a:pt x="862" y="2905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506"/>
                    </a:lnTo>
                    <a:lnTo>
                      <a:pt x="431" y="1076"/>
                    </a:lnTo>
                    <a:lnTo>
                      <a:pt x="647" y="646"/>
                    </a:lnTo>
                    <a:lnTo>
                      <a:pt x="862" y="431"/>
                    </a:lnTo>
                    <a:lnTo>
                      <a:pt x="1077" y="323"/>
                    </a:lnTo>
                    <a:close/>
                    <a:moveTo>
                      <a:pt x="754" y="0"/>
                    </a:moveTo>
                    <a:lnTo>
                      <a:pt x="539" y="108"/>
                    </a:lnTo>
                    <a:lnTo>
                      <a:pt x="324" y="538"/>
                    </a:lnTo>
                    <a:lnTo>
                      <a:pt x="109" y="968"/>
                    </a:lnTo>
                    <a:lnTo>
                      <a:pt x="1" y="1506"/>
                    </a:lnTo>
                    <a:lnTo>
                      <a:pt x="109" y="1937"/>
                    </a:lnTo>
                    <a:lnTo>
                      <a:pt x="216" y="2582"/>
                    </a:lnTo>
                    <a:lnTo>
                      <a:pt x="539" y="3120"/>
                    </a:lnTo>
                    <a:lnTo>
                      <a:pt x="969" y="3551"/>
                    </a:lnTo>
                    <a:lnTo>
                      <a:pt x="1184" y="3658"/>
                    </a:lnTo>
                    <a:lnTo>
                      <a:pt x="1507" y="3658"/>
                    </a:lnTo>
                    <a:lnTo>
                      <a:pt x="1722" y="3551"/>
                    </a:lnTo>
                    <a:lnTo>
                      <a:pt x="1938" y="3443"/>
                    </a:lnTo>
                    <a:lnTo>
                      <a:pt x="2153" y="3120"/>
                    </a:lnTo>
                    <a:lnTo>
                      <a:pt x="2368" y="2582"/>
                    </a:lnTo>
                    <a:lnTo>
                      <a:pt x="2475" y="2044"/>
                    </a:lnTo>
                    <a:lnTo>
                      <a:pt x="2368" y="1614"/>
                    </a:lnTo>
                    <a:lnTo>
                      <a:pt x="2260" y="968"/>
                    </a:lnTo>
                    <a:lnTo>
                      <a:pt x="1938" y="431"/>
                    </a:lnTo>
                    <a:lnTo>
                      <a:pt x="1615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8"/>
              <p:cNvSpPr/>
              <p:nvPr/>
            </p:nvSpPr>
            <p:spPr>
              <a:xfrm>
                <a:off x="5846075" y="3490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0"/>
                    </a:moveTo>
                    <a:lnTo>
                      <a:pt x="1184" y="538"/>
                    </a:lnTo>
                    <a:lnTo>
                      <a:pt x="108" y="2797"/>
                    </a:lnTo>
                    <a:lnTo>
                      <a:pt x="0" y="3120"/>
                    </a:lnTo>
                    <a:lnTo>
                      <a:pt x="108" y="3443"/>
                    </a:lnTo>
                    <a:lnTo>
                      <a:pt x="323" y="3658"/>
                    </a:lnTo>
                    <a:lnTo>
                      <a:pt x="753" y="3873"/>
                    </a:lnTo>
                    <a:lnTo>
                      <a:pt x="1184" y="4088"/>
                    </a:lnTo>
                    <a:lnTo>
                      <a:pt x="1506" y="4088"/>
                    </a:lnTo>
                    <a:lnTo>
                      <a:pt x="1829" y="3981"/>
                    </a:lnTo>
                    <a:lnTo>
                      <a:pt x="2044" y="3873"/>
                    </a:lnTo>
                    <a:lnTo>
                      <a:pt x="3443" y="96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8"/>
              <p:cNvSpPr/>
              <p:nvPr/>
            </p:nvSpPr>
            <p:spPr>
              <a:xfrm>
                <a:off x="5846075" y="3490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8"/>
                    </a:moveTo>
                    <a:lnTo>
                      <a:pt x="2044" y="3873"/>
                    </a:lnTo>
                    <a:lnTo>
                      <a:pt x="2044" y="3873"/>
                    </a:lnTo>
                    <a:lnTo>
                      <a:pt x="1829" y="3981"/>
                    </a:lnTo>
                    <a:lnTo>
                      <a:pt x="1506" y="4088"/>
                    </a:lnTo>
                    <a:lnTo>
                      <a:pt x="1184" y="4088"/>
                    </a:lnTo>
                    <a:lnTo>
                      <a:pt x="753" y="3873"/>
                    </a:lnTo>
                    <a:lnTo>
                      <a:pt x="753" y="3873"/>
                    </a:lnTo>
                    <a:lnTo>
                      <a:pt x="323" y="3658"/>
                    </a:lnTo>
                    <a:lnTo>
                      <a:pt x="108" y="3443"/>
                    </a:lnTo>
                    <a:lnTo>
                      <a:pt x="0" y="3120"/>
                    </a:lnTo>
                    <a:lnTo>
                      <a:pt x="108" y="2797"/>
                    </a:lnTo>
                    <a:lnTo>
                      <a:pt x="1184" y="538"/>
                    </a:lnTo>
                    <a:lnTo>
                      <a:pt x="150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8"/>
              <p:cNvSpPr/>
              <p:nvPr/>
            </p:nvSpPr>
            <p:spPr>
              <a:xfrm>
                <a:off x="5840675" y="3485500"/>
                <a:ext cx="968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4520" extrusionOk="0">
                    <a:moveTo>
                      <a:pt x="1722" y="1"/>
                    </a:moveTo>
                    <a:lnTo>
                      <a:pt x="1615" y="109"/>
                    </a:lnTo>
                    <a:lnTo>
                      <a:pt x="1292" y="754"/>
                    </a:lnTo>
                    <a:lnTo>
                      <a:pt x="1292" y="646"/>
                    </a:lnTo>
                    <a:lnTo>
                      <a:pt x="108" y="3013"/>
                    </a:lnTo>
                    <a:lnTo>
                      <a:pt x="1" y="3229"/>
                    </a:lnTo>
                    <a:lnTo>
                      <a:pt x="108" y="3551"/>
                    </a:lnTo>
                    <a:lnTo>
                      <a:pt x="324" y="3874"/>
                    </a:lnTo>
                    <a:lnTo>
                      <a:pt x="539" y="4089"/>
                    </a:lnTo>
                    <a:lnTo>
                      <a:pt x="862" y="4304"/>
                    </a:lnTo>
                    <a:lnTo>
                      <a:pt x="1292" y="4412"/>
                    </a:lnTo>
                    <a:lnTo>
                      <a:pt x="1615" y="4520"/>
                    </a:lnTo>
                    <a:lnTo>
                      <a:pt x="2045" y="4412"/>
                    </a:lnTo>
                    <a:lnTo>
                      <a:pt x="2260" y="4304"/>
                    </a:lnTo>
                    <a:lnTo>
                      <a:pt x="2368" y="4089"/>
                    </a:lnTo>
                    <a:lnTo>
                      <a:pt x="3874" y="1292"/>
                    </a:lnTo>
                    <a:lnTo>
                      <a:pt x="3874" y="1077"/>
                    </a:lnTo>
                    <a:lnTo>
                      <a:pt x="3766" y="969"/>
                    </a:lnTo>
                    <a:lnTo>
                      <a:pt x="3659" y="969"/>
                    </a:lnTo>
                    <a:lnTo>
                      <a:pt x="3551" y="1077"/>
                    </a:lnTo>
                    <a:lnTo>
                      <a:pt x="2045" y="3982"/>
                    </a:lnTo>
                    <a:lnTo>
                      <a:pt x="1937" y="4089"/>
                    </a:lnTo>
                    <a:lnTo>
                      <a:pt x="1400" y="4089"/>
                    </a:lnTo>
                    <a:lnTo>
                      <a:pt x="1077" y="3982"/>
                    </a:lnTo>
                    <a:lnTo>
                      <a:pt x="539" y="3551"/>
                    </a:lnTo>
                    <a:lnTo>
                      <a:pt x="431" y="3444"/>
                    </a:lnTo>
                    <a:lnTo>
                      <a:pt x="431" y="3229"/>
                    </a:lnTo>
                    <a:lnTo>
                      <a:pt x="431" y="3121"/>
                    </a:lnTo>
                    <a:lnTo>
                      <a:pt x="1615" y="862"/>
                    </a:lnTo>
                    <a:lnTo>
                      <a:pt x="1937" y="216"/>
                    </a:lnTo>
                    <a:lnTo>
                      <a:pt x="1937" y="109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8"/>
              <p:cNvSpPr/>
              <p:nvPr/>
            </p:nvSpPr>
            <p:spPr>
              <a:xfrm>
                <a:off x="5878350" y="3477450"/>
                <a:ext cx="618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937" extrusionOk="0">
                    <a:moveTo>
                      <a:pt x="861" y="323"/>
                    </a:moveTo>
                    <a:lnTo>
                      <a:pt x="1076" y="431"/>
                    </a:lnTo>
                    <a:lnTo>
                      <a:pt x="1399" y="538"/>
                    </a:lnTo>
                    <a:lnTo>
                      <a:pt x="1721" y="753"/>
                    </a:lnTo>
                    <a:lnTo>
                      <a:pt x="1937" y="861"/>
                    </a:lnTo>
                    <a:lnTo>
                      <a:pt x="2044" y="1076"/>
                    </a:lnTo>
                    <a:lnTo>
                      <a:pt x="2044" y="1291"/>
                    </a:lnTo>
                    <a:lnTo>
                      <a:pt x="2044" y="1399"/>
                    </a:lnTo>
                    <a:lnTo>
                      <a:pt x="1937" y="1506"/>
                    </a:lnTo>
                    <a:lnTo>
                      <a:pt x="1291" y="1506"/>
                    </a:lnTo>
                    <a:lnTo>
                      <a:pt x="968" y="1399"/>
                    </a:lnTo>
                    <a:lnTo>
                      <a:pt x="753" y="1184"/>
                    </a:lnTo>
                    <a:lnTo>
                      <a:pt x="538" y="968"/>
                    </a:lnTo>
                    <a:lnTo>
                      <a:pt x="430" y="753"/>
                    </a:lnTo>
                    <a:lnTo>
                      <a:pt x="430" y="646"/>
                    </a:lnTo>
                    <a:lnTo>
                      <a:pt x="430" y="538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0" y="108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8"/>
                    </a:lnTo>
                    <a:lnTo>
                      <a:pt x="215" y="1184"/>
                    </a:lnTo>
                    <a:lnTo>
                      <a:pt x="538" y="1506"/>
                    </a:lnTo>
                    <a:lnTo>
                      <a:pt x="861" y="1722"/>
                    </a:lnTo>
                    <a:lnTo>
                      <a:pt x="1291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259" y="1722"/>
                    </a:lnTo>
                    <a:lnTo>
                      <a:pt x="2367" y="1506"/>
                    </a:lnTo>
                    <a:lnTo>
                      <a:pt x="2475" y="1291"/>
                    </a:lnTo>
                    <a:lnTo>
                      <a:pt x="2367" y="968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5"/>
                    </a:lnTo>
                    <a:lnTo>
                      <a:pt x="1184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5886400" y="3418275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extrusionOk="0">
                    <a:moveTo>
                      <a:pt x="1292" y="0"/>
                    </a:moveTo>
                    <a:lnTo>
                      <a:pt x="1077" y="646"/>
                    </a:lnTo>
                    <a:lnTo>
                      <a:pt x="1" y="2690"/>
                    </a:lnTo>
                    <a:lnTo>
                      <a:pt x="1" y="3013"/>
                    </a:lnTo>
                    <a:lnTo>
                      <a:pt x="108" y="3228"/>
                    </a:lnTo>
                    <a:lnTo>
                      <a:pt x="324" y="3551"/>
                    </a:lnTo>
                    <a:lnTo>
                      <a:pt x="646" y="3766"/>
                    </a:lnTo>
                    <a:lnTo>
                      <a:pt x="1077" y="3981"/>
                    </a:lnTo>
                    <a:lnTo>
                      <a:pt x="1399" y="3981"/>
                    </a:lnTo>
                    <a:lnTo>
                      <a:pt x="1722" y="3873"/>
                    </a:lnTo>
                    <a:lnTo>
                      <a:pt x="1937" y="3658"/>
                    </a:lnTo>
                    <a:lnTo>
                      <a:pt x="3228" y="107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5886400" y="3418275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fill="none" extrusionOk="0">
                    <a:moveTo>
                      <a:pt x="3228" y="1076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3"/>
                    </a:lnTo>
                    <a:lnTo>
                      <a:pt x="1399" y="3981"/>
                    </a:lnTo>
                    <a:lnTo>
                      <a:pt x="1077" y="3981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4" y="3551"/>
                    </a:lnTo>
                    <a:lnTo>
                      <a:pt x="108" y="3228"/>
                    </a:lnTo>
                    <a:lnTo>
                      <a:pt x="1" y="3013"/>
                    </a:lnTo>
                    <a:lnTo>
                      <a:pt x="1" y="2690"/>
                    </a:lnTo>
                    <a:lnTo>
                      <a:pt x="1077" y="646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5881025" y="34155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7" y="1"/>
                    </a:moveTo>
                    <a:lnTo>
                      <a:pt x="1399" y="108"/>
                    </a:lnTo>
                    <a:lnTo>
                      <a:pt x="1077" y="646"/>
                    </a:lnTo>
                    <a:lnTo>
                      <a:pt x="1" y="2798"/>
                    </a:lnTo>
                    <a:lnTo>
                      <a:pt x="1" y="3013"/>
                    </a:lnTo>
                    <a:lnTo>
                      <a:pt x="1" y="3336"/>
                    </a:lnTo>
                    <a:lnTo>
                      <a:pt x="216" y="3659"/>
                    </a:lnTo>
                    <a:lnTo>
                      <a:pt x="431" y="3874"/>
                    </a:lnTo>
                    <a:lnTo>
                      <a:pt x="754" y="4089"/>
                    </a:lnTo>
                    <a:lnTo>
                      <a:pt x="1184" y="4197"/>
                    </a:lnTo>
                    <a:lnTo>
                      <a:pt x="1614" y="4304"/>
                    </a:lnTo>
                    <a:lnTo>
                      <a:pt x="2045" y="4197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9" y="1184"/>
                    </a:lnTo>
                    <a:lnTo>
                      <a:pt x="3659" y="1077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6" y="1077"/>
                    </a:lnTo>
                    <a:lnTo>
                      <a:pt x="1937" y="3766"/>
                    </a:lnTo>
                    <a:lnTo>
                      <a:pt x="1830" y="3874"/>
                    </a:lnTo>
                    <a:lnTo>
                      <a:pt x="1292" y="3874"/>
                    </a:lnTo>
                    <a:lnTo>
                      <a:pt x="969" y="3766"/>
                    </a:lnTo>
                    <a:lnTo>
                      <a:pt x="539" y="3336"/>
                    </a:lnTo>
                    <a:lnTo>
                      <a:pt x="323" y="3228"/>
                    </a:lnTo>
                    <a:lnTo>
                      <a:pt x="323" y="3013"/>
                    </a:lnTo>
                    <a:lnTo>
                      <a:pt x="323" y="2906"/>
                    </a:lnTo>
                    <a:lnTo>
                      <a:pt x="1399" y="861"/>
                    </a:lnTo>
                    <a:lnTo>
                      <a:pt x="1722" y="216"/>
                    </a:lnTo>
                    <a:lnTo>
                      <a:pt x="1722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8"/>
              <p:cNvSpPr/>
              <p:nvPr/>
            </p:nvSpPr>
            <p:spPr>
              <a:xfrm>
                <a:off x="5913300" y="3407500"/>
                <a:ext cx="61900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830" extrusionOk="0">
                    <a:moveTo>
                      <a:pt x="861" y="324"/>
                    </a:moveTo>
                    <a:lnTo>
                      <a:pt x="1077" y="431"/>
                    </a:lnTo>
                    <a:lnTo>
                      <a:pt x="1507" y="539"/>
                    </a:lnTo>
                    <a:lnTo>
                      <a:pt x="1722" y="646"/>
                    </a:lnTo>
                    <a:lnTo>
                      <a:pt x="1937" y="862"/>
                    </a:lnTo>
                    <a:lnTo>
                      <a:pt x="2045" y="1077"/>
                    </a:lnTo>
                    <a:lnTo>
                      <a:pt x="2045" y="1184"/>
                    </a:lnTo>
                    <a:lnTo>
                      <a:pt x="2045" y="1292"/>
                    </a:lnTo>
                    <a:lnTo>
                      <a:pt x="1937" y="1400"/>
                    </a:lnTo>
                    <a:lnTo>
                      <a:pt x="1615" y="1507"/>
                    </a:lnTo>
                    <a:lnTo>
                      <a:pt x="1399" y="1400"/>
                    </a:lnTo>
                    <a:lnTo>
                      <a:pt x="1077" y="1292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9" y="431"/>
                    </a:lnTo>
                    <a:lnTo>
                      <a:pt x="861" y="324"/>
                    </a:lnTo>
                    <a:close/>
                    <a:moveTo>
                      <a:pt x="861" y="1"/>
                    </a:moveTo>
                    <a:lnTo>
                      <a:pt x="431" y="109"/>
                    </a:lnTo>
                    <a:lnTo>
                      <a:pt x="216" y="216"/>
                    </a:lnTo>
                    <a:lnTo>
                      <a:pt x="108" y="324"/>
                    </a:lnTo>
                    <a:lnTo>
                      <a:pt x="1" y="646"/>
                    </a:lnTo>
                    <a:lnTo>
                      <a:pt x="108" y="862"/>
                    </a:lnTo>
                    <a:lnTo>
                      <a:pt x="323" y="1184"/>
                    </a:lnTo>
                    <a:lnTo>
                      <a:pt x="539" y="1400"/>
                    </a:lnTo>
                    <a:lnTo>
                      <a:pt x="861" y="1615"/>
                    </a:lnTo>
                    <a:lnTo>
                      <a:pt x="1292" y="1830"/>
                    </a:lnTo>
                    <a:lnTo>
                      <a:pt x="1615" y="1830"/>
                    </a:lnTo>
                    <a:lnTo>
                      <a:pt x="2045" y="1722"/>
                    </a:lnTo>
                    <a:lnTo>
                      <a:pt x="2260" y="1615"/>
                    </a:lnTo>
                    <a:lnTo>
                      <a:pt x="2368" y="1507"/>
                    </a:lnTo>
                    <a:lnTo>
                      <a:pt x="2475" y="1184"/>
                    </a:lnTo>
                    <a:lnTo>
                      <a:pt x="2368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8"/>
              <p:cNvSpPr/>
              <p:nvPr/>
            </p:nvSpPr>
            <p:spPr>
              <a:xfrm>
                <a:off x="5921375" y="3348350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extrusionOk="0">
                    <a:moveTo>
                      <a:pt x="1292" y="0"/>
                    </a:moveTo>
                    <a:lnTo>
                      <a:pt x="1076" y="646"/>
                    </a:lnTo>
                    <a:lnTo>
                      <a:pt x="0" y="2690"/>
                    </a:lnTo>
                    <a:lnTo>
                      <a:pt x="0" y="3012"/>
                    </a:lnTo>
                    <a:lnTo>
                      <a:pt x="108" y="3335"/>
                    </a:lnTo>
                    <a:lnTo>
                      <a:pt x="323" y="3550"/>
                    </a:lnTo>
                    <a:lnTo>
                      <a:pt x="646" y="3766"/>
                    </a:lnTo>
                    <a:lnTo>
                      <a:pt x="1076" y="3981"/>
                    </a:lnTo>
                    <a:lnTo>
                      <a:pt x="1399" y="3981"/>
                    </a:lnTo>
                    <a:lnTo>
                      <a:pt x="1722" y="3873"/>
                    </a:lnTo>
                    <a:lnTo>
                      <a:pt x="1937" y="3766"/>
                    </a:lnTo>
                    <a:lnTo>
                      <a:pt x="3228" y="107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8"/>
              <p:cNvSpPr/>
              <p:nvPr/>
            </p:nvSpPr>
            <p:spPr>
              <a:xfrm>
                <a:off x="5921375" y="3348350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fill="none" extrusionOk="0">
                    <a:moveTo>
                      <a:pt x="3228" y="1076"/>
                    </a:moveTo>
                    <a:lnTo>
                      <a:pt x="1937" y="3766"/>
                    </a:lnTo>
                    <a:lnTo>
                      <a:pt x="1937" y="3766"/>
                    </a:lnTo>
                    <a:lnTo>
                      <a:pt x="1722" y="3873"/>
                    </a:lnTo>
                    <a:lnTo>
                      <a:pt x="1399" y="3981"/>
                    </a:lnTo>
                    <a:lnTo>
                      <a:pt x="1076" y="3981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550"/>
                    </a:lnTo>
                    <a:lnTo>
                      <a:pt x="108" y="3335"/>
                    </a:lnTo>
                    <a:lnTo>
                      <a:pt x="0" y="3012"/>
                    </a:lnTo>
                    <a:lnTo>
                      <a:pt x="0" y="2690"/>
                    </a:lnTo>
                    <a:lnTo>
                      <a:pt x="1076" y="646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8"/>
              <p:cNvSpPr/>
              <p:nvPr/>
            </p:nvSpPr>
            <p:spPr>
              <a:xfrm>
                <a:off x="5916000" y="3345650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6" y="646"/>
                    </a:lnTo>
                    <a:lnTo>
                      <a:pt x="0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215" y="3658"/>
                    </a:lnTo>
                    <a:lnTo>
                      <a:pt x="431" y="3874"/>
                    </a:lnTo>
                    <a:lnTo>
                      <a:pt x="753" y="4089"/>
                    </a:lnTo>
                    <a:lnTo>
                      <a:pt x="1184" y="4196"/>
                    </a:lnTo>
                    <a:lnTo>
                      <a:pt x="1614" y="4304"/>
                    </a:lnTo>
                    <a:lnTo>
                      <a:pt x="2044" y="4196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8" y="1184"/>
                    </a:lnTo>
                    <a:lnTo>
                      <a:pt x="3658" y="1076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5" y="1076"/>
                    </a:lnTo>
                    <a:lnTo>
                      <a:pt x="1937" y="3766"/>
                    </a:lnTo>
                    <a:lnTo>
                      <a:pt x="1829" y="3874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336"/>
                    </a:lnTo>
                    <a:lnTo>
                      <a:pt x="431" y="3228"/>
                    </a:lnTo>
                    <a:lnTo>
                      <a:pt x="323" y="3013"/>
                    </a:lnTo>
                    <a:lnTo>
                      <a:pt x="323" y="2905"/>
                    </a:lnTo>
                    <a:lnTo>
                      <a:pt x="1399" y="861"/>
                    </a:lnTo>
                    <a:lnTo>
                      <a:pt x="1722" y="216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8"/>
              <p:cNvSpPr/>
              <p:nvPr/>
            </p:nvSpPr>
            <p:spPr>
              <a:xfrm>
                <a:off x="5948275" y="3337575"/>
                <a:ext cx="6187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830" extrusionOk="0">
                    <a:moveTo>
                      <a:pt x="861" y="323"/>
                    </a:moveTo>
                    <a:lnTo>
                      <a:pt x="1184" y="431"/>
                    </a:lnTo>
                    <a:lnTo>
                      <a:pt x="1507" y="539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4" y="1077"/>
                    </a:lnTo>
                    <a:lnTo>
                      <a:pt x="2044" y="1184"/>
                    </a:lnTo>
                    <a:lnTo>
                      <a:pt x="2044" y="1292"/>
                    </a:lnTo>
                    <a:lnTo>
                      <a:pt x="1937" y="1399"/>
                    </a:lnTo>
                    <a:lnTo>
                      <a:pt x="1614" y="1507"/>
                    </a:lnTo>
                    <a:lnTo>
                      <a:pt x="1399" y="1507"/>
                    </a:lnTo>
                    <a:lnTo>
                      <a:pt x="1076" y="1292"/>
                    </a:lnTo>
                    <a:lnTo>
                      <a:pt x="753" y="1184"/>
                    </a:lnTo>
                    <a:lnTo>
                      <a:pt x="538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9"/>
                    </a:lnTo>
                    <a:lnTo>
                      <a:pt x="323" y="1184"/>
                    </a:lnTo>
                    <a:lnTo>
                      <a:pt x="538" y="1507"/>
                    </a:lnTo>
                    <a:lnTo>
                      <a:pt x="861" y="1614"/>
                    </a:lnTo>
                    <a:lnTo>
                      <a:pt x="1291" y="1830"/>
                    </a:lnTo>
                    <a:lnTo>
                      <a:pt x="2044" y="1830"/>
                    </a:lnTo>
                    <a:lnTo>
                      <a:pt x="2260" y="1614"/>
                    </a:lnTo>
                    <a:lnTo>
                      <a:pt x="2367" y="1507"/>
                    </a:lnTo>
                    <a:lnTo>
                      <a:pt x="2475" y="1184"/>
                    </a:lnTo>
                    <a:lnTo>
                      <a:pt x="2367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8"/>
              <p:cNvSpPr/>
              <p:nvPr/>
            </p:nvSpPr>
            <p:spPr>
              <a:xfrm>
                <a:off x="5953650" y="3342950"/>
                <a:ext cx="511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8" extrusionOk="0">
                    <a:moveTo>
                      <a:pt x="216" y="1"/>
                    </a:move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754"/>
                    </a:lnTo>
                    <a:lnTo>
                      <a:pt x="431" y="1077"/>
                    </a:lnTo>
                    <a:lnTo>
                      <a:pt x="754" y="1292"/>
                    </a:lnTo>
                    <a:lnTo>
                      <a:pt x="1184" y="1399"/>
                    </a:lnTo>
                    <a:lnTo>
                      <a:pt x="1507" y="1507"/>
                    </a:lnTo>
                    <a:lnTo>
                      <a:pt x="1829" y="1399"/>
                    </a:lnTo>
                    <a:lnTo>
                      <a:pt x="2045" y="1184"/>
                    </a:lnTo>
                    <a:lnTo>
                      <a:pt x="2045" y="969"/>
                    </a:lnTo>
                    <a:lnTo>
                      <a:pt x="1937" y="646"/>
                    </a:lnTo>
                    <a:lnTo>
                      <a:pt x="1722" y="324"/>
                    </a:lnTo>
                    <a:lnTo>
                      <a:pt x="1292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8"/>
              <p:cNvSpPr/>
              <p:nvPr/>
            </p:nvSpPr>
            <p:spPr>
              <a:xfrm>
                <a:off x="5964400" y="33483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431" y="753"/>
                    </a:lnTo>
                    <a:lnTo>
                      <a:pt x="969" y="968"/>
                    </a:lnTo>
                    <a:lnTo>
                      <a:pt x="1184" y="861"/>
                    </a:lnTo>
                    <a:lnTo>
                      <a:pt x="1292" y="753"/>
                    </a:lnTo>
                    <a:lnTo>
                      <a:pt x="1292" y="646"/>
                    </a:lnTo>
                    <a:lnTo>
                      <a:pt x="1184" y="430"/>
                    </a:lnTo>
                    <a:lnTo>
                      <a:pt x="75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8"/>
              <p:cNvSpPr/>
              <p:nvPr/>
            </p:nvSpPr>
            <p:spPr>
              <a:xfrm>
                <a:off x="5770750" y="3544675"/>
                <a:ext cx="430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444" extrusionOk="0">
                    <a:moveTo>
                      <a:pt x="539" y="1"/>
                    </a:moveTo>
                    <a:lnTo>
                      <a:pt x="431" y="108"/>
                    </a:lnTo>
                    <a:lnTo>
                      <a:pt x="1" y="108"/>
                    </a:lnTo>
                    <a:lnTo>
                      <a:pt x="431" y="3444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121"/>
                    </a:lnTo>
                    <a:lnTo>
                      <a:pt x="1614" y="2798"/>
                    </a:lnTo>
                    <a:lnTo>
                      <a:pt x="1722" y="2260"/>
                    </a:lnTo>
                    <a:lnTo>
                      <a:pt x="1722" y="1507"/>
                    </a:lnTo>
                    <a:lnTo>
                      <a:pt x="1614" y="969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8"/>
              <p:cNvSpPr/>
              <p:nvPr/>
            </p:nvSpPr>
            <p:spPr>
              <a:xfrm>
                <a:off x="5770750" y="3544675"/>
                <a:ext cx="430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444" fill="none" extrusionOk="0">
                    <a:moveTo>
                      <a:pt x="431" y="3444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121"/>
                    </a:lnTo>
                    <a:lnTo>
                      <a:pt x="1614" y="2798"/>
                    </a:lnTo>
                    <a:lnTo>
                      <a:pt x="1722" y="2260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969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08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8"/>
              <p:cNvSpPr/>
              <p:nvPr/>
            </p:nvSpPr>
            <p:spPr>
              <a:xfrm>
                <a:off x="5768075" y="3542000"/>
                <a:ext cx="511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659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538" y="323"/>
                    </a:lnTo>
                    <a:lnTo>
                      <a:pt x="753" y="323"/>
                    </a:lnTo>
                    <a:lnTo>
                      <a:pt x="1076" y="431"/>
                    </a:lnTo>
                    <a:lnTo>
                      <a:pt x="1291" y="646"/>
                    </a:lnTo>
                    <a:lnTo>
                      <a:pt x="1506" y="1076"/>
                    </a:lnTo>
                    <a:lnTo>
                      <a:pt x="1721" y="1722"/>
                    </a:lnTo>
                    <a:lnTo>
                      <a:pt x="1721" y="2044"/>
                    </a:lnTo>
                    <a:lnTo>
                      <a:pt x="1614" y="2475"/>
                    </a:lnTo>
                    <a:lnTo>
                      <a:pt x="1506" y="2905"/>
                    </a:lnTo>
                    <a:lnTo>
                      <a:pt x="1291" y="3120"/>
                    </a:lnTo>
                    <a:lnTo>
                      <a:pt x="1076" y="3228"/>
                    </a:lnTo>
                    <a:lnTo>
                      <a:pt x="538" y="3335"/>
                    </a:lnTo>
                    <a:lnTo>
                      <a:pt x="430" y="3443"/>
                    </a:lnTo>
                    <a:lnTo>
                      <a:pt x="430" y="3551"/>
                    </a:lnTo>
                    <a:lnTo>
                      <a:pt x="430" y="3658"/>
                    </a:lnTo>
                    <a:lnTo>
                      <a:pt x="1184" y="3658"/>
                    </a:lnTo>
                    <a:lnTo>
                      <a:pt x="1399" y="3551"/>
                    </a:lnTo>
                    <a:lnTo>
                      <a:pt x="1506" y="3443"/>
                    </a:lnTo>
                    <a:lnTo>
                      <a:pt x="1829" y="3120"/>
                    </a:lnTo>
                    <a:lnTo>
                      <a:pt x="2044" y="2582"/>
                    </a:lnTo>
                    <a:lnTo>
                      <a:pt x="2044" y="2044"/>
                    </a:lnTo>
                    <a:lnTo>
                      <a:pt x="2044" y="1614"/>
                    </a:lnTo>
                    <a:lnTo>
                      <a:pt x="1829" y="969"/>
                    </a:lnTo>
                    <a:lnTo>
                      <a:pt x="1614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8"/>
              <p:cNvSpPr/>
              <p:nvPr/>
            </p:nvSpPr>
            <p:spPr>
              <a:xfrm>
                <a:off x="5749225" y="35473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862" y="0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8"/>
                    </a:lnTo>
                    <a:lnTo>
                      <a:pt x="1" y="1184"/>
                    </a:lnTo>
                    <a:lnTo>
                      <a:pt x="109" y="1829"/>
                    </a:lnTo>
                    <a:lnTo>
                      <a:pt x="216" y="2475"/>
                    </a:lnTo>
                    <a:lnTo>
                      <a:pt x="539" y="2905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0"/>
                    </a:lnTo>
                    <a:lnTo>
                      <a:pt x="1938" y="2690"/>
                    </a:lnTo>
                    <a:lnTo>
                      <a:pt x="2045" y="2152"/>
                    </a:lnTo>
                    <a:lnTo>
                      <a:pt x="2045" y="1507"/>
                    </a:lnTo>
                    <a:lnTo>
                      <a:pt x="1830" y="861"/>
                    </a:lnTo>
                    <a:lnTo>
                      <a:pt x="1615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8"/>
              <p:cNvSpPr/>
              <p:nvPr/>
            </p:nvSpPr>
            <p:spPr>
              <a:xfrm>
                <a:off x="5749225" y="35473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862" y="0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8"/>
                    </a:lnTo>
                    <a:lnTo>
                      <a:pt x="1" y="1184"/>
                    </a:lnTo>
                    <a:lnTo>
                      <a:pt x="109" y="1829"/>
                    </a:lnTo>
                    <a:lnTo>
                      <a:pt x="216" y="2475"/>
                    </a:lnTo>
                    <a:lnTo>
                      <a:pt x="539" y="2905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0"/>
                    </a:lnTo>
                    <a:lnTo>
                      <a:pt x="1938" y="2690"/>
                    </a:lnTo>
                    <a:lnTo>
                      <a:pt x="2045" y="2152"/>
                    </a:lnTo>
                    <a:lnTo>
                      <a:pt x="2045" y="1507"/>
                    </a:lnTo>
                    <a:lnTo>
                      <a:pt x="1830" y="861"/>
                    </a:lnTo>
                    <a:lnTo>
                      <a:pt x="1615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8"/>
              <p:cNvSpPr/>
              <p:nvPr/>
            </p:nvSpPr>
            <p:spPr>
              <a:xfrm>
                <a:off x="5776125" y="3542000"/>
                <a:ext cx="807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551" extrusionOk="0">
                    <a:moveTo>
                      <a:pt x="3228" y="0"/>
                    </a:moveTo>
                    <a:lnTo>
                      <a:pt x="539" y="108"/>
                    </a:lnTo>
                    <a:lnTo>
                      <a:pt x="1" y="215"/>
                    </a:lnTo>
                    <a:lnTo>
                      <a:pt x="108" y="323"/>
                    </a:lnTo>
                    <a:lnTo>
                      <a:pt x="539" y="753"/>
                    </a:lnTo>
                    <a:lnTo>
                      <a:pt x="754" y="1076"/>
                    </a:lnTo>
                    <a:lnTo>
                      <a:pt x="862" y="1506"/>
                    </a:lnTo>
                    <a:lnTo>
                      <a:pt x="969" y="2044"/>
                    </a:lnTo>
                    <a:lnTo>
                      <a:pt x="969" y="2582"/>
                    </a:lnTo>
                    <a:lnTo>
                      <a:pt x="754" y="3013"/>
                    </a:lnTo>
                    <a:lnTo>
                      <a:pt x="539" y="3335"/>
                    </a:lnTo>
                    <a:lnTo>
                      <a:pt x="342" y="3533"/>
                    </a:lnTo>
                    <a:lnTo>
                      <a:pt x="342" y="3533"/>
                    </a:lnTo>
                    <a:lnTo>
                      <a:pt x="969" y="3443"/>
                    </a:lnTo>
                    <a:lnTo>
                      <a:pt x="3228" y="3443"/>
                    </a:lnTo>
                    <a:lnTo>
                      <a:pt x="3228" y="0"/>
                    </a:lnTo>
                    <a:close/>
                    <a:moveTo>
                      <a:pt x="342" y="3533"/>
                    </a:moveTo>
                    <a:lnTo>
                      <a:pt x="216" y="3551"/>
                    </a:lnTo>
                    <a:lnTo>
                      <a:pt x="324" y="3551"/>
                    </a:lnTo>
                    <a:lnTo>
                      <a:pt x="342" y="3533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8"/>
              <p:cNvSpPr/>
              <p:nvPr/>
            </p:nvSpPr>
            <p:spPr>
              <a:xfrm>
                <a:off x="5846075" y="3542000"/>
                <a:ext cx="430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444" extrusionOk="0">
                    <a:moveTo>
                      <a:pt x="430" y="0"/>
                    </a:moveTo>
                    <a:lnTo>
                      <a:pt x="323" y="108"/>
                    </a:lnTo>
                    <a:lnTo>
                      <a:pt x="0" y="108"/>
                    </a:lnTo>
                    <a:lnTo>
                      <a:pt x="430" y="3443"/>
                    </a:lnTo>
                    <a:lnTo>
                      <a:pt x="968" y="3335"/>
                    </a:lnTo>
                    <a:lnTo>
                      <a:pt x="1076" y="3335"/>
                    </a:lnTo>
                    <a:lnTo>
                      <a:pt x="1291" y="3120"/>
                    </a:lnTo>
                    <a:lnTo>
                      <a:pt x="1506" y="2798"/>
                    </a:lnTo>
                    <a:lnTo>
                      <a:pt x="1721" y="2260"/>
                    </a:lnTo>
                    <a:lnTo>
                      <a:pt x="1721" y="1506"/>
                    </a:lnTo>
                    <a:lnTo>
                      <a:pt x="1506" y="969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0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8"/>
              <p:cNvSpPr/>
              <p:nvPr/>
            </p:nvSpPr>
            <p:spPr>
              <a:xfrm>
                <a:off x="5846075" y="3542000"/>
                <a:ext cx="430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444" fill="none" extrusionOk="0">
                    <a:moveTo>
                      <a:pt x="430" y="3443"/>
                    </a:moveTo>
                    <a:lnTo>
                      <a:pt x="968" y="3335"/>
                    </a:lnTo>
                    <a:lnTo>
                      <a:pt x="968" y="3335"/>
                    </a:lnTo>
                    <a:lnTo>
                      <a:pt x="1076" y="3335"/>
                    </a:lnTo>
                    <a:lnTo>
                      <a:pt x="1291" y="3120"/>
                    </a:lnTo>
                    <a:lnTo>
                      <a:pt x="1506" y="2798"/>
                    </a:lnTo>
                    <a:lnTo>
                      <a:pt x="1721" y="2260"/>
                    </a:lnTo>
                    <a:lnTo>
                      <a:pt x="1721" y="1506"/>
                    </a:lnTo>
                    <a:lnTo>
                      <a:pt x="1721" y="1506"/>
                    </a:lnTo>
                    <a:lnTo>
                      <a:pt x="1506" y="969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08"/>
                    </a:lnTo>
                    <a:lnTo>
                      <a:pt x="430" y="0"/>
                    </a:lnTo>
                    <a:lnTo>
                      <a:pt x="323" y="108"/>
                    </a:lnTo>
                    <a:lnTo>
                      <a:pt x="0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8"/>
              <p:cNvSpPr/>
              <p:nvPr/>
            </p:nvSpPr>
            <p:spPr>
              <a:xfrm>
                <a:off x="5840675" y="3539300"/>
                <a:ext cx="538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59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539" y="323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292" y="646"/>
                    </a:lnTo>
                    <a:lnTo>
                      <a:pt x="1615" y="1077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507" y="2906"/>
                    </a:lnTo>
                    <a:lnTo>
                      <a:pt x="1400" y="3121"/>
                    </a:lnTo>
                    <a:lnTo>
                      <a:pt x="1077" y="3228"/>
                    </a:lnTo>
                    <a:lnTo>
                      <a:pt x="646" y="3336"/>
                    </a:lnTo>
                    <a:lnTo>
                      <a:pt x="431" y="3443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1184" y="3659"/>
                    </a:lnTo>
                    <a:lnTo>
                      <a:pt x="1400" y="3551"/>
                    </a:lnTo>
                    <a:lnTo>
                      <a:pt x="1615" y="3443"/>
                    </a:lnTo>
                    <a:lnTo>
                      <a:pt x="1830" y="3121"/>
                    </a:lnTo>
                    <a:lnTo>
                      <a:pt x="2045" y="2583"/>
                    </a:lnTo>
                    <a:lnTo>
                      <a:pt x="2153" y="2045"/>
                    </a:lnTo>
                    <a:lnTo>
                      <a:pt x="2045" y="1614"/>
                    </a:lnTo>
                    <a:lnTo>
                      <a:pt x="1937" y="969"/>
                    </a:lnTo>
                    <a:lnTo>
                      <a:pt x="1615" y="431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8"/>
              <p:cNvSpPr/>
              <p:nvPr/>
            </p:nvSpPr>
            <p:spPr>
              <a:xfrm>
                <a:off x="5824550" y="3544675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8"/>
                    </a:lnTo>
                    <a:lnTo>
                      <a:pt x="323" y="216"/>
                    </a:lnTo>
                    <a:lnTo>
                      <a:pt x="108" y="539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753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1"/>
                    </a:lnTo>
                    <a:lnTo>
                      <a:pt x="1829" y="2691"/>
                    </a:lnTo>
                    <a:lnTo>
                      <a:pt x="1937" y="2153"/>
                    </a:lnTo>
                    <a:lnTo>
                      <a:pt x="1937" y="1507"/>
                    </a:lnTo>
                    <a:lnTo>
                      <a:pt x="1829" y="862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8"/>
              <p:cNvSpPr/>
              <p:nvPr/>
            </p:nvSpPr>
            <p:spPr>
              <a:xfrm>
                <a:off x="5819175" y="3539300"/>
                <a:ext cx="592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7" extrusionOk="0">
                    <a:moveTo>
                      <a:pt x="1291" y="431"/>
                    </a:move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2044" y="2152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583"/>
                    </a:lnTo>
                    <a:lnTo>
                      <a:pt x="431" y="1937"/>
                    </a:lnTo>
                    <a:lnTo>
                      <a:pt x="323" y="1614"/>
                    </a:lnTo>
                    <a:lnTo>
                      <a:pt x="431" y="1184"/>
                    </a:lnTo>
                    <a:lnTo>
                      <a:pt x="538" y="754"/>
                    </a:lnTo>
                    <a:lnTo>
                      <a:pt x="753" y="539"/>
                    </a:lnTo>
                    <a:lnTo>
                      <a:pt x="968" y="431"/>
                    </a:lnTo>
                    <a:close/>
                    <a:moveTo>
                      <a:pt x="968" y="1"/>
                    </a:moveTo>
                    <a:lnTo>
                      <a:pt x="753" y="108"/>
                    </a:lnTo>
                    <a:lnTo>
                      <a:pt x="538" y="216"/>
                    </a:lnTo>
                    <a:lnTo>
                      <a:pt x="215" y="539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2045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228"/>
                    </a:lnTo>
                    <a:lnTo>
                      <a:pt x="2260" y="2690"/>
                    </a:lnTo>
                    <a:lnTo>
                      <a:pt x="2367" y="2152"/>
                    </a:lnTo>
                    <a:lnTo>
                      <a:pt x="2367" y="1722"/>
                    </a:lnTo>
                    <a:lnTo>
                      <a:pt x="2152" y="1077"/>
                    </a:lnTo>
                    <a:lnTo>
                      <a:pt x="1937" y="539"/>
                    </a:lnTo>
                    <a:lnTo>
                      <a:pt x="1506" y="216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8"/>
              <p:cNvSpPr/>
              <p:nvPr/>
            </p:nvSpPr>
            <p:spPr>
              <a:xfrm>
                <a:off x="5940200" y="33133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" y="0"/>
                    </a:moveTo>
                    <a:lnTo>
                      <a:pt x="1" y="2260"/>
                    </a:lnTo>
                    <a:lnTo>
                      <a:pt x="1937" y="3443"/>
                    </a:lnTo>
                    <a:lnTo>
                      <a:pt x="1937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8"/>
              <p:cNvSpPr/>
              <p:nvPr/>
            </p:nvSpPr>
            <p:spPr>
              <a:xfrm>
                <a:off x="5934825" y="33106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431" y="431"/>
                    </a:moveTo>
                    <a:lnTo>
                      <a:pt x="1937" y="1399"/>
                    </a:lnTo>
                    <a:lnTo>
                      <a:pt x="1937" y="3146"/>
                    </a:lnTo>
                    <a:lnTo>
                      <a:pt x="1937" y="3146"/>
                    </a:lnTo>
                    <a:lnTo>
                      <a:pt x="431" y="2260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2368"/>
                    </a:lnTo>
                    <a:lnTo>
                      <a:pt x="108" y="2583"/>
                    </a:lnTo>
                    <a:lnTo>
                      <a:pt x="2045" y="3659"/>
                    </a:lnTo>
                    <a:lnTo>
                      <a:pt x="2260" y="3659"/>
                    </a:lnTo>
                    <a:lnTo>
                      <a:pt x="2260" y="3551"/>
                    </a:lnTo>
                    <a:lnTo>
                      <a:pt x="2367" y="1292"/>
                    </a:lnTo>
                    <a:lnTo>
                      <a:pt x="2260" y="107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8"/>
              <p:cNvSpPr/>
              <p:nvPr/>
            </p:nvSpPr>
            <p:spPr>
              <a:xfrm>
                <a:off x="5940200" y="3283775"/>
                <a:ext cx="968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368" extrusionOk="0">
                    <a:moveTo>
                      <a:pt x="1937" y="1"/>
                    </a:moveTo>
                    <a:lnTo>
                      <a:pt x="1" y="1184"/>
                    </a:lnTo>
                    <a:lnTo>
                      <a:pt x="1937" y="2368"/>
                    </a:lnTo>
                    <a:lnTo>
                      <a:pt x="3874" y="1184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8"/>
              <p:cNvSpPr/>
              <p:nvPr/>
            </p:nvSpPr>
            <p:spPr>
              <a:xfrm>
                <a:off x="5934825" y="32811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152" y="323"/>
                    </a:moveTo>
                    <a:lnTo>
                      <a:pt x="3658" y="1291"/>
                    </a:lnTo>
                    <a:lnTo>
                      <a:pt x="2152" y="2260"/>
                    </a:lnTo>
                    <a:lnTo>
                      <a:pt x="584" y="1338"/>
                    </a:lnTo>
                    <a:lnTo>
                      <a:pt x="584" y="1338"/>
                    </a:lnTo>
                    <a:lnTo>
                      <a:pt x="2152" y="323"/>
                    </a:lnTo>
                    <a:close/>
                    <a:moveTo>
                      <a:pt x="2045" y="0"/>
                    </a:moveTo>
                    <a:lnTo>
                      <a:pt x="108" y="1184"/>
                    </a:lnTo>
                    <a:lnTo>
                      <a:pt x="0" y="1291"/>
                    </a:lnTo>
                    <a:lnTo>
                      <a:pt x="108" y="1507"/>
                    </a:lnTo>
                    <a:lnTo>
                      <a:pt x="2045" y="2582"/>
                    </a:lnTo>
                    <a:lnTo>
                      <a:pt x="2260" y="2582"/>
                    </a:lnTo>
                    <a:lnTo>
                      <a:pt x="4196" y="1399"/>
                    </a:lnTo>
                    <a:lnTo>
                      <a:pt x="4196" y="1291"/>
                    </a:lnTo>
                    <a:lnTo>
                      <a:pt x="4196" y="1076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8"/>
              <p:cNvSpPr/>
              <p:nvPr/>
            </p:nvSpPr>
            <p:spPr>
              <a:xfrm>
                <a:off x="5988625" y="3313375"/>
                <a:ext cx="484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444" extrusionOk="0">
                    <a:moveTo>
                      <a:pt x="1937" y="0"/>
                    </a:moveTo>
                    <a:lnTo>
                      <a:pt x="0" y="1184"/>
                    </a:lnTo>
                    <a:lnTo>
                      <a:pt x="0" y="3443"/>
                    </a:lnTo>
                    <a:lnTo>
                      <a:pt x="1937" y="2260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8"/>
              <p:cNvSpPr/>
              <p:nvPr/>
            </p:nvSpPr>
            <p:spPr>
              <a:xfrm>
                <a:off x="5983225" y="3308000"/>
                <a:ext cx="565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3766" extrusionOk="0">
                    <a:moveTo>
                      <a:pt x="1938" y="538"/>
                    </a:moveTo>
                    <a:lnTo>
                      <a:pt x="1938" y="2367"/>
                    </a:lnTo>
                    <a:lnTo>
                      <a:pt x="341" y="3306"/>
                    </a:lnTo>
                    <a:lnTo>
                      <a:pt x="341" y="3306"/>
                    </a:lnTo>
                    <a:lnTo>
                      <a:pt x="431" y="1506"/>
                    </a:lnTo>
                    <a:lnTo>
                      <a:pt x="1938" y="538"/>
                    </a:lnTo>
                    <a:close/>
                    <a:moveTo>
                      <a:pt x="2045" y="0"/>
                    </a:moveTo>
                    <a:lnTo>
                      <a:pt x="109" y="1184"/>
                    </a:lnTo>
                    <a:lnTo>
                      <a:pt x="1" y="1399"/>
                    </a:lnTo>
                    <a:lnTo>
                      <a:pt x="1" y="3658"/>
                    </a:lnTo>
                    <a:lnTo>
                      <a:pt x="109" y="3766"/>
                    </a:lnTo>
                    <a:lnTo>
                      <a:pt x="324" y="3766"/>
                    </a:lnTo>
                    <a:lnTo>
                      <a:pt x="2260" y="2582"/>
                    </a:lnTo>
                    <a:lnTo>
                      <a:pt x="2260" y="2475"/>
                    </a:lnTo>
                    <a:lnTo>
                      <a:pt x="2260" y="215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8"/>
              <p:cNvSpPr/>
              <p:nvPr/>
            </p:nvSpPr>
            <p:spPr>
              <a:xfrm>
                <a:off x="5994000" y="33349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1"/>
                    </a:lnTo>
                    <a:lnTo>
                      <a:pt x="215" y="1937"/>
                    </a:lnTo>
                    <a:lnTo>
                      <a:pt x="3013" y="3550"/>
                    </a:lnTo>
                    <a:lnTo>
                      <a:pt x="4089" y="1721"/>
                    </a:lnTo>
                    <a:lnTo>
                      <a:pt x="3443" y="1399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8"/>
              <p:cNvSpPr/>
              <p:nvPr/>
            </p:nvSpPr>
            <p:spPr>
              <a:xfrm>
                <a:off x="5994000" y="33349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0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1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0"/>
                    </a:lnTo>
                    <a:lnTo>
                      <a:pt x="1291" y="0"/>
                    </a:lnTo>
                    <a:lnTo>
                      <a:pt x="3443" y="1399"/>
                    </a:lnTo>
                    <a:lnTo>
                      <a:pt x="4089" y="1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8"/>
              <p:cNvSpPr/>
              <p:nvPr/>
            </p:nvSpPr>
            <p:spPr>
              <a:xfrm>
                <a:off x="5988625" y="3329500"/>
                <a:ext cx="1103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3982" extrusionOk="0">
                    <a:moveTo>
                      <a:pt x="1291" y="1"/>
                    </a:moveTo>
                    <a:lnTo>
                      <a:pt x="968" y="109"/>
                    </a:lnTo>
                    <a:lnTo>
                      <a:pt x="753" y="216"/>
                    </a:lnTo>
                    <a:lnTo>
                      <a:pt x="430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3120" y="3982"/>
                    </a:lnTo>
                    <a:lnTo>
                      <a:pt x="3228" y="3982"/>
                    </a:lnTo>
                    <a:lnTo>
                      <a:pt x="3335" y="3874"/>
                    </a:lnTo>
                    <a:lnTo>
                      <a:pt x="3335" y="3766"/>
                    </a:lnTo>
                    <a:lnTo>
                      <a:pt x="3228" y="3659"/>
                    </a:lnTo>
                    <a:lnTo>
                      <a:pt x="538" y="1937"/>
                    </a:lnTo>
                    <a:lnTo>
                      <a:pt x="430" y="1830"/>
                    </a:lnTo>
                    <a:lnTo>
                      <a:pt x="323" y="1615"/>
                    </a:lnTo>
                    <a:lnTo>
                      <a:pt x="430" y="1292"/>
                    </a:lnTo>
                    <a:lnTo>
                      <a:pt x="538" y="969"/>
                    </a:lnTo>
                    <a:lnTo>
                      <a:pt x="968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658" y="1722"/>
                    </a:lnTo>
                    <a:lnTo>
                      <a:pt x="4196" y="2045"/>
                    </a:lnTo>
                    <a:lnTo>
                      <a:pt x="4411" y="2045"/>
                    </a:lnTo>
                    <a:lnTo>
                      <a:pt x="4411" y="1830"/>
                    </a:lnTo>
                    <a:lnTo>
                      <a:pt x="4411" y="1722"/>
                    </a:lnTo>
                    <a:lnTo>
                      <a:pt x="3766" y="1400"/>
                    </a:lnTo>
                    <a:lnTo>
                      <a:pt x="1614" y="109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8"/>
              <p:cNvSpPr/>
              <p:nvPr/>
            </p:nvSpPr>
            <p:spPr>
              <a:xfrm>
                <a:off x="6058550" y="337255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3"/>
                    </a:moveTo>
                    <a:lnTo>
                      <a:pt x="1507" y="431"/>
                    </a:lnTo>
                    <a:lnTo>
                      <a:pt x="1614" y="753"/>
                    </a:lnTo>
                    <a:lnTo>
                      <a:pt x="1507" y="1076"/>
                    </a:lnTo>
                    <a:lnTo>
                      <a:pt x="1399" y="1399"/>
                    </a:lnTo>
                    <a:lnTo>
                      <a:pt x="969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861"/>
                    </a:lnTo>
                    <a:lnTo>
                      <a:pt x="969" y="431"/>
                    </a:lnTo>
                    <a:lnTo>
                      <a:pt x="1291" y="323"/>
                    </a:lnTo>
                    <a:close/>
                    <a:moveTo>
                      <a:pt x="1076" y="0"/>
                    </a:moveTo>
                    <a:lnTo>
                      <a:pt x="754" y="215"/>
                    </a:lnTo>
                    <a:lnTo>
                      <a:pt x="538" y="431"/>
                    </a:lnTo>
                    <a:lnTo>
                      <a:pt x="216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7"/>
                    </a:lnTo>
                    <a:lnTo>
                      <a:pt x="969" y="2260"/>
                    </a:lnTo>
                    <a:lnTo>
                      <a:pt x="1184" y="2152"/>
                    </a:lnTo>
                    <a:lnTo>
                      <a:pt x="1507" y="1829"/>
                    </a:lnTo>
                    <a:lnTo>
                      <a:pt x="1722" y="1614"/>
                    </a:lnTo>
                    <a:lnTo>
                      <a:pt x="1829" y="1184"/>
                    </a:lnTo>
                    <a:lnTo>
                      <a:pt x="1937" y="753"/>
                    </a:lnTo>
                    <a:lnTo>
                      <a:pt x="1829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8"/>
              <p:cNvSpPr/>
              <p:nvPr/>
            </p:nvSpPr>
            <p:spPr>
              <a:xfrm>
                <a:off x="6066625" y="33779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2797" y="3443"/>
                    </a:lnTo>
                    <a:lnTo>
                      <a:pt x="3873" y="1614"/>
                    </a:lnTo>
                    <a:lnTo>
                      <a:pt x="3335" y="1184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8"/>
              <p:cNvSpPr/>
              <p:nvPr/>
            </p:nvSpPr>
            <p:spPr>
              <a:xfrm>
                <a:off x="6066625" y="33779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7" y="3443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0"/>
                    </a:lnTo>
                    <a:lnTo>
                      <a:pt x="1291" y="108"/>
                    </a:lnTo>
                    <a:lnTo>
                      <a:pt x="3335" y="1184"/>
                    </a:lnTo>
                    <a:lnTo>
                      <a:pt x="3873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8"/>
              <p:cNvSpPr/>
              <p:nvPr/>
            </p:nvSpPr>
            <p:spPr>
              <a:xfrm>
                <a:off x="6061225" y="3372550"/>
                <a:ext cx="1076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874" extrusionOk="0">
                    <a:moveTo>
                      <a:pt x="1292" y="0"/>
                    </a:moveTo>
                    <a:lnTo>
                      <a:pt x="969" y="108"/>
                    </a:lnTo>
                    <a:lnTo>
                      <a:pt x="754" y="215"/>
                    </a:lnTo>
                    <a:lnTo>
                      <a:pt x="431" y="431"/>
                    </a:lnTo>
                    <a:lnTo>
                      <a:pt x="216" y="753"/>
                    </a:lnTo>
                    <a:lnTo>
                      <a:pt x="109" y="1184"/>
                    </a:lnTo>
                    <a:lnTo>
                      <a:pt x="1" y="1614"/>
                    </a:lnTo>
                    <a:lnTo>
                      <a:pt x="109" y="2044"/>
                    </a:lnTo>
                    <a:lnTo>
                      <a:pt x="324" y="2260"/>
                    </a:lnTo>
                    <a:lnTo>
                      <a:pt x="2906" y="3766"/>
                    </a:lnTo>
                    <a:lnTo>
                      <a:pt x="3013" y="3873"/>
                    </a:lnTo>
                    <a:lnTo>
                      <a:pt x="3121" y="3766"/>
                    </a:lnTo>
                    <a:lnTo>
                      <a:pt x="3229" y="3658"/>
                    </a:lnTo>
                    <a:lnTo>
                      <a:pt x="3121" y="3551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4" y="1614"/>
                    </a:lnTo>
                    <a:lnTo>
                      <a:pt x="431" y="1291"/>
                    </a:lnTo>
                    <a:lnTo>
                      <a:pt x="539" y="969"/>
                    </a:lnTo>
                    <a:lnTo>
                      <a:pt x="969" y="538"/>
                    </a:lnTo>
                    <a:lnTo>
                      <a:pt x="1292" y="431"/>
                    </a:lnTo>
                    <a:lnTo>
                      <a:pt x="1400" y="431"/>
                    </a:lnTo>
                    <a:lnTo>
                      <a:pt x="3444" y="1614"/>
                    </a:lnTo>
                    <a:lnTo>
                      <a:pt x="3982" y="1937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1"/>
                    </a:lnTo>
                    <a:lnTo>
                      <a:pt x="1615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8"/>
              <p:cNvSpPr/>
              <p:nvPr/>
            </p:nvSpPr>
            <p:spPr>
              <a:xfrm>
                <a:off x="6125800" y="341290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506" y="323"/>
                    </a:moveTo>
                    <a:lnTo>
                      <a:pt x="1614" y="430"/>
                    </a:lnTo>
                    <a:lnTo>
                      <a:pt x="1614" y="753"/>
                    </a:lnTo>
                    <a:lnTo>
                      <a:pt x="1614" y="968"/>
                    </a:lnTo>
                    <a:lnTo>
                      <a:pt x="1399" y="1399"/>
                    </a:lnTo>
                    <a:lnTo>
                      <a:pt x="1076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0" y="1829"/>
                    </a:lnTo>
                    <a:lnTo>
                      <a:pt x="430" y="1614"/>
                    </a:lnTo>
                    <a:lnTo>
                      <a:pt x="430" y="1291"/>
                    </a:lnTo>
                    <a:lnTo>
                      <a:pt x="646" y="861"/>
                    </a:lnTo>
                    <a:lnTo>
                      <a:pt x="968" y="430"/>
                    </a:lnTo>
                    <a:lnTo>
                      <a:pt x="1399" y="323"/>
                    </a:lnTo>
                    <a:close/>
                    <a:moveTo>
                      <a:pt x="1076" y="0"/>
                    </a:moveTo>
                    <a:lnTo>
                      <a:pt x="753" y="215"/>
                    </a:lnTo>
                    <a:lnTo>
                      <a:pt x="538" y="430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646" y="2367"/>
                    </a:lnTo>
                    <a:lnTo>
                      <a:pt x="968" y="2259"/>
                    </a:lnTo>
                    <a:lnTo>
                      <a:pt x="1291" y="2152"/>
                    </a:lnTo>
                    <a:lnTo>
                      <a:pt x="1506" y="1829"/>
                    </a:lnTo>
                    <a:lnTo>
                      <a:pt x="1721" y="1506"/>
                    </a:lnTo>
                    <a:lnTo>
                      <a:pt x="1937" y="1076"/>
                    </a:lnTo>
                    <a:lnTo>
                      <a:pt x="1937" y="753"/>
                    </a:lnTo>
                    <a:lnTo>
                      <a:pt x="1937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8"/>
              <p:cNvSpPr/>
              <p:nvPr/>
            </p:nvSpPr>
            <p:spPr>
              <a:xfrm>
                <a:off x="6133850" y="34182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431" y="323"/>
                    </a:lnTo>
                    <a:lnTo>
                      <a:pt x="216" y="646"/>
                    </a:lnTo>
                    <a:lnTo>
                      <a:pt x="1" y="969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874" y="1507"/>
                    </a:lnTo>
                    <a:lnTo>
                      <a:pt x="3336" y="1184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8"/>
              <p:cNvSpPr/>
              <p:nvPr/>
            </p:nvSpPr>
            <p:spPr>
              <a:xfrm>
                <a:off x="6133850" y="34182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969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0"/>
                    </a:lnTo>
                    <a:lnTo>
                      <a:pt x="3336" y="1184"/>
                    </a:lnTo>
                    <a:lnTo>
                      <a:pt x="3874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8"/>
              <p:cNvSpPr/>
              <p:nvPr/>
            </p:nvSpPr>
            <p:spPr>
              <a:xfrm>
                <a:off x="6128475" y="3412900"/>
                <a:ext cx="1076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6" extrusionOk="0">
                    <a:moveTo>
                      <a:pt x="1292" y="0"/>
                    </a:moveTo>
                    <a:lnTo>
                      <a:pt x="969" y="108"/>
                    </a:lnTo>
                    <a:lnTo>
                      <a:pt x="754" y="215"/>
                    </a:lnTo>
                    <a:lnTo>
                      <a:pt x="431" y="430"/>
                    </a:lnTo>
                    <a:lnTo>
                      <a:pt x="216" y="753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2905" y="3766"/>
                    </a:lnTo>
                    <a:lnTo>
                      <a:pt x="3121" y="3766"/>
                    </a:lnTo>
                    <a:lnTo>
                      <a:pt x="3228" y="3550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9" y="968"/>
                    </a:lnTo>
                    <a:lnTo>
                      <a:pt x="969" y="538"/>
                    </a:lnTo>
                    <a:lnTo>
                      <a:pt x="1292" y="323"/>
                    </a:lnTo>
                    <a:lnTo>
                      <a:pt x="1399" y="430"/>
                    </a:lnTo>
                    <a:lnTo>
                      <a:pt x="3443" y="1614"/>
                    </a:lnTo>
                    <a:lnTo>
                      <a:pt x="3981" y="1937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1"/>
                    </a:lnTo>
                    <a:lnTo>
                      <a:pt x="1614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8"/>
              <p:cNvSpPr/>
              <p:nvPr/>
            </p:nvSpPr>
            <p:spPr>
              <a:xfrm>
                <a:off x="6195725" y="3450550"/>
                <a:ext cx="457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368" extrusionOk="0">
                    <a:moveTo>
                      <a:pt x="1399" y="431"/>
                    </a:moveTo>
                    <a:lnTo>
                      <a:pt x="1507" y="538"/>
                    </a:lnTo>
                    <a:lnTo>
                      <a:pt x="1507" y="753"/>
                    </a:lnTo>
                    <a:lnTo>
                      <a:pt x="1507" y="1076"/>
                    </a:lnTo>
                    <a:lnTo>
                      <a:pt x="1291" y="1399"/>
                    </a:lnTo>
                    <a:lnTo>
                      <a:pt x="969" y="1829"/>
                    </a:lnTo>
                    <a:lnTo>
                      <a:pt x="538" y="2044"/>
                    </a:lnTo>
                    <a:lnTo>
                      <a:pt x="431" y="2044"/>
                    </a:lnTo>
                    <a:lnTo>
                      <a:pt x="323" y="1829"/>
                    </a:lnTo>
                    <a:lnTo>
                      <a:pt x="323" y="1614"/>
                    </a:lnTo>
                    <a:lnTo>
                      <a:pt x="323" y="1291"/>
                    </a:lnTo>
                    <a:lnTo>
                      <a:pt x="538" y="969"/>
                    </a:lnTo>
                    <a:lnTo>
                      <a:pt x="861" y="538"/>
                    </a:lnTo>
                    <a:lnTo>
                      <a:pt x="1291" y="431"/>
                    </a:lnTo>
                    <a:close/>
                    <a:moveTo>
                      <a:pt x="1291" y="0"/>
                    </a:moveTo>
                    <a:lnTo>
                      <a:pt x="969" y="108"/>
                    </a:lnTo>
                    <a:lnTo>
                      <a:pt x="646" y="216"/>
                    </a:lnTo>
                    <a:lnTo>
                      <a:pt x="431" y="431"/>
                    </a:lnTo>
                    <a:lnTo>
                      <a:pt x="215" y="753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260"/>
                    </a:lnTo>
                    <a:lnTo>
                      <a:pt x="538" y="2367"/>
                    </a:lnTo>
                    <a:lnTo>
                      <a:pt x="861" y="2367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29" y="1184"/>
                    </a:lnTo>
                    <a:lnTo>
                      <a:pt x="1829" y="753"/>
                    </a:lnTo>
                    <a:lnTo>
                      <a:pt x="1829" y="431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8"/>
              <p:cNvSpPr/>
              <p:nvPr/>
            </p:nvSpPr>
            <p:spPr>
              <a:xfrm>
                <a:off x="6198400" y="3455925"/>
                <a:ext cx="40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938" extrusionOk="0">
                    <a:moveTo>
                      <a:pt x="1077" y="1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862" y="1937"/>
                    </a:lnTo>
                    <a:lnTo>
                      <a:pt x="1077" y="1614"/>
                    </a:lnTo>
                    <a:lnTo>
                      <a:pt x="1400" y="1292"/>
                    </a:lnTo>
                    <a:lnTo>
                      <a:pt x="1507" y="969"/>
                    </a:lnTo>
                    <a:lnTo>
                      <a:pt x="1615" y="538"/>
                    </a:lnTo>
                    <a:lnTo>
                      <a:pt x="1507" y="216"/>
                    </a:lnTo>
                    <a:lnTo>
                      <a:pt x="140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8"/>
              <p:cNvSpPr/>
              <p:nvPr/>
            </p:nvSpPr>
            <p:spPr>
              <a:xfrm>
                <a:off x="6206475" y="3466675"/>
                <a:ext cx="242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185" extrusionOk="0">
                    <a:moveTo>
                      <a:pt x="539" y="1"/>
                    </a:moveTo>
                    <a:lnTo>
                      <a:pt x="216" y="431"/>
                    </a:lnTo>
                    <a:lnTo>
                      <a:pt x="1" y="862"/>
                    </a:lnTo>
                    <a:lnTo>
                      <a:pt x="108" y="1077"/>
                    </a:lnTo>
                    <a:lnTo>
                      <a:pt x="216" y="1184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969" y="324"/>
                    </a:lnTo>
                    <a:lnTo>
                      <a:pt x="969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8"/>
              <p:cNvSpPr/>
              <p:nvPr/>
            </p:nvSpPr>
            <p:spPr>
              <a:xfrm>
                <a:off x="6193025" y="3450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extrusionOk="0">
                    <a:moveTo>
                      <a:pt x="1399" y="0"/>
                    </a:moveTo>
                    <a:lnTo>
                      <a:pt x="1077" y="108"/>
                    </a:lnTo>
                    <a:lnTo>
                      <a:pt x="646" y="323"/>
                    </a:lnTo>
                    <a:lnTo>
                      <a:pt x="323" y="861"/>
                    </a:lnTo>
                    <a:lnTo>
                      <a:pt x="108" y="1291"/>
                    </a:lnTo>
                    <a:lnTo>
                      <a:pt x="1" y="1829"/>
                    </a:lnTo>
                    <a:lnTo>
                      <a:pt x="108" y="2260"/>
                    </a:lnTo>
                    <a:lnTo>
                      <a:pt x="323" y="2475"/>
                    </a:lnTo>
                    <a:lnTo>
                      <a:pt x="1184" y="3013"/>
                    </a:lnTo>
                    <a:lnTo>
                      <a:pt x="2583" y="538"/>
                    </a:lnTo>
                    <a:lnTo>
                      <a:pt x="1830" y="108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8"/>
              <p:cNvSpPr/>
              <p:nvPr/>
            </p:nvSpPr>
            <p:spPr>
              <a:xfrm>
                <a:off x="6193025" y="3450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fill="none" extrusionOk="0">
                    <a:moveTo>
                      <a:pt x="1184" y="3013"/>
                    </a:moveTo>
                    <a:lnTo>
                      <a:pt x="323" y="2475"/>
                    </a:lnTo>
                    <a:lnTo>
                      <a:pt x="323" y="2475"/>
                    </a:lnTo>
                    <a:lnTo>
                      <a:pt x="108" y="2260"/>
                    </a:lnTo>
                    <a:lnTo>
                      <a:pt x="1" y="1829"/>
                    </a:lnTo>
                    <a:lnTo>
                      <a:pt x="108" y="1291"/>
                    </a:lnTo>
                    <a:lnTo>
                      <a:pt x="323" y="861"/>
                    </a:lnTo>
                    <a:lnTo>
                      <a:pt x="323" y="861"/>
                    </a:lnTo>
                    <a:lnTo>
                      <a:pt x="646" y="323"/>
                    </a:lnTo>
                    <a:lnTo>
                      <a:pt x="1077" y="108"/>
                    </a:lnTo>
                    <a:lnTo>
                      <a:pt x="1399" y="0"/>
                    </a:lnTo>
                    <a:lnTo>
                      <a:pt x="1830" y="0"/>
                    </a:lnTo>
                    <a:lnTo>
                      <a:pt x="1830" y="108"/>
                    </a:lnTo>
                    <a:lnTo>
                      <a:pt x="2583" y="5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8"/>
              <p:cNvSpPr/>
              <p:nvPr/>
            </p:nvSpPr>
            <p:spPr>
              <a:xfrm>
                <a:off x="6190350" y="3445175"/>
                <a:ext cx="726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3443" extrusionOk="0">
                    <a:moveTo>
                      <a:pt x="1614" y="0"/>
                    </a:moveTo>
                    <a:lnTo>
                      <a:pt x="1291" y="108"/>
                    </a:lnTo>
                    <a:lnTo>
                      <a:pt x="861" y="215"/>
                    </a:lnTo>
                    <a:lnTo>
                      <a:pt x="538" y="538"/>
                    </a:lnTo>
                    <a:lnTo>
                      <a:pt x="323" y="968"/>
                    </a:lnTo>
                    <a:lnTo>
                      <a:pt x="0" y="1506"/>
                    </a:lnTo>
                    <a:lnTo>
                      <a:pt x="0" y="2044"/>
                    </a:lnTo>
                    <a:lnTo>
                      <a:pt x="0" y="2475"/>
                    </a:lnTo>
                    <a:lnTo>
                      <a:pt x="215" y="2690"/>
                    </a:lnTo>
                    <a:lnTo>
                      <a:pt x="323" y="2905"/>
                    </a:lnTo>
                    <a:lnTo>
                      <a:pt x="1184" y="3335"/>
                    </a:lnTo>
                    <a:lnTo>
                      <a:pt x="1291" y="3443"/>
                    </a:lnTo>
                    <a:lnTo>
                      <a:pt x="1399" y="3335"/>
                    </a:lnTo>
                    <a:lnTo>
                      <a:pt x="1399" y="3228"/>
                    </a:lnTo>
                    <a:lnTo>
                      <a:pt x="1399" y="3120"/>
                    </a:lnTo>
                    <a:lnTo>
                      <a:pt x="538" y="2582"/>
                    </a:lnTo>
                    <a:lnTo>
                      <a:pt x="430" y="2367"/>
                    </a:lnTo>
                    <a:lnTo>
                      <a:pt x="323" y="2044"/>
                    </a:lnTo>
                    <a:lnTo>
                      <a:pt x="430" y="1614"/>
                    </a:lnTo>
                    <a:lnTo>
                      <a:pt x="646" y="1076"/>
                    </a:lnTo>
                    <a:lnTo>
                      <a:pt x="861" y="753"/>
                    </a:lnTo>
                    <a:lnTo>
                      <a:pt x="1076" y="538"/>
                    </a:lnTo>
                    <a:lnTo>
                      <a:pt x="1399" y="431"/>
                    </a:lnTo>
                    <a:lnTo>
                      <a:pt x="1614" y="323"/>
                    </a:lnTo>
                    <a:lnTo>
                      <a:pt x="1829" y="431"/>
                    </a:lnTo>
                    <a:lnTo>
                      <a:pt x="2582" y="968"/>
                    </a:lnTo>
                    <a:lnTo>
                      <a:pt x="2797" y="968"/>
                    </a:lnTo>
                    <a:lnTo>
                      <a:pt x="2905" y="861"/>
                    </a:lnTo>
                    <a:lnTo>
                      <a:pt x="2905" y="753"/>
                    </a:lnTo>
                    <a:lnTo>
                      <a:pt x="2797" y="646"/>
                    </a:lnTo>
                    <a:lnTo>
                      <a:pt x="2044" y="108"/>
                    </a:lnTo>
                    <a:lnTo>
                      <a:pt x="1937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8"/>
              <p:cNvSpPr/>
              <p:nvPr/>
            </p:nvSpPr>
            <p:spPr>
              <a:xfrm>
                <a:off x="6211850" y="3458625"/>
                <a:ext cx="592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013" extrusionOk="0">
                    <a:moveTo>
                      <a:pt x="1615" y="323"/>
                    </a:moveTo>
                    <a:lnTo>
                      <a:pt x="1830" y="430"/>
                    </a:lnTo>
                    <a:lnTo>
                      <a:pt x="1937" y="538"/>
                    </a:lnTo>
                    <a:lnTo>
                      <a:pt x="2045" y="968"/>
                    </a:lnTo>
                    <a:lnTo>
                      <a:pt x="1937" y="1399"/>
                    </a:lnTo>
                    <a:lnTo>
                      <a:pt x="1722" y="1829"/>
                    </a:lnTo>
                    <a:lnTo>
                      <a:pt x="1507" y="2152"/>
                    </a:lnTo>
                    <a:lnTo>
                      <a:pt x="1292" y="2475"/>
                    </a:lnTo>
                    <a:lnTo>
                      <a:pt x="969" y="2582"/>
                    </a:lnTo>
                    <a:lnTo>
                      <a:pt x="539" y="2582"/>
                    </a:lnTo>
                    <a:lnTo>
                      <a:pt x="431" y="2367"/>
                    </a:lnTo>
                    <a:lnTo>
                      <a:pt x="324" y="2044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077" y="538"/>
                    </a:lnTo>
                    <a:lnTo>
                      <a:pt x="1399" y="430"/>
                    </a:lnTo>
                    <a:lnTo>
                      <a:pt x="1615" y="323"/>
                    </a:lnTo>
                    <a:close/>
                    <a:moveTo>
                      <a:pt x="1615" y="0"/>
                    </a:moveTo>
                    <a:lnTo>
                      <a:pt x="1292" y="108"/>
                    </a:lnTo>
                    <a:lnTo>
                      <a:pt x="862" y="323"/>
                    </a:lnTo>
                    <a:lnTo>
                      <a:pt x="539" y="538"/>
                    </a:lnTo>
                    <a:lnTo>
                      <a:pt x="324" y="968"/>
                    </a:lnTo>
                    <a:lnTo>
                      <a:pt x="1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2690"/>
                    </a:lnTo>
                    <a:lnTo>
                      <a:pt x="324" y="2905"/>
                    </a:lnTo>
                    <a:lnTo>
                      <a:pt x="754" y="3013"/>
                    </a:lnTo>
                    <a:lnTo>
                      <a:pt x="1077" y="2905"/>
                    </a:lnTo>
                    <a:lnTo>
                      <a:pt x="1507" y="2690"/>
                    </a:lnTo>
                    <a:lnTo>
                      <a:pt x="1830" y="2367"/>
                    </a:lnTo>
                    <a:lnTo>
                      <a:pt x="2045" y="2044"/>
                    </a:lnTo>
                    <a:lnTo>
                      <a:pt x="2368" y="1506"/>
                    </a:lnTo>
                    <a:lnTo>
                      <a:pt x="2368" y="968"/>
                    </a:lnTo>
                    <a:lnTo>
                      <a:pt x="2260" y="430"/>
                    </a:lnTo>
                    <a:lnTo>
                      <a:pt x="2153" y="215"/>
                    </a:lnTo>
                    <a:lnTo>
                      <a:pt x="2045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8"/>
              <p:cNvSpPr/>
              <p:nvPr/>
            </p:nvSpPr>
            <p:spPr>
              <a:xfrm>
                <a:off x="6214550" y="3464000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507" y="0"/>
                    </a:moveTo>
                    <a:lnTo>
                      <a:pt x="1076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0" y="1829"/>
                    </a:lnTo>
                    <a:lnTo>
                      <a:pt x="108" y="2260"/>
                    </a:lnTo>
                    <a:lnTo>
                      <a:pt x="323" y="2475"/>
                    </a:lnTo>
                    <a:lnTo>
                      <a:pt x="646" y="2582"/>
                    </a:lnTo>
                    <a:lnTo>
                      <a:pt x="1076" y="2475"/>
                    </a:lnTo>
                    <a:lnTo>
                      <a:pt x="1507" y="2152"/>
                    </a:lnTo>
                    <a:lnTo>
                      <a:pt x="1829" y="1722"/>
                    </a:lnTo>
                    <a:lnTo>
                      <a:pt x="2045" y="1184"/>
                    </a:lnTo>
                    <a:lnTo>
                      <a:pt x="2152" y="753"/>
                    </a:lnTo>
                    <a:lnTo>
                      <a:pt x="2045" y="323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8"/>
              <p:cNvSpPr/>
              <p:nvPr/>
            </p:nvSpPr>
            <p:spPr>
              <a:xfrm>
                <a:off x="6287175" y="347475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3335" y="2905"/>
                    </a:lnTo>
                    <a:lnTo>
                      <a:pt x="3443" y="20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8"/>
              <p:cNvSpPr/>
              <p:nvPr/>
            </p:nvSpPr>
            <p:spPr>
              <a:xfrm>
                <a:off x="6281800" y="346937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538"/>
                    </a:moveTo>
                    <a:lnTo>
                      <a:pt x="3443" y="2367"/>
                    </a:lnTo>
                    <a:lnTo>
                      <a:pt x="3443" y="2773"/>
                    </a:lnTo>
                    <a:lnTo>
                      <a:pt x="3443" y="2773"/>
                    </a:lnTo>
                    <a:lnTo>
                      <a:pt x="323" y="861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550" y="3228"/>
                    </a:lnTo>
                    <a:lnTo>
                      <a:pt x="3658" y="3228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658" y="2152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8"/>
              <p:cNvSpPr/>
              <p:nvPr/>
            </p:nvSpPr>
            <p:spPr>
              <a:xfrm>
                <a:off x="6287175" y="3464000"/>
                <a:ext cx="1022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5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3443" y="2475"/>
                    </a:lnTo>
                    <a:lnTo>
                      <a:pt x="4089" y="204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8"/>
              <p:cNvSpPr/>
              <p:nvPr/>
            </p:nvSpPr>
            <p:spPr>
              <a:xfrm>
                <a:off x="6281800" y="346130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152"/>
                    </a:lnTo>
                    <a:lnTo>
                      <a:pt x="3658" y="2368"/>
                    </a:lnTo>
                    <a:lnTo>
                      <a:pt x="510" y="499"/>
                    </a:lnTo>
                    <a:lnTo>
                      <a:pt x="510" y="499"/>
                    </a:lnTo>
                    <a:lnTo>
                      <a:pt x="861" y="323"/>
                    </a:lnTo>
                    <a:close/>
                    <a:moveTo>
                      <a:pt x="753" y="1"/>
                    </a:moveTo>
                    <a:lnTo>
                      <a:pt x="108" y="323"/>
                    </a:lnTo>
                    <a:lnTo>
                      <a:pt x="0" y="539"/>
                    </a:lnTo>
                    <a:lnTo>
                      <a:pt x="108" y="646"/>
                    </a:lnTo>
                    <a:lnTo>
                      <a:pt x="3550" y="2798"/>
                    </a:lnTo>
                    <a:lnTo>
                      <a:pt x="3658" y="2798"/>
                    </a:lnTo>
                    <a:lnTo>
                      <a:pt x="4411" y="2368"/>
                    </a:lnTo>
                    <a:lnTo>
                      <a:pt x="4411" y="2152"/>
                    </a:lnTo>
                    <a:lnTo>
                      <a:pt x="4411" y="2045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8"/>
              <p:cNvSpPr/>
              <p:nvPr/>
            </p:nvSpPr>
            <p:spPr>
              <a:xfrm>
                <a:off x="6370550" y="3515100"/>
                <a:ext cx="188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292" extrusionOk="0">
                    <a:moveTo>
                      <a:pt x="754" y="0"/>
                    </a:moveTo>
                    <a:lnTo>
                      <a:pt x="108" y="431"/>
                    </a:lnTo>
                    <a:lnTo>
                      <a:pt x="0" y="1291"/>
                    </a:lnTo>
                    <a:lnTo>
                      <a:pt x="754" y="86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8"/>
              <p:cNvSpPr/>
              <p:nvPr/>
            </p:nvSpPr>
            <p:spPr>
              <a:xfrm>
                <a:off x="6367850" y="3512400"/>
                <a:ext cx="2425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8" extrusionOk="0">
                    <a:moveTo>
                      <a:pt x="646" y="431"/>
                    </a:moveTo>
                    <a:lnTo>
                      <a:pt x="646" y="862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" y="1399"/>
                    </a:lnTo>
                    <a:lnTo>
                      <a:pt x="108" y="1507"/>
                    </a:lnTo>
                    <a:lnTo>
                      <a:pt x="216" y="1507"/>
                    </a:lnTo>
                    <a:lnTo>
                      <a:pt x="969" y="1077"/>
                    </a:lnTo>
                    <a:lnTo>
                      <a:pt x="969" y="969"/>
                    </a:lnTo>
                    <a:lnTo>
                      <a:pt x="969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28"/>
              <p:cNvSpPr/>
              <p:nvPr/>
            </p:nvSpPr>
            <p:spPr>
              <a:xfrm>
                <a:off x="6268350" y="348550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753" y="1184"/>
                    </a:lnTo>
                    <a:lnTo>
                      <a:pt x="753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8"/>
              <p:cNvSpPr/>
              <p:nvPr/>
            </p:nvSpPr>
            <p:spPr>
              <a:xfrm>
                <a:off x="6262950" y="3480125"/>
                <a:ext cx="296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615" extrusionOk="0">
                    <a:moveTo>
                      <a:pt x="431" y="539"/>
                    </a:moveTo>
                    <a:lnTo>
                      <a:pt x="754" y="754"/>
                    </a:lnTo>
                    <a:lnTo>
                      <a:pt x="754" y="1077"/>
                    </a:lnTo>
                    <a:lnTo>
                      <a:pt x="754" y="1077"/>
                    </a:lnTo>
                    <a:lnTo>
                      <a:pt x="431" y="861"/>
                    </a:lnTo>
                    <a:lnTo>
                      <a:pt x="431" y="539"/>
                    </a:lnTo>
                    <a:close/>
                    <a:moveTo>
                      <a:pt x="109" y="1"/>
                    </a:moveTo>
                    <a:lnTo>
                      <a:pt x="1" y="216"/>
                    </a:lnTo>
                    <a:lnTo>
                      <a:pt x="1" y="969"/>
                    </a:lnTo>
                    <a:lnTo>
                      <a:pt x="109" y="1184"/>
                    </a:lnTo>
                    <a:lnTo>
                      <a:pt x="862" y="1615"/>
                    </a:lnTo>
                    <a:lnTo>
                      <a:pt x="1077" y="1615"/>
                    </a:lnTo>
                    <a:lnTo>
                      <a:pt x="1184" y="1399"/>
                    </a:lnTo>
                    <a:lnTo>
                      <a:pt x="1184" y="646"/>
                    </a:lnTo>
                    <a:lnTo>
                      <a:pt x="1077" y="431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8"/>
              <p:cNvSpPr/>
              <p:nvPr/>
            </p:nvSpPr>
            <p:spPr>
              <a:xfrm>
                <a:off x="6268350" y="3474750"/>
                <a:ext cx="349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862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753" y="861"/>
                    </a:lnTo>
                    <a:lnTo>
                      <a:pt x="1399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28"/>
              <p:cNvSpPr/>
              <p:nvPr/>
            </p:nvSpPr>
            <p:spPr>
              <a:xfrm>
                <a:off x="6262950" y="3472075"/>
                <a:ext cx="457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6" extrusionOk="0">
                    <a:moveTo>
                      <a:pt x="862" y="323"/>
                    </a:moveTo>
                    <a:lnTo>
                      <a:pt x="1292" y="538"/>
                    </a:lnTo>
                    <a:lnTo>
                      <a:pt x="969" y="753"/>
                    </a:lnTo>
                    <a:lnTo>
                      <a:pt x="579" y="493"/>
                    </a:lnTo>
                    <a:lnTo>
                      <a:pt x="579" y="493"/>
                    </a:lnTo>
                    <a:lnTo>
                      <a:pt x="862" y="323"/>
                    </a:lnTo>
                    <a:close/>
                    <a:moveTo>
                      <a:pt x="754" y="0"/>
                    </a:moveTo>
                    <a:lnTo>
                      <a:pt x="109" y="323"/>
                    </a:lnTo>
                    <a:lnTo>
                      <a:pt x="1" y="538"/>
                    </a:lnTo>
                    <a:lnTo>
                      <a:pt x="109" y="646"/>
                    </a:lnTo>
                    <a:lnTo>
                      <a:pt x="862" y="1076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1830" y="538"/>
                    </a:lnTo>
                    <a:lnTo>
                      <a:pt x="1722" y="430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28"/>
              <p:cNvSpPr/>
              <p:nvPr/>
            </p:nvSpPr>
            <p:spPr>
              <a:xfrm>
                <a:off x="6287175" y="3485500"/>
                <a:ext cx="161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185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0" y="1184"/>
                    </a:lnTo>
                    <a:lnTo>
                      <a:pt x="646" y="86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28"/>
              <p:cNvSpPr/>
              <p:nvPr/>
            </p:nvSpPr>
            <p:spPr>
              <a:xfrm>
                <a:off x="6281800" y="3482825"/>
                <a:ext cx="269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430" y="990"/>
                    </a:lnTo>
                    <a:lnTo>
                      <a:pt x="430" y="990"/>
                    </a:lnTo>
                    <a:lnTo>
                      <a:pt x="430" y="646"/>
                    </a:lnTo>
                    <a:lnTo>
                      <a:pt x="646" y="431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0" y="1291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8" y="1076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8"/>
              <p:cNvSpPr/>
              <p:nvPr/>
            </p:nvSpPr>
            <p:spPr>
              <a:xfrm>
                <a:off x="6230675" y="3488200"/>
                <a:ext cx="377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938" extrusionOk="0">
                    <a:moveTo>
                      <a:pt x="1" y="1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8"/>
              <p:cNvSpPr/>
              <p:nvPr/>
            </p:nvSpPr>
            <p:spPr>
              <a:xfrm>
                <a:off x="6225300" y="3485500"/>
                <a:ext cx="484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1" extrusionOk="0">
                    <a:moveTo>
                      <a:pt x="431" y="431"/>
                    </a:moveTo>
                    <a:lnTo>
                      <a:pt x="1507" y="1077"/>
                    </a:lnTo>
                    <a:lnTo>
                      <a:pt x="1507" y="1739"/>
                    </a:lnTo>
                    <a:lnTo>
                      <a:pt x="1507" y="1739"/>
                    </a:lnTo>
                    <a:lnTo>
                      <a:pt x="431" y="1077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1184"/>
                    </a:lnTo>
                    <a:lnTo>
                      <a:pt x="108" y="1400"/>
                    </a:lnTo>
                    <a:lnTo>
                      <a:pt x="1615" y="2260"/>
                    </a:lnTo>
                    <a:lnTo>
                      <a:pt x="1830" y="2260"/>
                    </a:lnTo>
                    <a:lnTo>
                      <a:pt x="1937" y="2045"/>
                    </a:lnTo>
                    <a:lnTo>
                      <a:pt x="1937" y="969"/>
                    </a:lnTo>
                    <a:lnTo>
                      <a:pt x="1830" y="862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28"/>
              <p:cNvSpPr/>
              <p:nvPr/>
            </p:nvSpPr>
            <p:spPr>
              <a:xfrm>
                <a:off x="6230675" y="3474750"/>
                <a:ext cx="59200" cy="350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400" extrusionOk="0">
                    <a:moveTo>
                      <a:pt x="862" y="1"/>
                    </a:moveTo>
                    <a:lnTo>
                      <a:pt x="1" y="539"/>
                    </a:lnTo>
                    <a:lnTo>
                      <a:pt x="1507" y="1399"/>
                    </a:lnTo>
                    <a:lnTo>
                      <a:pt x="2368" y="861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28"/>
              <p:cNvSpPr/>
              <p:nvPr/>
            </p:nvSpPr>
            <p:spPr>
              <a:xfrm>
                <a:off x="6225300" y="34720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1077" y="323"/>
                    </a:moveTo>
                    <a:lnTo>
                      <a:pt x="2260" y="968"/>
                    </a:lnTo>
                    <a:lnTo>
                      <a:pt x="1722" y="1291"/>
                    </a:lnTo>
                    <a:lnTo>
                      <a:pt x="581" y="677"/>
                    </a:lnTo>
                    <a:lnTo>
                      <a:pt x="1077" y="323"/>
                    </a:lnTo>
                    <a:close/>
                    <a:moveTo>
                      <a:pt x="1077" y="0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08" y="861"/>
                    </a:lnTo>
                    <a:lnTo>
                      <a:pt x="1615" y="1721"/>
                    </a:lnTo>
                    <a:lnTo>
                      <a:pt x="1830" y="1721"/>
                    </a:lnTo>
                    <a:lnTo>
                      <a:pt x="2690" y="1076"/>
                    </a:lnTo>
                    <a:lnTo>
                      <a:pt x="2798" y="968"/>
                    </a:lnTo>
                    <a:lnTo>
                      <a:pt x="2690" y="75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28"/>
              <p:cNvSpPr/>
              <p:nvPr/>
            </p:nvSpPr>
            <p:spPr>
              <a:xfrm>
                <a:off x="6268350" y="3496275"/>
                <a:ext cx="21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615" extrusionOk="0">
                    <a:moveTo>
                      <a:pt x="861" y="0"/>
                    </a:moveTo>
                    <a:lnTo>
                      <a:pt x="0" y="538"/>
                    </a:lnTo>
                    <a:lnTo>
                      <a:pt x="0" y="1614"/>
                    </a:lnTo>
                    <a:lnTo>
                      <a:pt x="861" y="1076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28"/>
              <p:cNvSpPr/>
              <p:nvPr/>
            </p:nvSpPr>
            <p:spPr>
              <a:xfrm>
                <a:off x="6262950" y="3490900"/>
                <a:ext cx="323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045" extrusionOk="0">
                    <a:moveTo>
                      <a:pt x="969" y="538"/>
                    </a:moveTo>
                    <a:lnTo>
                      <a:pt x="969" y="1184"/>
                    </a:lnTo>
                    <a:lnTo>
                      <a:pt x="431" y="1520"/>
                    </a:lnTo>
                    <a:lnTo>
                      <a:pt x="431" y="861"/>
                    </a:lnTo>
                    <a:lnTo>
                      <a:pt x="969" y="538"/>
                    </a:lnTo>
                    <a:close/>
                    <a:moveTo>
                      <a:pt x="1077" y="0"/>
                    </a:moveTo>
                    <a:lnTo>
                      <a:pt x="109" y="646"/>
                    </a:lnTo>
                    <a:lnTo>
                      <a:pt x="1" y="753"/>
                    </a:lnTo>
                    <a:lnTo>
                      <a:pt x="1" y="1829"/>
                    </a:lnTo>
                    <a:lnTo>
                      <a:pt x="109" y="2044"/>
                    </a:lnTo>
                    <a:lnTo>
                      <a:pt x="324" y="2044"/>
                    </a:lnTo>
                    <a:lnTo>
                      <a:pt x="1184" y="1399"/>
                    </a:lnTo>
                    <a:lnTo>
                      <a:pt x="1292" y="1291"/>
                    </a:lnTo>
                    <a:lnTo>
                      <a:pt x="1292" y="215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28"/>
              <p:cNvSpPr/>
              <p:nvPr/>
            </p:nvSpPr>
            <p:spPr>
              <a:xfrm>
                <a:off x="6228000" y="3507025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0" y="1"/>
                    </a:moveTo>
                    <a:lnTo>
                      <a:pt x="0" y="861"/>
                    </a:lnTo>
                    <a:lnTo>
                      <a:pt x="753" y="1292"/>
                    </a:lnTo>
                    <a:lnTo>
                      <a:pt x="861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8"/>
              <p:cNvSpPr/>
              <p:nvPr/>
            </p:nvSpPr>
            <p:spPr>
              <a:xfrm>
                <a:off x="6225300" y="3504350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324" y="430"/>
                    </a:moveTo>
                    <a:lnTo>
                      <a:pt x="754" y="646"/>
                    </a:lnTo>
                    <a:lnTo>
                      <a:pt x="754" y="1148"/>
                    </a:lnTo>
                    <a:lnTo>
                      <a:pt x="754" y="1148"/>
                    </a:lnTo>
                    <a:lnTo>
                      <a:pt x="324" y="861"/>
                    </a:lnTo>
                    <a:lnTo>
                      <a:pt x="324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968"/>
                    </a:lnTo>
                    <a:lnTo>
                      <a:pt x="108" y="1076"/>
                    </a:lnTo>
                    <a:lnTo>
                      <a:pt x="861" y="1506"/>
                    </a:lnTo>
                    <a:lnTo>
                      <a:pt x="969" y="1506"/>
                    </a:lnTo>
                    <a:lnTo>
                      <a:pt x="1077" y="1399"/>
                    </a:lnTo>
                    <a:lnTo>
                      <a:pt x="1077" y="538"/>
                    </a:lnTo>
                    <a:lnTo>
                      <a:pt x="969" y="43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8"/>
              <p:cNvSpPr/>
              <p:nvPr/>
            </p:nvSpPr>
            <p:spPr>
              <a:xfrm>
                <a:off x="6228000" y="3498950"/>
                <a:ext cx="376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754" extrusionOk="0">
                    <a:moveTo>
                      <a:pt x="646" y="1"/>
                    </a:moveTo>
                    <a:lnTo>
                      <a:pt x="0" y="324"/>
                    </a:lnTo>
                    <a:lnTo>
                      <a:pt x="861" y="754"/>
                    </a:lnTo>
                    <a:lnTo>
                      <a:pt x="1507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28"/>
              <p:cNvSpPr/>
              <p:nvPr/>
            </p:nvSpPr>
            <p:spPr>
              <a:xfrm>
                <a:off x="6225300" y="3493575"/>
                <a:ext cx="430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185" extrusionOk="0">
                    <a:moveTo>
                      <a:pt x="861" y="431"/>
                    </a:moveTo>
                    <a:lnTo>
                      <a:pt x="1184" y="646"/>
                    </a:lnTo>
                    <a:lnTo>
                      <a:pt x="969" y="754"/>
                    </a:lnTo>
                    <a:lnTo>
                      <a:pt x="564" y="580"/>
                    </a:lnTo>
                    <a:lnTo>
                      <a:pt x="564" y="580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861" y="1184"/>
                    </a:lnTo>
                    <a:lnTo>
                      <a:pt x="969" y="1184"/>
                    </a:lnTo>
                    <a:lnTo>
                      <a:pt x="1722" y="754"/>
                    </a:lnTo>
                    <a:lnTo>
                      <a:pt x="1722" y="646"/>
                    </a:lnTo>
                    <a:lnTo>
                      <a:pt x="1722" y="431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28"/>
              <p:cNvSpPr/>
              <p:nvPr/>
            </p:nvSpPr>
            <p:spPr>
              <a:xfrm>
                <a:off x="6246825" y="35097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08" y="323"/>
                    </a:lnTo>
                    <a:lnTo>
                      <a:pt x="0" y="1184"/>
                    </a:lnTo>
                    <a:lnTo>
                      <a:pt x="754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28"/>
              <p:cNvSpPr/>
              <p:nvPr/>
            </p:nvSpPr>
            <p:spPr>
              <a:xfrm>
                <a:off x="6244125" y="3504350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119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8" y="430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8" y="1506"/>
                    </a:lnTo>
                    <a:lnTo>
                      <a:pt x="216" y="1506"/>
                    </a:lnTo>
                    <a:lnTo>
                      <a:pt x="969" y="1184"/>
                    </a:lnTo>
                    <a:lnTo>
                      <a:pt x="969" y="968"/>
                    </a:lnTo>
                    <a:lnTo>
                      <a:pt x="969" y="215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8"/>
              <p:cNvSpPr/>
              <p:nvPr/>
            </p:nvSpPr>
            <p:spPr>
              <a:xfrm>
                <a:off x="6211850" y="3517775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1"/>
                    </a:moveTo>
                    <a:lnTo>
                      <a:pt x="1" y="862"/>
                    </a:lnTo>
                    <a:lnTo>
                      <a:pt x="3444" y="2906"/>
                    </a:lnTo>
                    <a:lnTo>
                      <a:pt x="3444" y="20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8"/>
              <p:cNvSpPr/>
              <p:nvPr/>
            </p:nvSpPr>
            <p:spPr>
              <a:xfrm>
                <a:off x="6209175" y="3515100"/>
                <a:ext cx="941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121" extrusionOk="0">
                    <a:moveTo>
                      <a:pt x="323" y="431"/>
                    </a:moveTo>
                    <a:lnTo>
                      <a:pt x="3443" y="2260"/>
                    </a:lnTo>
                    <a:lnTo>
                      <a:pt x="3443" y="2673"/>
                    </a:lnTo>
                    <a:lnTo>
                      <a:pt x="3443" y="2673"/>
                    </a:lnTo>
                    <a:lnTo>
                      <a:pt x="323" y="861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6"/>
                    </a:lnTo>
                    <a:lnTo>
                      <a:pt x="3443" y="3120"/>
                    </a:lnTo>
                    <a:lnTo>
                      <a:pt x="3658" y="3120"/>
                    </a:lnTo>
                    <a:lnTo>
                      <a:pt x="3766" y="3013"/>
                    </a:lnTo>
                    <a:lnTo>
                      <a:pt x="3766" y="2152"/>
                    </a:lnTo>
                    <a:lnTo>
                      <a:pt x="3658" y="2045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8"/>
              <p:cNvSpPr/>
              <p:nvPr/>
            </p:nvSpPr>
            <p:spPr>
              <a:xfrm>
                <a:off x="6211850" y="3507025"/>
                <a:ext cx="1049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476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3444" y="2475"/>
                    </a:lnTo>
                    <a:lnTo>
                      <a:pt x="4197" y="215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8"/>
              <p:cNvSpPr/>
              <p:nvPr/>
            </p:nvSpPr>
            <p:spPr>
              <a:xfrm>
                <a:off x="6209175" y="350435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259"/>
                    </a:lnTo>
                    <a:lnTo>
                      <a:pt x="3551" y="2367"/>
                    </a:lnTo>
                    <a:lnTo>
                      <a:pt x="415" y="546"/>
                    </a:lnTo>
                    <a:lnTo>
                      <a:pt x="415" y="546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430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3443" y="2797"/>
                    </a:lnTo>
                    <a:lnTo>
                      <a:pt x="3658" y="2797"/>
                    </a:lnTo>
                    <a:lnTo>
                      <a:pt x="4304" y="2367"/>
                    </a:lnTo>
                    <a:lnTo>
                      <a:pt x="4411" y="2259"/>
                    </a:lnTo>
                    <a:lnTo>
                      <a:pt x="4304" y="2044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28"/>
              <p:cNvSpPr/>
              <p:nvPr/>
            </p:nvSpPr>
            <p:spPr>
              <a:xfrm>
                <a:off x="6297925" y="35608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" y="323"/>
                    </a:lnTo>
                    <a:lnTo>
                      <a:pt x="1" y="1184"/>
                    </a:lnTo>
                    <a:lnTo>
                      <a:pt x="754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8"/>
              <p:cNvSpPr/>
              <p:nvPr/>
            </p:nvSpPr>
            <p:spPr>
              <a:xfrm>
                <a:off x="6295250" y="3555450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022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3" y="0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0" y="1399"/>
                    </a:lnTo>
                    <a:lnTo>
                      <a:pt x="0" y="1506"/>
                    </a:lnTo>
                    <a:lnTo>
                      <a:pt x="215" y="1506"/>
                    </a:lnTo>
                    <a:lnTo>
                      <a:pt x="861" y="1184"/>
                    </a:lnTo>
                    <a:lnTo>
                      <a:pt x="968" y="968"/>
                    </a:lnTo>
                    <a:lnTo>
                      <a:pt x="968" y="215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8"/>
              <p:cNvSpPr/>
              <p:nvPr/>
            </p:nvSpPr>
            <p:spPr>
              <a:xfrm>
                <a:off x="7185525" y="3966950"/>
                <a:ext cx="188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2" extrusionOk="0">
                    <a:moveTo>
                      <a:pt x="753" y="1"/>
                    </a:moveTo>
                    <a:lnTo>
                      <a:pt x="0" y="539"/>
                    </a:lnTo>
                    <a:lnTo>
                      <a:pt x="0" y="862"/>
                    </a:lnTo>
                    <a:lnTo>
                      <a:pt x="646" y="539"/>
                    </a:lnTo>
                    <a:lnTo>
                      <a:pt x="753" y="431"/>
                    </a:lnTo>
                    <a:lnTo>
                      <a:pt x="753" y="324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8"/>
              <p:cNvSpPr/>
              <p:nvPr/>
            </p:nvSpPr>
            <p:spPr>
              <a:xfrm>
                <a:off x="7182825" y="396427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861" y="0"/>
                    </a:moveTo>
                    <a:lnTo>
                      <a:pt x="1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3"/>
                    </a:lnTo>
                    <a:lnTo>
                      <a:pt x="1076" y="646"/>
                    </a:lnTo>
                    <a:lnTo>
                      <a:pt x="1076" y="431"/>
                    </a:lnTo>
                    <a:lnTo>
                      <a:pt x="1076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8"/>
              <p:cNvSpPr/>
              <p:nvPr/>
            </p:nvSpPr>
            <p:spPr>
              <a:xfrm>
                <a:off x="7155925" y="3948125"/>
                <a:ext cx="484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292" extrusionOk="0">
                    <a:moveTo>
                      <a:pt x="539" y="1"/>
                    </a:moveTo>
                    <a:lnTo>
                      <a:pt x="324" y="108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1937" y="754"/>
                    </a:lnTo>
                    <a:lnTo>
                      <a:pt x="754" y="108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8"/>
              <p:cNvSpPr/>
              <p:nvPr/>
            </p:nvSpPr>
            <p:spPr>
              <a:xfrm>
                <a:off x="7150550" y="39427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73" y="1021"/>
                    </a:lnTo>
                    <a:lnTo>
                      <a:pt x="1873" y="1021"/>
                    </a:lnTo>
                    <a:lnTo>
                      <a:pt x="1399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754"/>
                    </a:lnTo>
                    <a:lnTo>
                      <a:pt x="216" y="969"/>
                    </a:lnTo>
                    <a:lnTo>
                      <a:pt x="1292" y="1614"/>
                    </a:lnTo>
                    <a:lnTo>
                      <a:pt x="1507" y="1614"/>
                    </a:lnTo>
                    <a:lnTo>
                      <a:pt x="2260" y="1184"/>
                    </a:lnTo>
                    <a:lnTo>
                      <a:pt x="2367" y="1077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8"/>
              <p:cNvSpPr/>
              <p:nvPr/>
            </p:nvSpPr>
            <p:spPr>
              <a:xfrm>
                <a:off x="7153250" y="39589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8"/>
              <p:cNvSpPr/>
              <p:nvPr/>
            </p:nvSpPr>
            <p:spPr>
              <a:xfrm>
                <a:off x="7150550" y="395352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108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8"/>
              <p:cNvSpPr/>
              <p:nvPr/>
            </p:nvSpPr>
            <p:spPr>
              <a:xfrm>
                <a:off x="7172075" y="396157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753" y="324"/>
                    </a:moveTo>
                    <a:lnTo>
                      <a:pt x="1076" y="431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753" y="754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753" y="324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6" y="754"/>
                    </a:lnTo>
                    <a:lnTo>
                      <a:pt x="1614" y="539"/>
                    </a:lnTo>
                    <a:lnTo>
                      <a:pt x="1506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8"/>
              <p:cNvSpPr/>
              <p:nvPr/>
            </p:nvSpPr>
            <p:spPr>
              <a:xfrm>
                <a:off x="7166700" y="37948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0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1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8"/>
              <p:cNvSpPr/>
              <p:nvPr/>
            </p:nvSpPr>
            <p:spPr>
              <a:xfrm>
                <a:off x="7166700" y="37948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0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1"/>
                    </a:lnTo>
                    <a:lnTo>
                      <a:pt x="968" y="7531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8"/>
              <p:cNvSpPr/>
              <p:nvPr/>
            </p:nvSpPr>
            <p:spPr>
              <a:xfrm>
                <a:off x="7161300" y="379212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639"/>
                    </a:lnTo>
                    <a:lnTo>
                      <a:pt x="969" y="7747"/>
                    </a:lnTo>
                    <a:lnTo>
                      <a:pt x="1184" y="7855"/>
                    </a:lnTo>
                    <a:lnTo>
                      <a:pt x="1507" y="7747"/>
                    </a:lnTo>
                    <a:lnTo>
                      <a:pt x="1722" y="7747"/>
                    </a:lnTo>
                    <a:lnTo>
                      <a:pt x="1937" y="7532"/>
                    </a:lnTo>
                    <a:lnTo>
                      <a:pt x="1937" y="7317"/>
                    </a:lnTo>
                    <a:lnTo>
                      <a:pt x="2368" y="1292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153" y="1"/>
                    </a:lnTo>
                    <a:lnTo>
                      <a:pt x="2153" y="108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431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28"/>
              <p:cNvSpPr/>
              <p:nvPr/>
            </p:nvSpPr>
            <p:spPr>
              <a:xfrm>
                <a:off x="7161300" y="3754475"/>
                <a:ext cx="619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906" extrusionOk="0">
                    <a:moveTo>
                      <a:pt x="1292" y="323"/>
                    </a:moveTo>
                    <a:lnTo>
                      <a:pt x="1615" y="431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475"/>
                    </a:lnTo>
                    <a:lnTo>
                      <a:pt x="969" y="2475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324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862" y="431"/>
                    </a:lnTo>
                    <a:lnTo>
                      <a:pt x="1292" y="323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5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045"/>
                    </a:lnTo>
                    <a:lnTo>
                      <a:pt x="2475" y="1614"/>
                    </a:lnTo>
                    <a:lnTo>
                      <a:pt x="2475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28"/>
              <p:cNvSpPr/>
              <p:nvPr/>
            </p:nvSpPr>
            <p:spPr>
              <a:xfrm>
                <a:off x="7166700" y="375985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292"/>
                    </a:lnTo>
                    <a:lnTo>
                      <a:pt x="108" y="1830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1" y="2153"/>
                    </a:lnTo>
                    <a:lnTo>
                      <a:pt x="2044" y="1830"/>
                    </a:lnTo>
                    <a:lnTo>
                      <a:pt x="2152" y="1292"/>
                    </a:lnTo>
                    <a:lnTo>
                      <a:pt x="2044" y="861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8"/>
              <p:cNvSpPr/>
              <p:nvPr/>
            </p:nvSpPr>
            <p:spPr>
              <a:xfrm>
                <a:off x="7107525" y="3630750"/>
                <a:ext cx="1129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500" extrusionOk="0">
                    <a:moveTo>
                      <a:pt x="2260" y="1"/>
                    </a:moveTo>
                    <a:lnTo>
                      <a:pt x="2044" y="108"/>
                    </a:lnTo>
                    <a:lnTo>
                      <a:pt x="1399" y="539"/>
                    </a:lnTo>
                    <a:lnTo>
                      <a:pt x="861" y="861"/>
                    </a:lnTo>
                    <a:lnTo>
                      <a:pt x="431" y="1292"/>
                    </a:lnTo>
                    <a:lnTo>
                      <a:pt x="108" y="1830"/>
                    </a:lnTo>
                    <a:lnTo>
                      <a:pt x="108" y="1937"/>
                    </a:lnTo>
                    <a:lnTo>
                      <a:pt x="108" y="2260"/>
                    </a:lnTo>
                    <a:lnTo>
                      <a:pt x="0" y="7639"/>
                    </a:lnTo>
                    <a:lnTo>
                      <a:pt x="1291" y="8392"/>
                    </a:lnTo>
                    <a:lnTo>
                      <a:pt x="1722" y="8500"/>
                    </a:lnTo>
                    <a:lnTo>
                      <a:pt x="2152" y="8392"/>
                    </a:lnTo>
                    <a:lnTo>
                      <a:pt x="4411" y="6994"/>
                    </a:lnTo>
                    <a:lnTo>
                      <a:pt x="4519" y="1399"/>
                    </a:lnTo>
                    <a:lnTo>
                      <a:pt x="4411" y="1184"/>
                    </a:lnTo>
                    <a:lnTo>
                      <a:pt x="4196" y="1076"/>
                    </a:lnTo>
                    <a:lnTo>
                      <a:pt x="4196" y="969"/>
                    </a:lnTo>
                    <a:lnTo>
                      <a:pt x="2582" y="108"/>
                    </a:lnTo>
                    <a:lnTo>
                      <a:pt x="2475" y="108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8"/>
              <p:cNvSpPr/>
              <p:nvPr/>
            </p:nvSpPr>
            <p:spPr>
              <a:xfrm>
                <a:off x="7131725" y="4004625"/>
                <a:ext cx="18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1" extrusionOk="0">
                    <a:moveTo>
                      <a:pt x="754" y="0"/>
                    </a:moveTo>
                    <a:lnTo>
                      <a:pt x="0" y="538"/>
                    </a:lnTo>
                    <a:lnTo>
                      <a:pt x="0" y="861"/>
                    </a:lnTo>
                    <a:lnTo>
                      <a:pt x="646" y="538"/>
                    </a:lnTo>
                    <a:lnTo>
                      <a:pt x="646" y="430"/>
                    </a:lnTo>
                    <a:lnTo>
                      <a:pt x="754" y="32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8"/>
              <p:cNvSpPr/>
              <p:nvPr/>
            </p:nvSpPr>
            <p:spPr>
              <a:xfrm>
                <a:off x="7126350" y="40019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624" y="517"/>
                    </a:moveTo>
                    <a:lnTo>
                      <a:pt x="323" y="718"/>
                    </a:lnTo>
                    <a:lnTo>
                      <a:pt x="323" y="646"/>
                    </a:lnTo>
                    <a:lnTo>
                      <a:pt x="624" y="517"/>
                    </a:lnTo>
                    <a:close/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861" y="754"/>
                    </a:lnTo>
                    <a:lnTo>
                      <a:pt x="1076" y="646"/>
                    </a:lnTo>
                    <a:lnTo>
                      <a:pt x="1076" y="431"/>
                    </a:lnTo>
                    <a:lnTo>
                      <a:pt x="107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8"/>
              <p:cNvSpPr/>
              <p:nvPr/>
            </p:nvSpPr>
            <p:spPr>
              <a:xfrm>
                <a:off x="7099450" y="398580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431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28"/>
              <p:cNvSpPr/>
              <p:nvPr/>
            </p:nvSpPr>
            <p:spPr>
              <a:xfrm>
                <a:off x="7094075" y="398040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94" y="1034"/>
                    </a:lnTo>
                    <a:lnTo>
                      <a:pt x="1894" y="1034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506" y="1615"/>
                    </a:lnTo>
                    <a:lnTo>
                      <a:pt x="2367" y="1184"/>
                    </a:lnTo>
                    <a:lnTo>
                      <a:pt x="2367" y="969"/>
                    </a:lnTo>
                    <a:lnTo>
                      <a:pt x="2367" y="862"/>
                    </a:lnTo>
                    <a:lnTo>
                      <a:pt x="1076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28"/>
              <p:cNvSpPr/>
              <p:nvPr/>
            </p:nvSpPr>
            <p:spPr>
              <a:xfrm>
                <a:off x="7099450" y="399655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28"/>
              <p:cNvSpPr/>
              <p:nvPr/>
            </p:nvSpPr>
            <p:spPr>
              <a:xfrm>
                <a:off x="7094075" y="39911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614" y="1399"/>
                    </a:lnTo>
                    <a:lnTo>
                      <a:pt x="1614" y="968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8"/>
              <p:cNvSpPr/>
              <p:nvPr/>
            </p:nvSpPr>
            <p:spPr>
              <a:xfrm>
                <a:off x="7110200" y="3792125"/>
                <a:ext cx="53825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9039" extrusionOk="0">
                    <a:moveTo>
                      <a:pt x="1077" y="1"/>
                    </a:moveTo>
                    <a:lnTo>
                      <a:pt x="646" y="216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431" y="8715"/>
                    </a:lnTo>
                    <a:lnTo>
                      <a:pt x="539" y="8823"/>
                    </a:lnTo>
                    <a:lnTo>
                      <a:pt x="646" y="8930"/>
                    </a:lnTo>
                    <a:lnTo>
                      <a:pt x="1077" y="9038"/>
                    </a:lnTo>
                    <a:lnTo>
                      <a:pt x="1399" y="8930"/>
                    </a:lnTo>
                    <a:lnTo>
                      <a:pt x="1615" y="8823"/>
                    </a:lnTo>
                    <a:lnTo>
                      <a:pt x="1615" y="8715"/>
                    </a:lnTo>
                    <a:lnTo>
                      <a:pt x="2045" y="2690"/>
                    </a:lnTo>
                    <a:lnTo>
                      <a:pt x="2153" y="1507"/>
                    </a:lnTo>
                    <a:lnTo>
                      <a:pt x="2153" y="1399"/>
                    </a:lnTo>
                    <a:lnTo>
                      <a:pt x="2153" y="862"/>
                    </a:lnTo>
                    <a:lnTo>
                      <a:pt x="1937" y="431"/>
                    </a:lnTo>
                    <a:lnTo>
                      <a:pt x="1507" y="216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8"/>
              <p:cNvSpPr/>
              <p:nvPr/>
            </p:nvSpPr>
            <p:spPr>
              <a:xfrm>
                <a:off x="7104825" y="3786750"/>
                <a:ext cx="645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469" extrusionOk="0">
                    <a:moveTo>
                      <a:pt x="1292" y="431"/>
                    </a:moveTo>
                    <a:lnTo>
                      <a:pt x="1614" y="539"/>
                    </a:lnTo>
                    <a:lnTo>
                      <a:pt x="1937" y="754"/>
                    </a:lnTo>
                    <a:lnTo>
                      <a:pt x="2045" y="1077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152" y="1722"/>
                    </a:lnTo>
                    <a:lnTo>
                      <a:pt x="2045" y="2905"/>
                    </a:lnTo>
                    <a:lnTo>
                      <a:pt x="1614" y="8823"/>
                    </a:lnTo>
                    <a:lnTo>
                      <a:pt x="1507" y="8930"/>
                    </a:lnTo>
                    <a:lnTo>
                      <a:pt x="1292" y="9038"/>
                    </a:lnTo>
                    <a:lnTo>
                      <a:pt x="969" y="8930"/>
                    </a:lnTo>
                    <a:lnTo>
                      <a:pt x="861" y="8930"/>
                    </a:lnTo>
                    <a:lnTo>
                      <a:pt x="861" y="8823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646" y="754"/>
                    </a:lnTo>
                    <a:lnTo>
                      <a:pt x="969" y="539"/>
                    </a:lnTo>
                    <a:lnTo>
                      <a:pt x="1292" y="431"/>
                    </a:lnTo>
                    <a:close/>
                    <a:moveTo>
                      <a:pt x="1292" y="1"/>
                    </a:moveTo>
                    <a:lnTo>
                      <a:pt x="969" y="108"/>
                    </a:lnTo>
                    <a:lnTo>
                      <a:pt x="754" y="216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3" y="1722"/>
                    </a:lnTo>
                    <a:lnTo>
                      <a:pt x="431" y="8930"/>
                    </a:lnTo>
                    <a:lnTo>
                      <a:pt x="539" y="9145"/>
                    </a:lnTo>
                    <a:lnTo>
                      <a:pt x="754" y="9361"/>
                    </a:lnTo>
                    <a:lnTo>
                      <a:pt x="969" y="9361"/>
                    </a:lnTo>
                    <a:lnTo>
                      <a:pt x="1292" y="9468"/>
                    </a:lnTo>
                    <a:lnTo>
                      <a:pt x="1507" y="9361"/>
                    </a:lnTo>
                    <a:lnTo>
                      <a:pt x="1722" y="9361"/>
                    </a:lnTo>
                    <a:lnTo>
                      <a:pt x="1937" y="9145"/>
                    </a:lnTo>
                    <a:lnTo>
                      <a:pt x="2045" y="8930"/>
                    </a:lnTo>
                    <a:lnTo>
                      <a:pt x="2475" y="2905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507"/>
                    </a:lnTo>
                    <a:lnTo>
                      <a:pt x="2475" y="969"/>
                    </a:lnTo>
                    <a:lnTo>
                      <a:pt x="2260" y="539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8"/>
              <p:cNvSpPr/>
              <p:nvPr/>
            </p:nvSpPr>
            <p:spPr>
              <a:xfrm>
                <a:off x="7104825" y="3630750"/>
                <a:ext cx="86100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500" extrusionOk="0">
                    <a:moveTo>
                      <a:pt x="2368" y="1"/>
                    </a:moveTo>
                    <a:lnTo>
                      <a:pt x="2152" y="108"/>
                    </a:lnTo>
                    <a:lnTo>
                      <a:pt x="1507" y="539"/>
                    </a:lnTo>
                    <a:lnTo>
                      <a:pt x="969" y="861"/>
                    </a:lnTo>
                    <a:lnTo>
                      <a:pt x="539" y="1292"/>
                    </a:lnTo>
                    <a:lnTo>
                      <a:pt x="216" y="1830"/>
                    </a:lnTo>
                    <a:lnTo>
                      <a:pt x="216" y="1937"/>
                    </a:lnTo>
                    <a:lnTo>
                      <a:pt x="216" y="2260"/>
                    </a:lnTo>
                    <a:lnTo>
                      <a:pt x="1" y="7747"/>
                    </a:lnTo>
                    <a:lnTo>
                      <a:pt x="1399" y="8392"/>
                    </a:lnTo>
                    <a:lnTo>
                      <a:pt x="1830" y="8500"/>
                    </a:lnTo>
                    <a:lnTo>
                      <a:pt x="2260" y="8392"/>
                    </a:lnTo>
                    <a:lnTo>
                      <a:pt x="2905" y="7962"/>
                    </a:lnTo>
                    <a:lnTo>
                      <a:pt x="3121" y="7747"/>
                    </a:lnTo>
                    <a:lnTo>
                      <a:pt x="3336" y="7101"/>
                    </a:lnTo>
                    <a:lnTo>
                      <a:pt x="3443" y="6456"/>
                    </a:lnTo>
                    <a:lnTo>
                      <a:pt x="3443" y="3766"/>
                    </a:lnTo>
                    <a:lnTo>
                      <a:pt x="3228" y="431"/>
                    </a:lnTo>
                    <a:lnTo>
                      <a:pt x="2690" y="108"/>
                    </a:lnTo>
                    <a:lnTo>
                      <a:pt x="2583" y="108"/>
                    </a:lnTo>
                    <a:lnTo>
                      <a:pt x="23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8"/>
              <p:cNvSpPr/>
              <p:nvPr/>
            </p:nvSpPr>
            <p:spPr>
              <a:xfrm>
                <a:off x="7069850" y="3652275"/>
                <a:ext cx="12915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28" extrusionOk="0">
                    <a:moveTo>
                      <a:pt x="754" y="0"/>
                    </a:moveTo>
                    <a:lnTo>
                      <a:pt x="109" y="215"/>
                    </a:lnTo>
                    <a:lnTo>
                      <a:pt x="1" y="538"/>
                    </a:lnTo>
                    <a:lnTo>
                      <a:pt x="539" y="861"/>
                    </a:lnTo>
                    <a:lnTo>
                      <a:pt x="646" y="538"/>
                    </a:lnTo>
                    <a:lnTo>
                      <a:pt x="1400" y="1184"/>
                    </a:lnTo>
                    <a:lnTo>
                      <a:pt x="1507" y="1291"/>
                    </a:lnTo>
                    <a:lnTo>
                      <a:pt x="3659" y="3013"/>
                    </a:lnTo>
                    <a:lnTo>
                      <a:pt x="4089" y="3228"/>
                    </a:lnTo>
                    <a:lnTo>
                      <a:pt x="4412" y="3228"/>
                    </a:lnTo>
                    <a:lnTo>
                      <a:pt x="4842" y="3120"/>
                    </a:lnTo>
                    <a:lnTo>
                      <a:pt x="5058" y="3013"/>
                    </a:lnTo>
                    <a:lnTo>
                      <a:pt x="5165" y="2798"/>
                    </a:lnTo>
                    <a:lnTo>
                      <a:pt x="5165" y="2582"/>
                    </a:lnTo>
                    <a:lnTo>
                      <a:pt x="5058" y="2367"/>
                    </a:lnTo>
                    <a:lnTo>
                      <a:pt x="4735" y="2260"/>
                    </a:lnTo>
                    <a:lnTo>
                      <a:pt x="4412" y="2044"/>
                    </a:lnTo>
                    <a:lnTo>
                      <a:pt x="2906" y="1184"/>
                    </a:lnTo>
                    <a:lnTo>
                      <a:pt x="1938" y="538"/>
                    </a:lnTo>
                    <a:lnTo>
                      <a:pt x="1400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8"/>
              <p:cNvSpPr/>
              <p:nvPr/>
            </p:nvSpPr>
            <p:spPr>
              <a:xfrm>
                <a:off x="7180150" y="370337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8"/>
              <p:cNvSpPr/>
              <p:nvPr/>
            </p:nvSpPr>
            <p:spPr>
              <a:xfrm>
                <a:off x="7067175" y="364690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1399" y="430"/>
                    </a:moveTo>
                    <a:lnTo>
                      <a:pt x="1829" y="861"/>
                    </a:lnTo>
                    <a:lnTo>
                      <a:pt x="1958" y="925"/>
                    </a:lnTo>
                    <a:lnTo>
                      <a:pt x="1958" y="925"/>
                    </a:lnTo>
                    <a:lnTo>
                      <a:pt x="1937" y="968"/>
                    </a:lnTo>
                    <a:lnTo>
                      <a:pt x="2260" y="1184"/>
                    </a:lnTo>
                    <a:lnTo>
                      <a:pt x="3443" y="1829"/>
                    </a:lnTo>
                    <a:lnTo>
                      <a:pt x="4411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905"/>
                    </a:lnTo>
                    <a:lnTo>
                      <a:pt x="5057" y="3013"/>
                    </a:lnTo>
                    <a:lnTo>
                      <a:pt x="4949" y="3120"/>
                    </a:lnTo>
                    <a:lnTo>
                      <a:pt x="4519" y="3228"/>
                    </a:lnTo>
                    <a:lnTo>
                      <a:pt x="4196" y="3228"/>
                    </a:lnTo>
                    <a:lnTo>
                      <a:pt x="3874" y="3120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646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646"/>
                    </a:lnTo>
                    <a:lnTo>
                      <a:pt x="431" y="538"/>
                    </a:lnTo>
                    <a:lnTo>
                      <a:pt x="861" y="430"/>
                    </a:lnTo>
                    <a:close/>
                    <a:moveTo>
                      <a:pt x="753" y="0"/>
                    </a:moveTo>
                    <a:lnTo>
                      <a:pt x="216" y="215"/>
                    </a:lnTo>
                    <a:lnTo>
                      <a:pt x="108" y="430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8"/>
                    </a:lnTo>
                    <a:lnTo>
                      <a:pt x="538" y="1291"/>
                    </a:lnTo>
                    <a:lnTo>
                      <a:pt x="753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506"/>
                    </a:lnTo>
                    <a:lnTo>
                      <a:pt x="1507" y="1614"/>
                    </a:lnTo>
                    <a:lnTo>
                      <a:pt x="3658" y="3335"/>
                    </a:lnTo>
                    <a:lnTo>
                      <a:pt x="3701" y="3357"/>
                    </a:lnTo>
                    <a:lnTo>
                      <a:pt x="3701" y="3357"/>
                    </a:lnTo>
                    <a:lnTo>
                      <a:pt x="3658" y="3443"/>
                    </a:lnTo>
                    <a:lnTo>
                      <a:pt x="4089" y="3551"/>
                    </a:lnTo>
                    <a:lnTo>
                      <a:pt x="4519" y="3658"/>
                    </a:lnTo>
                    <a:lnTo>
                      <a:pt x="4842" y="3551"/>
                    </a:lnTo>
                    <a:lnTo>
                      <a:pt x="5165" y="3551"/>
                    </a:lnTo>
                    <a:lnTo>
                      <a:pt x="5272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59"/>
                    </a:lnTo>
                    <a:lnTo>
                      <a:pt x="4627" y="2152"/>
                    </a:lnTo>
                    <a:lnTo>
                      <a:pt x="4627" y="2152"/>
                    </a:lnTo>
                    <a:lnTo>
                      <a:pt x="4627" y="2152"/>
                    </a:lnTo>
                    <a:lnTo>
                      <a:pt x="4519" y="2044"/>
                    </a:lnTo>
                    <a:lnTo>
                      <a:pt x="4438" y="2044"/>
                    </a:lnTo>
                    <a:lnTo>
                      <a:pt x="3120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8"/>
              <p:cNvSpPr/>
              <p:nvPr/>
            </p:nvSpPr>
            <p:spPr>
              <a:xfrm>
                <a:off x="7174750" y="3700675"/>
                <a:ext cx="108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324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324" y="324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8"/>
              <p:cNvSpPr/>
              <p:nvPr/>
            </p:nvSpPr>
            <p:spPr>
              <a:xfrm>
                <a:off x="7164000" y="3606550"/>
                <a:ext cx="5382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057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538"/>
                    </a:lnTo>
                    <a:lnTo>
                      <a:pt x="323" y="969"/>
                    </a:lnTo>
                    <a:lnTo>
                      <a:pt x="323" y="1614"/>
                    </a:lnTo>
                    <a:lnTo>
                      <a:pt x="323" y="1937"/>
                    </a:lnTo>
                    <a:lnTo>
                      <a:pt x="108" y="3443"/>
                    </a:lnTo>
                    <a:lnTo>
                      <a:pt x="1" y="3658"/>
                    </a:lnTo>
                    <a:lnTo>
                      <a:pt x="1" y="4089"/>
                    </a:lnTo>
                    <a:lnTo>
                      <a:pt x="1" y="4304"/>
                    </a:lnTo>
                    <a:lnTo>
                      <a:pt x="1" y="4627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969" y="5057"/>
                    </a:lnTo>
                    <a:lnTo>
                      <a:pt x="1184" y="4949"/>
                    </a:lnTo>
                    <a:lnTo>
                      <a:pt x="1292" y="4734"/>
                    </a:lnTo>
                    <a:lnTo>
                      <a:pt x="1507" y="4304"/>
                    </a:lnTo>
                    <a:lnTo>
                      <a:pt x="1614" y="3873"/>
                    </a:lnTo>
                    <a:lnTo>
                      <a:pt x="1937" y="2475"/>
                    </a:lnTo>
                    <a:lnTo>
                      <a:pt x="2045" y="2260"/>
                    </a:lnTo>
                    <a:lnTo>
                      <a:pt x="2152" y="1614"/>
                    </a:lnTo>
                    <a:lnTo>
                      <a:pt x="2045" y="969"/>
                    </a:lnTo>
                    <a:lnTo>
                      <a:pt x="1829" y="538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8"/>
              <p:cNvSpPr/>
              <p:nvPr/>
            </p:nvSpPr>
            <p:spPr>
              <a:xfrm>
                <a:off x="7158625" y="360385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646"/>
                    </a:lnTo>
                    <a:lnTo>
                      <a:pt x="2044" y="861"/>
                    </a:lnTo>
                    <a:lnTo>
                      <a:pt x="2152" y="1292"/>
                    </a:lnTo>
                    <a:lnTo>
                      <a:pt x="2152" y="1722"/>
                    </a:lnTo>
                    <a:lnTo>
                      <a:pt x="2044" y="2260"/>
                    </a:lnTo>
                    <a:lnTo>
                      <a:pt x="2044" y="2583"/>
                    </a:lnTo>
                    <a:lnTo>
                      <a:pt x="1722" y="3981"/>
                    </a:lnTo>
                    <a:lnTo>
                      <a:pt x="1507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874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722"/>
                    </a:lnTo>
                    <a:lnTo>
                      <a:pt x="753" y="1077"/>
                    </a:lnTo>
                    <a:lnTo>
                      <a:pt x="969" y="646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089"/>
                    </a:lnTo>
                    <a:lnTo>
                      <a:pt x="0" y="4412"/>
                    </a:lnTo>
                    <a:lnTo>
                      <a:pt x="108" y="4735"/>
                    </a:lnTo>
                    <a:lnTo>
                      <a:pt x="216" y="5057"/>
                    </a:lnTo>
                    <a:lnTo>
                      <a:pt x="431" y="5273"/>
                    </a:lnTo>
                    <a:lnTo>
                      <a:pt x="646" y="5273"/>
                    </a:lnTo>
                    <a:lnTo>
                      <a:pt x="969" y="5380"/>
                    </a:lnTo>
                    <a:lnTo>
                      <a:pt x="1291" y="5380"/>
                    </a:lnTo>
                    <a:lnTo>
                      <a:pt x="1507" y="5165"/>
                    </a:lnTo>
                    <a:lnTo>
                      <a:pt x="1722" y="4950"/>
                    </a:lnTo>
                    <a:lnTo>
                      <a:pt x="1937" y="4519"/>
                    </a:lnTo>
                    <a:lnTo>
                      <a:pt x="2044" y="3981"/>
                    </a:lnTo>
                    <a:lnTo>
                      <a:pt x="2367" y="2583"/>
                    </a:lnTo>
                    <a:lnTo>
                      <a:pt x="2367" y="2368"/>
                    </a:lnTo>
                    <a:lnTo>
                      <a:pt x="2475" y="1722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8"/>
              <p:cNvSpPr/>
              <p:nvPr/>
            </p:nvSpPr>
            <p:spPr>
              <a:xfrm>
                <a:off x="7107525" y="3603850"/>
                <a:ext cx="1129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855" extrusionOk="0">
                    <a:moveTo>
                      <a:pt x="2260" y="1"/>
                    </a:moveTo>
                    <a:lnTo>
                      <a:pt x="1614" y="108"/>
                    </a:lnTo>
                    <a:lnTo>
                      <a:pt x="1076" y="324"/>
                    </a:lnTo>
                    <a:lnTo>
                      <a:pt x="646" y="539"/>
                    </a:lnTo>
                    <a:lnTo>
                      <a:pt x="431" y="754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6886"/>
                    </a:lnTo>
                    <a:lnTo>
                      <a:pt x="1722" y="7855"/>
                    </a:lnTo>
                    <a:lnTo>
                      <a:pt x="4411" y="6241"/>
                    </a:lnTo>
                    <a:lnTo>
                      <a:pt x="4411" y="4089"/>
                    </a:lnTo>
                    <a:lnTo>
                      <a:pt x="4519" y="3228"/>
                    </a:lnTo>
                    <a:lnTo>
                      <a:pt x="4519" y="2475"/>
                    </a:lnTo>
                    <a:lnTo>
                      <a:pt x="4304" y="1722"/>
                    </a:lnTo>
                    <a:lnTo>
                      <a:pt x="4088" y="969"/>
                    </a:lnTo>
                    <a:lnTo>
                      <a:pt x="3873" y="539"/>
                    </a:lnTo>
                    <a:lnTo>
                      <a:pt x="3551" y="216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8"/>
              <p:cNvSpPr/>
              <p:nvPr/>
            </p:nvSpPr>
            <p:spPr>
              <a:xfrm>
                <a:off x="7102150" y="3598475"/>
                <a:ext cx="121050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8178" extrusionOk="0">
                    <a:moveTo>
                      <a:pt x="2690" y="323"/>
                    </a:moveTo>
                    <a:lnTo>
                      <a:pt x="3335" y="431"/>
                    </a:lnTo>
                    <a:lnTo>
                      <a:pt x="3658" y="539"/>
                    </a:lnTo>
                    <a:lnTo>
                      <a:pt x="3873" y="861"/>
                    </a:lnTo>
                    <a:lnTo>
                      <a:pt x="4196" y="1292"/>
                    </a:lnTo>
                    <a:lnTo>
                      <a:pt x="4411" y="1937"/>
                    </a:lnTo>
                    <a:lnTo>
                      <a:pt x="4519" y="2690"/>
                    </a:lnTo>
                    <a:lnTo>
                      <a:pt x="4519" y="3121"/>
                    </a:lnTo>
                    <a:lnTo>
                      <a:pt x="4519" y="4304"/>
                    </a:lnTo>
                    <a:lnTo>
                      <a:pt x="4519" y="6241"/>
                    </a:lnTo>
                    <a:lnTo>
                      <a:pt x="1937" y="7854"/>
                    </a:lnTo>
                    <a:lnTo>
                      <a:pt x="430" y="6994"/>
                    </a:lnTo>
                    <a:lnTo>
                      <a:pt x="430" y="1722"/>
                    </a:lnTo>
                    <a:lnTo>
                      <a:pt x="538" y="1399"/>
                    </a:lnTo>
                    <a:lnTo>
                      <a:pt x="753" y="1184"/>
                    </a:lnTo>
                    <a:lnTo>
                      <a:pt x="968" y="861"/>
                    </a:lnTo>
                    <a:lnTo>
                      <a:pt x="1291" y="646"/>
                    </a:lnTo>
                    <a:lnTo>
                      <a:pt x="1937" y="431"/>
                    </a:lnTo>
                    <a:lnTo>
                      <a:pt x="2475" y="323"/>
                    </a:lnTo>
                    <a:close/>
                    <a:moveTo>
                      <a:pt x="2475" y="1"/>
                    </a:moveTo>
                    <a:lnTo>
                      <a:pt x="1829" y="108"/>
                    </a:lnTo>
                    <a:lnTo>
                      <a:pt x="1183" y="323"/>
                    </a:lnTo>
                    <a:lnTo>
                      <a:pt x="753" y="539"/>
                    </a:lnTo>
                    <a:lnTo>
                      <a:pt x="430" y="861"/>
                    </a:lnTo>
                    <a:lnTo>
                      <a:pt x="215" y="1292"/>
                    </a:lnTo>
                    <a:lnTo>
                      <a:pt x="108" y="1722"/>
                    </a:lnTo>
                    <a:lnTo>
                      <a:pt x="0" y="7101"/>
                    </a:lnTo>
                    <a:lnTo>
                      <a:pt x="108" y="7316"/>
                    </a:lnTo>
                    <a:lnTo>
                      <a:pt x="1829" y="8177"/>
                    </a:lnTo>
                    <a:lnTo>
                      <a:pt x="2044" y="8177"/>
                    </a:lnTo>
                    <a:lnTo>
                      <a:pt x="4734" y="6563"/>
                    </a:lnTo>
                    <a:lnTo>
                      <a:pt x="4841" y="6456"/>
                    </a:lnTo>
                    <a:lnTo>
                      <a:pt x="4841" y="4304"/>
                    </a:lnTo>
                    <a:lnTo>
                      <a:pt x="4841" y="3121"/>
                    </a:lnTo>
                    <a:lnTo>
                      <a:pt x="4841" y="2690"/>
                    </a:lnTo>
                    <a:lnTo>
                      <a:pt x="4734" y="1830"/>
                    </a:lnTo>
                    <a:lnTo>
                      <a:pt x="4519" y="1076"/>
                    </a:lnTo>
                    <a:lnTo>
                      <a:pt x="4196" y="646"/>
                    </a:lnTo>
                    <a:lnTo>
                      <a:pt x="3873" y="323"/>
                    </a:lnTo>
                    <a:lnTo>
                      <a:pt x="3443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8"/>
              <p:cNvSpPr/>
              <p:nvPr/>
            </p:nvSpPr>
            <p:spPr>
              <a:xfrm>
                <a:off x="6951525" y="366840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539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196" y="2906"/>
                    </a:lnTo>
                    <a:lnTo>
                      <a:pt x="4626" y="2906"/>
                    </a:lnTo>
                    <a:lnTo>
                      <a:pt x="4949" y="2798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937"/>
                    </a:lnTo>
                    <a:lnTo>
                      <a:pt x="4519" y="1722"/>
                    </a:lnTo>
                    <a:lnTo>
                      <a:pt x="3013" y="969"/>
                    </a:lnTo>
                    <a:lnTo>
                      <a:pt x="1829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8"/>
              <p:cNvSpPr/>
              <p:nvPr/>
            </p:nvSpPr>
            <p:spPr>
              <a:xfrm>
                <a:off x="7064475" y="3711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8"/>
              <p:cNvSpPr/>
              <p:nvPr/>
            </p:nvSpPr>
            <p:spPr>
              <a:xfrm>
                <a:off x="6948825" y="366302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861" y="323"/>
                    </a:moveTo>
                    <a:lnTo>
                      <a:pt x="1399" y="431"/>
                    </a:lnTo>
                    <a:lnTo>
                      <a:pt x="1830" y="754"/>
                    </a:lnTo>
                    <a:lnTo>
                      <a:pt x="1937" y="808"/>
                    </a:lnTo>
                    <a:lnTo>
                      <a:pt x="1937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412" y="2094"/>
                    </a:lnTo>
                    <a:lnTo>
                      <a:pt x="4412" y="2094"/>
                    </a:lnTo>
                    <a:lnTo>
                      <a:pt x="4412" y="2152"/>
                    </a:lnTo>
                    <a:lnTo>
                      <a:pt x="4627" y="2152"/>
                    </a:lnTo>
                    <a:lnTo>
                      <a:pt x="5057" y="2368"/>
                    </a:lnTo>
                    <a:lnTo>
                      <a:pt x="5165" y="2475"/>
                    </a:lnTo>
                    <a:lnTo>
                      <a:pt x="5272" y="2583"/>
                    </a:lnTo>
                    <a:lnTo>
                      <a:pt x="5272" y="2690"/>
                    </a:lnTo>
                    <a:lnTo>
                      <a:pt x="5057" y="2798"/>
                    </a:lnTo>
                    <a:lnTo>
                      <a:pt x="4627" y="2906"/>
                    </a:lnTo>
                    <a:lnTo>
                      <a:pt x="4412" y="2906"/>
                    </a:lnTo>
                    <a:lnTo>
                      <a:pt x="4077" y="2822"/>
                    </a:lnTo>
                    <a:lnTo>
                      <a:pt x="4089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646"/>
                    </a:lnTo>
                    <a:lnTo>
                      <a:pt x="646" y="539"/>
                    </a:lnTo>
                    <a:lnTo>
                      <a:pt x="539" y="754"/>
                    </a:lnTo>
                    <a:lnTo>
                      <a:pt x="539" y="861"/>
                    </a:lnTo>
                    <a:lnTo>
                      <a:pt x="323" y="646"/>
                    </a:lnTo>
                    <a:lnTo>
                      <a:pt x="323" y="539"/>
                    </a:lnTo>
                    <a:lnTo>
                      <a:pt x="861" y="323"/>
                    </a:lnTo>
                    <a:close/>
                    <a:moveTo>
                      <a:pt x="754" y="1"/>
                    </a:moveTo>
                    <a:lnTo>
                      <a:pt x="108" y="323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292"/>
                    </a:lnTo>
                    <a:lnTo>
                      <a:pt x="754" y="1292"/>
                    </a:lnTo>
                    <a:lnTo>
                      <a:pt x="861" y="1077"/>
                    </a:lnTo>
                    <a:lnTo>
                      <a:pt x="1399" y="1507"/>
                    </a:lnTo>
                    <a:lnTo>
                      <a:pt x="1614" y="1614"/>
                    </a:lnTo>
                    <a:lnTo>
                      <a:pt x="3874" y="3121"/>
                    </a:lnTo>
                    <a:lnTo>
                      <a:pt x="4304" y="3336"/>
                    </a:lnTo>
                    <a:lnTo>
                      <a:pt x="4627" y="3336"/>
                    </a:lnTo>
                    <a:lnTo>
                      <a:pt x="4950" y="3228"/>
                    </a:lnTo>
                    <a:lnTo>
                      <a:pt x="5272" y="3121"/>
                    </a:lnTo>
                    <a:lnTo>
                      <a:pt x="5487" y="3013"/>
                    </a:lnTo>
                    <a:lnTo>
                      <a:pt x="5595" y="2690"/>
                    </a:lnTo>
                    <a:lnTo>
                      <a:pt x="5595" y="2583"/>
                    </a:lnTo>
                    <a:lnTo>
                      <a:pt x="5487" y="2368"/>
                    </a:lnTo>
                    <a:lnTo>
                      <a:pt x="5272" y="2152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4627" y="1830"/>
                    </a:lnTo>
                    <a:lnTo>
                      <a:pt x="4519" y="1722"/>
                    </a:lnTo>
                    <a:lnTo>
                      <a:pt x="4487" y="1754"/>
                    </a:lnTo>
                    <a:lnTo>
                      <a:pt x="3228" y="1077"/>
                    </a:lnTo>
                    <a:lnTo>
                      <a:pt x="2367" y="646"/>
                    </a:lnTo>
                    <a:lnTo>
                      <a:pt x="2152" y="539"/>
                    </a:lnTo>
                    <a:lnTo>
                      <a:pt x="161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8"/>
              <p:cNvSpPr/>
              <p:nvPr/>
            </p:nvSpPr>
            <p:spPr>
              <a:xfrm>
                <a:off x="7059100" y="37087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8"/>
              <p:cNvSpPr/>
              <p:nvPr/>
            </p:nvSpPr>
            <p:spPr>
              <a:xfrm>
                <a:off x="7048350" y="3641500"/>
                <a:ext cx="9952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3982" extrusionOk="0">
                    <a:moveTo>
                      <a:pt x="3335" y="1"/>
                    </a:moveTo>
                    <a:lnTo>
                      <a:pt x="2905" y="109"/>
                    </a:lnTo>
                    <a:lnTo>
                      <a:pt x="2475" y="324"/>
                    </a:lnTo>
                    <a:lnTo>
                      <a:pt x="2044" y="754"/>
                    </a:lnTo>
                    <a:lnTo>
                      <a:pt x="1829" y="1077"/>
                    </a:lnTo>
                    <a:lnTo>
                      <a:pt x="753" y="2153"/>
                    </a:lnTo>
                    <a:lnTo>
                      <a:pt x="538" y="2368"/>
                    </a:lnTo>
                    <a:lnTo>
                      <a:pt x="323" y="2583"/>
                    </a:lnTo>
                    <a:lnTo>
                      <a:pt x="108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108" y="3659"/>
                    </a:lnTo>
                    <a:lnTo>
                      <a:pt x="323" y="3874"/>
                    </a:lnTo>
                    <a:lnTo>
                      <a:pt x="538" y="3982"/>
                    </a:lnTo>
                    <a:lnTo>
                      <a:pt x="969" y="3982"/>
                    </a:lnTo>
                    <a:lnTo>
                      <a:pt x="1291" y="3767"/>
                    </a:lnTo>
                    <a:lnTo>
                      <a:pt x="1722" y="3444"/>
                    </a:lnTo>
                    <a:lnTo>
                      <a:pt x="2798" y="2475"/>
                    </a:lnTo>
                    <a:lnTo>
                      <a:pt x="3013" y="2368"/>
                    </a:lnTo>
                    <a:lnTo>
                      <a:pt x="3443" y="1830"/>
                    </a:lnTo>
                    <a:lnTo>
                      <a:pt x="3766" y="1400"/>
                    </a:lnTo>
                    <a:lnTo>
                      <a:pt x="3981" y="862"/>
                    </a:lnTo>
                    <a:lnTo>
                      <a:pt x="3873" y="431"/>
                    </a:lnTo>
                    <a:lnTo>
                      <a:pt x="3658" y="109"/>
                    </a:lnTo>
                    <a:lnTo>
                      <a:pt x="3335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8"/>
              <p:cNvSpPr/>
              <p:nvPr/>
            </p:nvSpPr>
            <p:spPr>
              <a:xfrm>
                <a:off x="7042975" y="363612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766" y="431"/>
                    </a:moveTo>
                    <a:lnTo>
                      <a:pt x="3981" y="646"/>
                    </a:lnTo>
                    <a:lnTo>
                      <a:pt x="3981" y="969"/>
                    </a:lnTo>
                    <a:lnTo>
                      <a:pt x="3873" y="1399"/>
                    </a:lnTo>
                    <a:lnTo>
                      <a:pt x="3550" y="1937"/>
                    </a:lnTo>
                    <a:lnTo>
                      <a:pt x="3120" y="2368"/>
                    </a:lnTo>
                    <a:lnTo>
                      <a:pt x="2905" y="2583"/>
                    </a:lnTo>
                    <a:lnTo>
                      <a:pt x="1829" y="3551"/>
                    </a:lnTo>
                    <a:lnTo>
                      <a:pt x="1399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766"/>
                    </a:lnTo>
                    <a:lnTo>
                      <a:pt x="323" y="3551"/>
                    </a:lnTo>
                    <a:lnTo>
                      <a:pt x="430" y="3336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0"/>
                    </a:lnTo>
                    <a:lnTo>
                      <a:pt x="1076" y="2475"/>
                    </a:lnTo>
                    <a:lnTo>
                      <a:pt x="2152" y="1399"/>
                    </a:lnTo>
                    <a:lnTo>
                      <a:pt x="2259" y="1399"/>
                    </a:lnTo>
                    <a:lnTo>
                      <a:pt x="2367" y="1077"/>
                    </a:lnTo>
                    <a:lnTo>
                      <a:pt x="2690" y="754"/>
                    </a:lnTo>
                    <a:lnTo>
                      <a:pt x="3013" y="539"/>
                    </a:lnTo>
                    <a:lnTo>
                      <a:pt x="3228" y="431"/>
                    </a:lnTo>
                    <a:close/>
                    <a:moveTo>
                      <a:pt x="3550" y="1"/>
                    </a:moveTo>
                    <a:lnTo>
                      <a:pt x="3120" y="108"/>
                    </a:lnTo>
                    <a:lnTo>
                      <a:pt x="2797" y="216"/>
                    </a:lnTo>
                    <a:lnTo>
                      <a:pt x="2475" y="539"/>
                    </a:lnTo>
                    <a:lnTo>
                      <a:pt x="2152" y="861"/>
                    </a:lnTo>
                    <a:lnTo>
                      <a:pt x="1937" y="1184"/>
                    </a:lnTo>
                    <a:lnTo>
                      <a:pt x="861" y="2260"/>
                    </a:lnTo>
                    <a:lnTo>
                      <a:pt x="646" y="2368"/>
                    </a:lnTo>
                    <a:lnTo>
                      <a:pt x="430" y="2690"/>
                    </a:lnTo>
                    <a:lnTo>
                      <a:pt x="215" y="2906"/>
                    </a:lnTo>
                    <a:lnTo>
                      <a:pt x="0" y="3121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304"/>
                    </a:lnTo>
                    <a:lnTo>
                      <a:pt x="968" y="4412"/>
                    </a:lnTo>
                    <a:lnTo>
                      <a:pt x="1184" y="4304"/>
                    </a:lnTo>
                    <a:lnTo>
                      <a:pt x="1614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0"/>
                    </a:lnTo>
                    <a:lnTo>
                      <a:pt x="3873" y="2260"/>
                    </a:lnTo>
                    <a:lnTo>
                      <a:pt x="4196" y="1615"/>
                    </a:lnTo>
                    <a:lnTo>
                      <a:pt x="4304" y="969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08"/>
                    </a:lnTo>
                    <a:lnTo>
                      <a:pt x="355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8"/>
              <p:cNvSpPr/>
              <p:nvPr/>
            </p:nvSpPr>
            <p:spPr>
              <a:xfrm>
                <a:off x="7131725" y="356620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216" y="2260"/>
                    </a:lnTo>
                    <a:lnTo>
                      <a:pt x="431" y="2367"/>
                    </a:lnTo>
                    <a:lnTo>
                      <a:pt x="861" y="2367"/>
                    </a:lnTo>
                    <a:lnTo>
                      <a:pt x="1292" y="2152"/>
                    </a:lnTo>
                    <a:lnTo>
                      <a:pt x="1614" y="1937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323"/>
                    </a:lnTo>
                    <a:lnTo>
                      <a:pt x="1399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8"/>
              <p:cNvSpPr/>
              <p:nvPr/>
            </p:nvSpPr>
            <p:spPr>
              <a:xfrm>
                <a:off x="7126350" y="3560825"/>
                <a:ext cx="538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798" extrusionOk="0">
                    <a:moveTo>
                      <a:pt x="1291" y="431"/>
                    </a:moveTo>
                    <a:lnTo>
                      <a:pt x="1507" y="538"/>
                    </a:lnTo>
                    <a:lnTo>
                      <a:pt x="1614" y="646"/>
                    </a:lnTo>
                    <a:lnTo>
                      <a:pt x="1722" y="1076"/>
                    </a:lnTo>
                    <a:lnTo>
                      <a:pt x="1829" y="1614"/>
                    </a:lnTo>
                    <a:lnTo>
                      <a:pt x="1722" y="1722"/>
                    </a:lnTo>
                    <a:lnTo>
                      <a:pt x="1614" y="2045"/>
                    </a:lnTo>
                    <a:lnTo>
                      <a:pt x="1399" y="2260"/>
                    </a:lnTo>
                    <a:lnTo>
                      <a:pt x="1184" y="2367"/>
                    </a:lnTo>
                    <a:lnTo>
                      <a:pt x="538" y="2367"/>
                    </a:lnTo>
                    <a:lnTo>
                      <a:pt x="431" y="2260"/>
                    </a:lnTo>
                    <a:lnTo>
                      <a:pt x="431" y="1937"/>
                    </a:lnTo>
                    <a:lnTo>
                      <a:pt x="431" y="969"/>
                    </a:lnTo>
                    <a:lnTo>
                      <a:pt x="753" y="646"/>
                    </a:lnTo>
                    <a:lnTo>
                      <a:pt x="969" y="431"/>
                    </a:lnTo>
                    <a:close/>
                    <a:moveTo>
                      <a:pt x="1184" y="0"/>
                    </a:moveTo>
                    <a:lnTo>
                      <a:pt x="969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260"/>
                    </a:lnTo>
                    <a:lnTo>
                      <a:pt x="108" y="2475"/>
                    </a:lnTo>
                    <a:lnTo>
                      <a:pt x="431" y="2690"/>
                    </a:lnTo>
                    <a:lnTo>
                      <a:pt x="646" y="2690"/>
                    </a:lnTo>
                    <a:lnTo>
                      <a:pt x="861" y="2798"/>
                    </a:lnTo>
                    <a:lnTo>
                      <a:pt x="1291" y="2690"/>
                    </a:lnTo>
                    <a:lnTo>
                      <a:pt x="1614" y="2582"/>
                    </a:lnTo>
                    <a:lnTo>
                      <a:pt x="1937" y="2260"/>
                    </a:lnTo>
                    <a:lnTo>
                      <a:pt x="2152" y="1722"/>
                    </a:lnTo>
                    <a:lnTo>
                      <a:pt x="2152" y="1614"/>
                    </a:lnTo>
                    <a:lnTo>
                      <a:pt x="2152" y="1076"/>
                    </a:lnTo>
                    <a:lnTo>
                      <a:pt x="2044" y="753"/>
                    </a:lnTo>
                    <a:lnTo>
                      <a:pt x="1937" y="538"/>
                    </a:lnTo>
                    <a:lnTo>
                      <a:pt x="1722" y="216"/>
                    </a:lnTo>
                    <a:lnTo>
                      <a:pt x="1399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8"/>
              <p:cNvSpPr/>
              <p:nvPr/>
            </p:nvSpPr>
            <p:spPr>
              <a:xfrm>
                <a:off x="7102150" y="351240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8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108" y="1077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8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3" y="3766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121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077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8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8"/>
              <p:cNvSpPr/>
              <p:nvPr/>
            </p:nvSpPr>
            <p:spPr>
              <a:xfrm>
                <a:off x="7096750" y="3507025"/>
                <a:ext cx="941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089" extrusionOk="0">
                    <a:moveTo>
                      <a:pt x="1507" y="1"/>
                    </a:moveTo>
                    <a:lnTo>
                      <a:pt x="1184" y="216"/>
                    </a:lnTo>
                    <a:lnTo>
                      <a:pt x="646" y="539"/>
                    </a:lnTo>
                    <a:lnTo>
                      <a:pt x="324" y="969"/>
                    </a:lnTo>
                    <a:lnTo>
                      <a:pt x="216" y="1184"/>
                    </a:lnTo>
                    <a:lnTo>
                      <a:pt x="108" y="1614"/>
                    </a:lnTo>
                    <a:lnTo>
                      <a:pt x="1" y="2045"/>
                    </a:lnTo>
                    <a:lnTo>
                      <a:pt x="108" y="2690"/>
                    </a:lnTo>
                    <a:lnTo>
                      <a:pt x="216" y="3228"/>
                    </a:lnTo>
                    <a:lnTo>
                      <a:pt x="324" y="3551"/>
                    </a:lnTo>
                    <a:lnTo>
                      <a:pt x="431" y="3766"/>
                    </a:lnTo>
                    <a:lnTo>
                      <a:pt x="539" y="3874"/>
                    </a:lnTo>
                    <a:lnTo>
                      <a:pt x="1077" y="3981"/>
                    </a:lnTo>
                    <a:lnTo>
                      <a:pt x="1615" y="4089"/>
                    </a:lnTo>
                    <a:lnTo>
                      <a:pt x="1830" y="4089"/>
                    </a:lnTo>
                    <a:lnTo>
                      <a:pt x="1937" y="3874"/>
                    </a:lnTo>
                    <a:lnTo>
                      <a:pt x="2368" y="3443"/>
                    </a:lnTo>
                    <a:lnTo>
                      <a:pt x="2475" y="3228"/>
                    </a:lnTo>
                    <a:lnTo>
                      <a:pt x="2583" y="3121"/>
                    </a:lnTo>
                    <a:lnTo>
                      <a:pt x="2475" y="2905"/>
                    </a:lnTo>
                    <a:lnTo>
                      <a:pt x="2368" y="2905"/>
                    </a:lnTo>
                    <a:lnTo>
                      <a:pt x="2260" y="3013"/>
                    </a:lnTo>
                    <a:lnTo>
                      <a:pt x="2153" y="3013"/>
                    </a:lnTo>
                    <a:lnTo>
                      <a:pt x="1937" y="3443"/>
                    </a:lnTo>
                    <a:lnTo>
                      <a:pt x="1722" y="3659"/>
                    </a:lnTo>
                    <a:lnTo>
                      <a:pt x="1615" y="3766"/>
                    </a:lnTo>
                    <a:lnTo>
                      <a:pt x="1077" y="3659"/>
                    </a:lnTo>
                    <a:lnTo>
                      <a:pt x="862" y="3551"/>
                    </a:lnTo>
                    <a:lnTo>
                      <a:pt x="754" y="3551"/>
                    </a:lnTo>
                    <a:lnTo>
                      <a:pt x="646" y="3443"/>
                    </a:lnTo>
                    <a:lnTo>
                      <a:pt x="539" y="2798"/>
                    </a:lnTo>
                    <a:lnTo>
                      <a:pt x="431" y="2045"/>
                    </a:lnTo>
                    <a:lnTo>
                      <a:pt x="431" y="1614"/>
                    </a:lnTo>
                    <a:lnTo>
                      <a:pt x="539" y="1292"/>
                    </a:lnTo>
                    <a:lnTo>
                      <a:pt x="754" y="1077"/>
                    </a:lnTo>
                    <a:lnTo>
                      <a:pt x="969" y="754"/>
                    </a:lnTo>
                    <a:lnTo>
                      <a:pt x="1399" y="539"/>
                    </a:lnTo>
                    <a:lnTo>
                      <a:pt x="1615" y="431"/>
                    </a:lnTo>
                    <a:lnTo>
                      <a:pt x="1830" y="323"/>
                    </a:lnTo>
                    <a:lnTo>
                      <a:pt x="2260" y="431"/>
                    </a:lnTo>
                    <a:lnTo>
                      <a:pt x="2583" y="539"/>
                    </a:lnTo>
                    <a:lnTo>
                      <a:pt x="2691" y="646"/>
                    </a:lnTo>
                    <a:lnTo>
                      <a:pt x="2798" y="646"/>
                    </a:lnTo>
                    <a:lnTo>
                      <a:pt x="3013" y="861"/>
                    </a:lnTo>
                    <a:lnTo>
                      <a:pt x="3228" y="1292"/>
                    </a:lnTo>
                    <a:lnTo>
                      <a:pt x="3336" y="1937"/>
                    </a:lnTo>
                    <a:lnTo>
                      <a:pt x="3336" y="2475"/>
                    </a:lnTo>
                    <a:lnTo>
                      <a:pt x="3148" y="3040"/>
                    </a:lnTo>
                    <a:lnTo>
                      <a:pt x="3121" y="3013"/>
                    </a:lnTo>
                    <a:lnTo>
                      <a:pt x="2906" y="3551"/>
                    </a:lnTo>
                    <a:lnTo>
                      <a:pt x="2906" y="3659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9"/>
                    </a:lnTo>
                    <a:lnTo>
                      <a:pt x="3444" y="3228"/>
                    </a:lnTo>
                    <a:lnTo>
                      <a:pt x="3659" y="2475"/>
                    </a:lnTo>
                    <a:lnTo>
                      <a:pt x="3766" y="1937"/>
                    </a:lnTo>
                    <a:lnTo>
                      <a:pt x="3659" y="1507"/>
                    </a:lnTo>
                    <a:lnTo>
                      <a:pt x="3551" y="1184"/>
                    </a:lnTo>
                    <a:lnTo>
                      <a:pt x="3228" y="646"/>
                    </a:lnTo>
                    <a:lnTo>
                      <a:pt x="2906" y="323"/>
                    </a:lnTo>
                    <a:lnTo>
                      <a:pt x="2798" y="216"/>
                    </a:lnTo>
                    <a:lnTo>
                      <a:pt x="2368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8"/>
              <p:cNvSpPr/>
              <p:nvPr/>
            </p:nvSpPr>
            <p:spPr>
              <a:xfrm>
                <a:off x="7166700" y="365227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8"/>
              <p:cNvSpPr/>
              <p:nvPr/>
            </p:nvSpPr>
            <p:spPr>
              <a:xfrm>
                <a:off x="5975175" y="1597375"/>
                <a:ext cx="1406700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8" h="35182" extrusionOk="0">
                    <a:moveTo>
                      <a:pt x="15385" y="0"/>
                    </a:moveTo>
                    <a:lnTo>
                      <a:pt x="14740" y="108"/>
                    </a:lnTo>
                    <a:lnTo>
                      <a:pt x="14094" y="431"/>
                    </a:lnTo>
                    <a:lnTo>
                      <a:pt x="1291" y="7854"/>
                    </a:lnTo>
                    <a:lnTo>
                      <a:pt x="753" y="8284"/>
                    </a:lnTo>
                    <a:lnTo>
                      <a:pt x="323" y="8822"/>
                    </a:lnTo>
                    <a:lnTo>
                      <a:pt x="108" y="9468"/>
                    </a:lnTo>
                    <a:lnTo>
                      <a:pt x="0" y="10113"/>
                    </a:lnTo>
                    <a:lnTo>
                      <a:pt x="0" y="10759"/>
                    </a:lnTo>
                    <a:lnTo>
                      <a:pt x="323" y="11297"/>
                    </a:lnTo>
                    <a:lnTo>
                      <a:pt x="646" y="11942"/>
                    </a:lnTo>
                    <a:lnTo>
                      <a:pt x="1291" y="12373"/>
                    </a:lnTo>
                    <a:lnTo>
                      <a:pt x="39377" y="34858"/>
                    </a:lnTo>
                    <a:lnTo>
                      <a:pt x="40022" y="35073"/>
                    </a:lnTo>
                    <a:lnTo>
                      <a:pt x="40668" y="35181"/>
                    </a:lnTo>
                    <a:lnTo>
                      <a:pt x="41313" y="35073"/>
                    </a:lnTo>
                    <a:lnTo>
                      <a:pt x="41959" y="34858"/>
                    </a:lnTo>
                    <a:lnTo>
                      <a:pt x="54977" y="27112"/>
                    </a:lnTo>
                    <a:lnTo>
                      <a:pt x="55515" y="26682"/>
                    </a:lnTo>
                    <a:lnTo>
                      <a:pt x="55945" y="26144"/>
                    </a:lnTo>
                    <a:lnTo>
                      <a:pt x="56160" y="25498"/>
                    </a:lnTo>
                    <a:lnTo>
                      <a:pt x="56268" y="24853"/>
                    </a:lnTo>
                    <a:lnTo>
                      <a:pt x="56160" y="24207"/>
                    </a:lnTo>
                    <a:lnTo>
                      <a:pt x="55945" y="23562"/>
                    </a:lnTo>
                    <a:lnTo>
                      <a:pt x="55515" y="23024"/>
                    </a:lnTo>
                    <a:lnTo>
                      <a:pt x="54977" y="22593"/>
                    </a:lnTo>
                    <a:lnTo>
                      <a:pt x="16676" y="431"/>
                    </a:lnTo>
                    <a:lnTo>
                      <a:pt x="16031" y="108"/>
                    </a:lnTo>
                    <a:lnTo>
                      <a:pt x="15385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8"/>
              <p:cNvSpPr/>
              <p:nvPr/>
            </p:nvSpPr>
            <p:spPr>
              <a:xfrm>
                <a:off x="5975175" y="1597375"/>
                <a:ext cx="1406700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8" h="35182" fill="none" extrusionOk="0">
                    <a:moveTo>
                      <a:pt x="15385" y="0"/>
                    </a:moveTo>
                    <a:lnTo>
                      <a:pt x="15385" y="0"/>
                    </a:lnTo>
                    <a:lnTo>
                      <a:pt x="14740" y="108"/>
                    </a:lnTo>
                    <a:lnTo>
                      <a:pt x="14094" y="431"/>
                    </a:lnTo>
                    <a:lnTo>
                      <a:pt x="1291" y="7854"/>
                    </a:lnTo>
                    <a:lnTo>
                      <a:pt x="1291" y="7854"/>
                    </a:lnTo>
                    <a:lnTo>
                      <a:pt x="753" y="8284"/>
                    </a:lnTo>
                    <a:lnTo>
                      <a:pt x="323" y="8822"/>
                    </a:lnTo>
                    <a:lnTo>
                      <a:pt x="108" y="9468"/>
                    </a:lnTo>
                    <a:lnTo>
                      <a:pt x="0" y="10113"/>
                    </a:lnTo>
                    <a:lnTo>
                      <a:pt x="0" y="10759"/>
                    </a:lnTo>
                    <a:lnTo>
                      <a:pt x="323" y="11297"/>
                    </a:lnTo>
                    <a:lnTo>
                      <a:pt x="646" y="11942"/>
                    </a:lnTo>
                    <a:lnTo>
                      <a:pt x="1291" y="12373"/>
                    </a:lnTo>
                    <a:lnTo>
                      <a:pt x="39377" y="34858"/>
                    </a:lnTo>
                    <a:lnTo>
                      <a:pt x="39377" y="34858"/>
                    </a:lnTo>
                    <a:lnTo>
                      <a:pt x="40022" y="35073"/>
                    </a:lnTo>
                    <a:lnTo>
                      <a:pt x="40668" y="35181"/>
                    </a:lnTo>
                    <a:lnTo>
                      <a:pt x="40668" y="35181"/>
                    </a:lnTo>
                    <a:lnTo>
                      <a:pt x="41313" y="35073"/>
                    </a:lnTo>
                    <a:lnTo>
                      <a:pt x="41959" y="34858"/>
                    </a:lnTo>
                    <a:lnTo>
                      <a:pt x="54977" y="27112"/>
                    </a:lnTo>
                    <a:lnTo>
                      <a:pt x="54977" y="27112"/>
                    </a:lnTo>
                    <a:lnTo>
                      <a:pt x="55515" y="26682"/>
                    </a:lnTo>
                    <a:lnTo>
                      <a:pt x="55945" y="26144"/>
                    </a:lnTo>
                    <a:lnTo>
                      <a:pt x="56160" y="25498"/>
                    </a:lnTo>
                    <a:lnTo>
                      <a:pt x="56268" y="24853"/>
                    </a:lnTo>
                    <a:lnTo>
                      <a:pt x="56160" y="24207"/>
                    </a:lnTo>
                    <a:lnTo>
                      <a:pt x="55945" y="23562"/>
                    </a:lnTo>
                    <a:lnTo>
                      <a:pt x="55515" y="23024"/>
                    </a:lnTo>
                    <a:lnTo>
                      <a:pt x="54977" y="22593"/>
                    </a:lnTo>
                    <a:lnTo>
                      <a:pt x="16676" y="431"/>
                    </a:lnTo>
                    <a:lnTo>
                      <a:pt x="16676" y="431"/>
                    </a:lnTo>
                    <a:lnTo>
                      <a:pt x="16031" y="108"/>
                    </a:lnTo>
                    <a:lnTo>
                      <a:pt x="1538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8"/>
              <p:cNvSpPr/>
              <p:nvPr/>
            </p:nvSpPr>
            <p:spPr>
              <a:xfrm>
                <a:off x="6324825" y="1920125"/>
                <a:ext cx="9685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058" extrusionOk="0">
                    <a:moveTo>
                      <a:pt x="1722" y="1"/>
                    </a:moveTo>
                    <a:lnTo>
                      <a:pt x="1507" y="108"/>
                    </a:lnTo>
                    <a:lnTo>
                      <a:pt x="0" y="539"/>
                    </a:lnTo>
                    <a:lnTo>
                      <a:pt x="1507" y="5057"/>
                    </a:lnTo>
                    <a:lnTo>
                      <a:pt x="3120" y="4089"/>
                    </a:lnTo>
                    <a:lnTo>
                      <a:pt x="3443" y="3981"/>
                    </a:lnTo>
                    <a:lnTo>
                      <a:pt x="3551" y="3659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658" y="1507"/>
                    </a:lnTo>
                    <a:lnTo>
                      <a:pt x="3228" y="754"/>
                    </a:lnTo>
                    <a:lnTo>
                      <a:pt x="2798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8"/>
              <p:cNvSpPr/>
              <p:nvPr/>
            </p:nvSpPr>
            <p:spPr>
              <a:xfrm>
                <a:off x="6324825" y="1920125"/>
                <a:ext cx="9685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058" fill="none" extrusionOk="0">
                    <a:moveTo>
                      <a:pt x="1507" y="5057"/>
                    </a:moveTo>
                    <a:lnTo>
                      <a:pt x="3120" y="4089"/>
                    </a:lnTo>
                    <a:lnTo>
                      <a:pt x="3120" y="4089"/>
                    </a:lnTo>
                    <a:lnTo>
                      <a:pt x="3443" y="3981"/>
                    </a:lnTo>
                    <a:lnTo>
                      <a:pt x="3551" y="3659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658" y="1507"/>
                    </a:lnTo>
                    <a:lnTo>
                      <a:pt x="3658" y="1507"/>
                    </a:lnTo>
                    <a:lnTo>
                      <a:pt x="3228" y="754"/>
                    </a:lnTo>
                    <a:lnTo>
                      <a:pt x="2798" y="216"/>
                    </a:lnTo>
                    <a:lnTo>
                      <a:pt x="2260" y="1"/>
                    </a:lnTo>
                    <a:lnTo>
                      <a:pt x="1937" y="1"/>
                    </a:lnTo>
                    <a:lnTo>
                      <a:pt x="1722" y="1"/>
                    </a:lnTo>
                    <a:lnTo>
                      <a:pt x="1507" y="108"/>
                    </a:lnTo>
                    <a:lnTo>
                      <a:pt x="0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8"/>
              <p:cNvSpPr/>
              <p:nvPr/>
            </p:nvSpPr>
            <p:spPr>
              <a:xfrm>
                <a:off x="6322125" y="1914750"/>
                <a:ext cx="1022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5380" extrusionOk="0">
                    <a:moveTo>
                      <a:pt x="2153" y="0"/>
                    </a:moveTo>
                    <a:lnTo>
                      <a:pt x="1722" y="108"/>
                    </a:lnTo>
                    <a:lnTo>
                      <a:pt x="1615" y="108"/>
                    </a:lnTo>
                    <a:lnTo>
                      <a:pt x="108" y="646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08" y="969"/>
                    </a:lnTo>
                    <a:lnTo>
                      <a:pt x="216" y="969"/>
                    </a:lnTo>
                    <a:lnTo>
                      <a:pt x="1615" y="431"/>
                    </a:lnTo>
                    <a:lnTo>
                      <a:pt x="1830" y="431"/>
                    </a:lnTo>
                    <a:lnTo>
                      <a:pt x="1830" y="323"/>
                    </a:lnTo>
                    <a:lnTo>
                      <a:pt x="2153" y="323"/>
                    </a:lnTo>
                    <a:lnTo>
                      <a:pt x="2475" y="431"/>
                    </a:lnTo>
                    <a:lnTo>
                      <a:pt x="2906" y="754"/>
                    </a:lnTo>
                    <a:lnTo>
                      <a:pt x="3336" y="1184"/>
                    </a:lnTo>
                    <a:lnTo>
                      <a:pt x="3551" y="1722"/>
                    </a:lnTo>
                    <a:lnTo>
                      <a:pt x="3766" y="2260"/>
                    </a:lnTo>
                    <a:lnTo>
                      <a:pt x="3766" y="2798"/>
                    </a:lnTo>
                    <a:lnTo>
                      <a:pt x="3766" y="3228"/>
                    </a:lnTo>
                    <a:lnTo>
                      <a:pt x="3659" y="3658"/>
                    </a:lnTo>
                    <a:lnTo>
                      <a:pt x="3444" y="3981"/>
                    </a:lnTo>
                    <a:lnTo>
                      <a:pt x="3228" y="4196"/>
                    </a:lnTo>
                    <a:lnTo>
                      <a:pt x="1615" y="5057"/>
                    </a:lnTo>
                    <a:lnTo>
                      <a:pt x="1507" y="5165"/>
                    </a:lnTo>
                    <a:lnTo>
                      <a:pt x="1507" y="5272"/>
                    </a:lnTo>
                    <a:lnTo>
                      <a:pt x="1615" y="5380"/>
                    </a:lnTo>
                    <a:lnTo>
                      <a:pt x="1722" y="5380"/>
                    </a:lnTo>
                    <a:lnTo>
                      <a:pt x="3336" y="4411"/>
                    </a:lnTo>
                    <a:lnTo>
                      <a:pt x="3659" y="4196"/>
                    </a:lnTo>
                    <a:lnTo>
                      <a:pt x="3874" y="3766"/>
                    </a:lnTo>
                    <a:lnTo>
                      <a:pt x="4089" y="3336"/>
                    </a:lnTo>
                    <a:lnTo>
                      <a:pt x="4089" y="2798"/>
                    </a:lnTo>
                    <a:lnTo>
                      <a:pt x="4089" y="2260"/>
                    </a:lnTo>
                    <a:lnTo>
                      <a:pt x="3874" y="1614"/>
                    </a:lnTo>
                    <a:lnTo>
                      <a:pt x="3551" y="969"/>
                    </a:lnTo>
                    <a:lnTo>
                      <a:pt x="3121" y="431"/>
                    </a:lnTo>
                    <a:lnTo>
                      <a:pt x="2691" y="108"/>
                    </a:lnTo>
                    <a:lnTo>
                      <a:pt x="21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8"/>
              <p:cNvSpPr/>
              <p:nvPr/>
            </p:nvSpPr>
            <p:spPr>
              <a:xfrm>
                <a:off x="6292550" y="1930875"/>
                <a:ext cx="914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950" extrusionOk="0">
                    <a:moveTo>
                      <a:pt x="1614" y="216"/>
                    </a:moveTo>
                    <a:lnTo>
                      <a:pt x="2045" y="324"/>
                    </a:lnTo>
                    <a:lnTo>
                      <a:pt x="2475" y="646"/>
                    </a:lnTo>
                    <a:lnTo>
                      <a:pt x="2905" y="1184"/>
                    </a:lnTo>
                    <a:lnTo>
                      <a:pt x="3228" y="1830"/>
                    </a:lnTo>
                    <a:lnTo>
                      <a:pt x="3336" y="2368"/>
                    </a:lnTo>
                    <a:lnTo>
                      <a:pt x="3336" y="2906"/>
                    </a:lnTo>
                    <a:lnTo>
                      <a:pt x="3336" y="3444"/>
                    </a:lnTo>
                    <a:lnTo>
                      <a:pt x="3228" y="3874"/>
                    </a:lnTo>
                    <a:lnTo>
                      <a:pt x="2905" y="4304"/>
                    </a:lnTo>
                    <a:lnTo>
                      <a:pt x="2583" y="4520"/>
                    </a:lnTo>
                    <a:lnTo>
                      <a:pt x="2367" y="4627"/>
                    </a:lnTo>
                    <a:lnTo>
                      <a:pt x="2152" y="4627"/>
                    </a:lnTo>
                    <a:lnTo>
                      <a:pt x="1614" y="4520"/>
                    </a:lnTo>
                    <a:lnTo>
                      <a:pt x="1184" y="4197"/>
                    </a:lnTo>
                    <a:lnTo>
                      <a:pt x="754" y="3659"/>
                    </a:lnTo>
                    <a:lnTo>
                      <a:pt x="538" y="3013"/>
                    </a:lnTo>
                    <a:lnTo>
                      <a:pt x="323" y="2475"/>
                    </a:lnTo>
                    <a:lnTo>
                      <a:pt x="323" y="2045"/>
                    </a:lnTo>
                    <a:lnTo>
                      <a:pt x="431" y="1400"/>
                    </a:lnTo>
                    <a:lnTo>
                      <a:pt x="646" y="969"/>
                    </a:lnTo>
                    <a:lnTo>
                      <a:pt x="861" y="539"/>
                    </a:lnTo>
                    <a:lnTo>
                      <a:pt x="1291" y="324"/>
                    </a:lnTo>
                    <a:lnTo>
                      <a:pt x="1614" y="216"/>
                    </a:lnTo>
                    <a:close/>
                    <a:moveTo>
                      <a:pt x="1184" y="1"/>
                    </a:moveTo>
                    <a:lnTo>
                      <a:pt x="646" y="324"/>
                    </a:lnTo>
                    <a:lnTo>
                      <a:pt x="323" y="754"/>
                    </a:lnTo>
                    <a:lnTo>
                      <a:pt x="108" y="1400"/>
                    </a:lnTo>
                    <a:lnTo>
                      <a:pt x="0" y="2045"/>
                    </a:lnTo>
                    <a:lnTo>
                      <a:pt x="108" y="2583"/>
                    </a:lnTo>
                    <a:lnTo>
                      <a:pt x="216" y="3121"/>
                    </a:lnTo>
                    <a:lnTo>
                      <a:pt x="538" y="3874"/>
                    </a:lnTo>
                    <a:lnTo>
                      <a:pt x="969" y="4412"/>
                    </a:lnTo>
                    <a:lnTo>
                      <a:pt x="1507" y="4842"/>
                    </a:lnTo>
                    <a:lnTo>
                      <a:pt x="1829" y="4950"/>
                    </a:lnTo>
                    <a:lnTo>
                      <a:pt x="2475" y="4950"/>
                    </a:lnTo>
                    <a:lnTo>
                      <a:pt x="2798" y="4842"/>
                    </a:lnTo>
                    <a:lnTo>
                      <a:pt x="3120" y="4412"/>
                    </a:lnTo>
                    <a:lnTo>
                      <a:pt x="3443" y="3982"/>
                    </a:lnTo>
                    <a:lnTo>
                      <a:pt x="3658" y="3444"/>
                    </a:lnTo>
                    <a:lnTo>
                      <a:pt x="3658" y="2906"/>
                    </a:lnTo>
                    <a:lnTo>
                      <a:pt x="3658" y="2260"/>
                    </a:lnTo>
                    <a:lnTo>
                      <a:pt x="3443" y="1722"/>
                    </a:lnTo>
                    <a:lnTo>
                      <a:pt x="3120" y="969"/>
                    </a:lnTo>
                    <a:lnTo>
                      <a:pt x="2690" y="431"/>
                    </a:lnTo>
                    <a:lnTo>
                      <a:pt x="2152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8"/>
              <p:cNvSpPr/>
              <p:nvPr/>
            </p:nvSpPr>
            <p:spPr>
              <a:xfrm>
                <a:off x="6297925" y="1933575"/>
                <a:ext cx="8340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4735" extrusionOk="0">
                    <a:moveTo>
                      <a:pt x="1292" y="1"/>
                    </a:moveTo>
                    <a:lnTo>
                      <a:pt x="969" y="108"/>
                    </a:lnTo>
                    <a:lnTo>
                      <a:pt x="646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076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" y="2475"/>
                    </a:lnTo>
                    <a:lnTo>
                      <a:pt x="108" y="2905"/>
                    </a:lnTo>
                    <a:lnTo>
                      <a:pt x="323" y="3443"/>
                    </a:lnTo>
                    <a:lnTo>
                      <a:pt x="539" y="3874"/>
                    </a:lnTo>
                    <a:lnTo>
                      <a:pt x="861" y="4196"/>
                    </a:lnTo>
                    <a:lnTo>
                      <a:pt x="1184" y="4412"/>
                    </a:lnTo>
                    <a:lnTo>
                      <a:pt x="1507" y="4627"/>
                    </a:lnTo>
                    <a:lnTo>
                      <a:pt x="1830" y="4734"/>
                    </a:lnTo>
                    <a:lnTo>
                      <a:pt x="2152" y="4627"/>
                    </a:lnTo>
                    <a:lnTo>
                      <a:pt x="2475" y="4519"/>
                    </a:lnTo>
                    <a:lnTo>
                      <a:pt x="2798" y="4304"/>
                    </a:lnTo>
                    <a:lnTo>
                      <a:pt x="3013" y="4089"/>
                    </a:lnTo>
                    <a:lnTo>
                      <a:pt x="3121" y="3766"/>
                    </a:lnTo>
                    <a:lnTo>
                      <a:pt x="3228" y="3336"/>
                    </a:lnTo>
                    <a:lnTo>
                      <a:pt x="3336" y="2475"/>
                    </a:lnTo>
                    <a:lnTo>
                      <a:pt x="3121" y="1614"/>
                    </a:lnTo>
                    <a:lnTo>
                      <a:pt x="2690" y="861"/>
                    </a:lnTo>
                    <a:lnTo>
                      <a:pt x="2260" y="323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8"/>
              <p:cNvSpPr/>
              <p:nvPr/>
            </p:nvSpPr>
            <p:spPr>
              <a:xfrm>
                <a:off x="6311375" y="1952400"/>
                <a:ext cx="592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121" extrusionOk="0">
                    <a:moveTo>
                      <a:pt x="646" y="1"/>
                    </a:moveTo>
                    <a:lnTo>
                      <a:pt x="323" y="323"/>
                    </a:lnTo>
                    <a:lnTo>
                      <a:pt x="1" y="754"/>
                    </a:lnTo>
                    <a:lnTo>
                      <a:pt x="1" y="1292"/>
                    </a:lnTo>
                    <a:lnTo>
                      <a:pt x="108" y="1937"/>
                    </a:lnTo>
                    <a:lnTo>
                      <a:pt x="323" y="2583"/>
                    </a:lnTo>
                    <a:lnTo>
                      <a:pt x="754" y="3013"/>
                    </a:lnTo>
                    <a:lnTo>
                      <a:pt x="1184" y="3121"/>
                    </a:lnTo>
                    <a:lnTo>
                      <a:pt x="1507" y="3121"/>
                    </a:lnTo>
                    <a:lnTo>
                      <a:pt x="1722" y="3013"/>
                    </a:lnTo>
                    <a:lnTo>
                      <a:pt x="2045" y="2690"/>
                    </a:lnTo>
                    <a:lnTo>
                      <a:pt x="2260" y="2260"/>
                    </a:lnTo>
                    <a:lnTo>
                      <a:pt x="2367" y="1614"/>
                    </a:lnTo>
                    <a:lnTo>
                      <a:pt x="2152" y="1077"/>
                    </a:lnTo>
                    <a:lnTo>
                      <a:pt x="1937" y="539"/>
                    </a:lnTo>
                    <a:lnTo>
                      <a:pt x="1507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8"/>
              <p:cNvSpPr/>
              <p:nvPr/>
            </p:nvSpPr>
            <p:spPr>
              <a:xfrm>
                <a:off x="6101575" y="1462875"/>
                <a:ext cx="559475" cy="726250"/>
              </a:xfrm>
              <a:custGeom>
                <a:avLst/>
                <a:gdLst/>
                <a:ahLst/>
                <a:cxnLst/>
                <a:rect l="l" t="t" r="r" b="b"/>
                <a:pathLst>
                  <a:path w="22379" h="29050" extrusionOk="0">
                    <a:moveTo>
                      <a:pt x="1" y="1"/>
                    </a:moveTo>
                    <a:lnTo>
                      <a:pt x="1" y="16246"/>
                    </a:lnTo>
                    <a:lnTo>
                      <a:pt x="5918" y="19582"/>
                    </a:lnTo>
                    <a:lnTo>
                      <a:pt x="6886" y="20120"/>
                    </a:lnTo>
                    <a:lnTo>
                      <a:pt x="6994" y="20227"/>
                    </a:lnTo>
                    <a:lnTo>
                      <a:pt x="7209" y="20335"/>
                    </a:lnTo>
                    <a:lnTo>
                      <a:pt x="7317" y="20120"/>
                    </a:lnTo>
                    <a:lnTo>
                      <a:pt x="7317" y="19904"/>
                    </a:lnTo>
                    <a:lnTo>
                      <a:pt x="7532" y="19474"/>
                    </a:lnTo>
                    <a:lnTo>
                      <a:pt x="7855" y="19044"/>
                    </a:lnTo>
                    <a:lnTo>
                      <a:pt x="7962" y="18936"/>
                    </a:lnTo>
                    <a:lnTo>
                      <a:pt x="8500" y="18613"/>
                    </a:lnTo>
                    <a:lnTo>
                      <a:pt x="9146" y="18398"/>
                    </a:lnTo>
                    <a:lnTo>
                      <a:pt x="9791" y="18398"/>
                    </a:lnTo>
                    <a:lnTo>
                      <a:pt x="10437" y="18506"/>
                    </a:lnTo>
                    <a:lnTo>
                      <a:pt x="10975" y="18721"/>
                    </a:lnTo>
                    <a:lnTo>
                      <a:pt x="11405" y="19044"/>
                    </a:lnTo>
                    <a:lnTo>
                      <a:pt x="11728" y="19366"/>
                    </a:lnTo>
                    <a:lnTo>
                      <a:pt x="11943" y="19797"/>
                    </a:lnTo>
                    <a:lnTo>
                      <a:pt x="12050" y="20227"/>
                    </a:lnTo>
                    <a:lnTo>
                      <a:pt x="12266" y="21195"/>
                    </a:lnTo>
                    <a:lnTo>
                      <a:pt x="12158" y="22056"/>
                    </a:lnTo>
                    <a:lnTo>
                      <a:pt x="12050" y="22702"/>
                    </a:lnTo>
                    <a:lnTo>
                      <a:pt x="11943" y="23024"/>
                    </a:lnTo>
                    <a:lnTo>
                      <a:pt x="12158" y="23132"/>
                    </a:lnTo>
                    <a:lnTo>
                      <a:pt x="12266" y="23240"/>
                    </a:lnTo>
                    <a:lnTo>
                      <a:pt x="13879" y="24208"/>
                    </a:lnTo>
                    <a:lnTo>
                      <a:pt x="16784" y="25822"/>
                    </a:lnTo>
                    <a:lnTo>
                      <a:pt x="19689" y="27543"/>
                    </a:lnTo>
                    <a:lnTo>
                      <a:pt x="21841" y="28726"/>
                    </a:lnTo>
                    <a:lnTo>
                      <a:pt x="22379" y="29049"/>
                    </a:lnTo>
                    <a:lnTo>
                      <a:pt x="22271" y="130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8"/>
              <p:cNvSpPr/>
              <p:nvPr/>
            </p:nvSpPr>
            <p:spPr>
              <a:xfrm>
                <a:off x="6096200" y="1460200"/>
                <a:ext cx="567550" cy="734300"/>
              </a:xfrm>
              <a:custGeom>
                <a:avLst/>
                <a:gdLst/>
                <a:ahLst/>
                <a:cxnLst/>
                <a:rect l="l" t="t" r="r" b="b"/>
                <a:pathLst>
                  <a:path w="22702" h="29372" extrusionOk="0">
                    <a:moveTo>
                      <a:pt x="323" y="431"/>
                    </a:moveTo>
                    <a:lnTo>
                      <a:pt x="22379" y="13233"/>
                    </a:lnTo>
                    <a:lnTo>
                      <a:pt x="22379" y="28920"/>
                    </a:lnTo>
                    <a:lnTo>
                      <a:pt x="22056" y="28726"/>
                    </a:lnTo>
                    <a:lnTo>
                      <a:pt x="20012" y="27542"/>
                    </a:lnTo>
                    <a:lnTo>
                      <a:pt x="17107" y="25821"/>
                    </a:lnTo>
                    <a:lnTo>
                      <a:pt x="14202" y="24100"/>
                    </a:lnTo>
                    <a:lnTo>
                      <a:pt x="12588" y="23239"/>
                    </a:lnTo>
                    <a:lnTo>
                      <a:pt x="12373" y="23131"/>
                    </a:lnTo>
                    <a:lnTo>
                      <a:pt x="12373" y="23024"/>
                    </a:lnTo>
                    <a:lnTo>
                      <a:pt x="12373" y="22916"/>
                    </a:lnTo>
                    <a:lnTo>
                      <a:pt x="12588" y="22271"/>
                    </a:lnTo>
                    <a:lnTo>
                      <a:pt x="12588" y="21410"/>
                    </a:lnTo>
                    <a:lnTo>
                      <a:pt x="12588" y="20657"/>
                    </a:lnTo>
                    <a:lnTo>
                      <a:pt x="12373" y="19904"/>
                    </a:lnTo>
                    <a:lnTo>
                      <a:pt x="11943" y="19258"/>
                    </a:lnTo>
                    <a:lnTo>
                      <a:pt x="11620" y="18936"/>
                    </a:lnTo>
                    <a:lnTo>
                      <a:pt x="11297" y="18720"/>
                    </a:lnTo>
                    <a:lnTo>
                      <a:pt x="10652" y="18398"/>
                    </a:lnTo>
                    <a:lnTo>
                      <a:pt x="9899" y="18290"/>
                    </a:lnTo>
                    <a:lnTo>
                      <a:pt x="9253" y="18398"/>
                    </a:lnTo>
                    <a:lnTo>
                      <a:pt x="8608" y="18613"/>
                    </a:lnTo>
                    <a:lnTo>
                      <a:pt x="8070" y="18936"/>
                    </a:lnTo>
                    <a:lnTo>
                      <a:pt x="8070" y="19043"/>
                    </a:lnTo>
                    <a:lnTo>
                      <a:pt x="7962" y="19043"/>
                    </a:lnTo>
                    <a:lnTo>
                      <a:pt x="7639" y="19473"/>
                    </a:lnTo>
                    <a:lnTo>
                      <a:pt x="7424" y="20011"/>
                    </a:lnTo>
                    <a:lnTo>
                      <a:pt x="7424" y="20227"/>
                    </a:lnTo>
                    <a:lnTo>
                      <a:pt x="7209" y="20119"/>
                    </a:lnTo>
                    <a:lnTo>
                      <a:pt x="7101" y="20011"/>
                    </a:lnTo>
                    <a:lnTo>
                      <a:pt x="6241" y="19473"/>
                    </a:lnTo>
                    <a:lnTo>
                      <a:pt x="323" y="16198"/>
                    </a:lnTo>
                    <a:lnTo>
                      <a:pt x="323" y="16198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6353"/>
                    </a:lnTo>
                    <a:lnTo>
                      <a:pt x="108" y="16461"/>
                    </a:lnTo>
                    <a:lnTo>
                      <a:pt x="6025" y="19796"/>
                    </a:lnTo>
                    <a:lnTo>
                      <a:pt x="6994" y="20334"/>
                    </a:lnTo>
                    <a:lnTo>
                      <a:pt x="7101" y="20442"/>
                    </a:lnTo>
                    <a:lnTo>
                      <a:pt x="7209" y="20549"/>
                    </a:lnTo>
                    <a:lnTo>
                      <a:pt x="7532" y="20549"/>
                    </a:lnTo>
                    <a:lnTo>
                      <a:pt x="7639" y="20442"/>
                    </a:lnTo>
                    <a:lnTo>
                      <a:pt x="7639" y="20227"/>
                    </a:lnTo>
                    <a:lnTo>
                      <a:pt x="7747" y="20011"/>
                    </a:lnTo>
                    <a:lnTo>
                      <a:pt x="7962" y="19581"/>
                    </a:lnTo>
                    <a:lnTo>
                      <a:pt x="8177" y="19258"/>
                    </a:lnTo>
                    <a:lnTo>
                      <a:pt x="8285" y="19151"/>
                    </a:lnTo>
                    <a:lnTo>
                      <a:pt x="8715" y="18828"/>
                    </a:lnTo>
                    <a:lnTo>
                      <a:pt x="9253" y="18720"/>
                    </a:lnTo>
                    <a:lnTo>
                      <a:pt x="9899" y="18613"/>
                    </a:lnTo>
                    <a:lnTo>
                      <a:pt x="10544" y="18720"/>
                    </a:lnTo>
                    <a:lnTo>
                      <a:pt x="11082" y="18936"/>
                    </a:lnTo>
                    <a:lnTo>
                      <a:pt x="11728" y="19366"/>
                    </a:lnTo>
                    <a:lnTo>
                      <a:pt x="12050" y="20011"/>
                    </a:lnTo>
                    <a:lnTo>
                      <a:pt x="12265" y="20657"/>
                    </a:lnTo>
                    <a:lnTo>
                      <a:pt x="12265" y="21410"/>
                    </a:lnTo>
                    <a:lnTo>
                      <a:pt x="12265" y="22163"/>
                    </a:lnTo>
                    <a:lnTo>
                      <a:pt x="12158" y="22809"/>
                    </a:lnTo>
                    <a:lnTo>
                      <a:pt x="12050" y="22916"/>
                    </a:lnTo>
                    <a:lnTo>
                      <a:pt x="12050" y="23131"/>
                    </a:lnTo>
                    <a:lnTo>
                      <a:pt x="12158" y="23347"/>
                    </a:lnTo>
                    <a:lnTo>
                      <a:pt x="12373" y="23454"/>
                    </a:lnTo>
                    <a:lnTo>
                      <a:pt x="12481" y="23454"/>
                    </a:lnTo>
                    <a:lnTo>
                      <a:pt x="13987" y="24422"/>
                    </a:lnTo>
                    <a:lnTo>
                      <a:pt x="16892" y="26036"/>
                    </a:lnTo>
                    <a:lnTo>
                      <a:pt x="19797" y="27758"/>
                    </a:lnTo>
                    <a:lnTo>
                      <a:pt x="21948" y="29049"/>
                    </a:lnTo>
                    <a:lnTo>
                      <a:pt x="22486" y="29371"/>
                    </a:lnTo>
                    <a:lnTo>
                      <a:pt x="22594" y="29371"/>
                    </a:lnTo>
                    <a:lnTo>
                      <a:pt x="22701" y="29156"/>
                    </a:lnTo>
                    <a:lnTo>
                      <a:pt x="22594" y="13126"/>
                    </a:lnTo>
                    <a:lnTo>
                      <a:pt x="22594" y="1301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8"/>
              <p:cNvSpPr/>
              <p:nvPr/>
            </p:nvSpPr>
            <p:spPr>
              <a:xfrm>
                <a:off x="6658350" y="1621575"/>
                <a:ext cx="285125" cy="567550"/>
              </a:xfrm>
              <a:custGeom>
                <a:avLst/>
                <a:gdLst/>
                <a:ahLst/>
                <a:cxnLst/>
                <a:rect l="l" t="t" r="r" b="b"/>
                <a:pathLst>
                  <a:path w="11405" h="22702" extrusionOk="0">
                    <a:moveTo>
                      <a:pt x="11404" y="1"/>
                    </a:moveTo>
                    <a:lnTo>
                      <a:pt x="0" y="6671"/>
                    </a:lnTo>
                    <a:lnTo>
                      <a:pt x="108" y="22701"/>
                    </a:lnTo>
                    <a:lnTo>
                      <a:pt x="11404" y="16138"/>
                    </a:lnTo>
                    <a:lnTo>
                      <a:pt x="1140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8"/>
              <p:cNvSpPr/>
              <p:nvPr/>
            </p:nvSpPr>
            <p:spPr>
              <a:xfrm>
                <a:off x="6655650" y="1618875"/>
                <a:ext cx="293200" cy="575625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23025" extrusionOk="0">
                    <a:moveTo>
                      <a:pt x="11405" y="343"/>
                    </a:moveTo>
                    <a:lnTo>
                      <a:pt x="11405" y="16139"/>
                    </a:lnTo>
                    <a:lnTo>
                      <a:pt x="323" y="22594"/>
                    </a:lnTo>
                    <a:lnTo>
                      <a:pt x="323" y="6886"/>
                    </a:lnTo>
                    <a:lnTo>
                      <a:pt x="11405" y="343"/>
                    </a:lnTo>
                    <a:close/>
                    <a:moveTo>
                      <a:pt x="11512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08" y="22809"/>
                    </a:lnTo>
                    <a:lnTo>
                      <a:pt x="108" y="23024"/>
                    </a:lnTo>
                    <a:lnTo>
                      <a:pt x="323" y="23024"/>
                    </a:lnTo>
                    <a:lnTo>
                      <a:pt x="11620" y="16354"/>
                    </a:lnTo>
                    <a:lnTo>
                      <a:pt x="11728" y="16246"/>
                    </a:lnTo>
                    <a:lnTo>
                      <a:pt x="11728" y="109"/>
                    </a:lnTo>
                    <a:lnTo>
                      <a:pt x="1162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6101575" y="1296125"/>
                <a:ext cx="841900" cy="49222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19689" extrusionOk="0">
                    <a:moveTo>
                      <a:pt x="11513" y="1"/>
                    </a:moveTo>
                    <a:lnTo>
                      <a:pt x="1" y="6671"/>
                    </a:lnTo>
                    <a:lnTo>
                      <a:pt x="22271" y="19689"/>
                    </a:lnTo>
                    <a:lnTo>
                      <a:pt x="33675" y="13019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6096200" y="1293425"/>
                <a:ext cx="849950" cy="497625"/>
              </a:xfrm>
              <a:custGeom>
                <a:avLst/>
                <a:gdLst/>
                <a:ahLst/>
                <a:cxnLst/>
                <a:rect l="l" t="t" r="r" b="b"/>
                <a:pathLst>
                  <a:path w="33998" h="19905" extrusionOk="0">
                    <a:moveTo>
                      <a:pt x="11728" y="324"/>
                    </a:moveTo>
                    <a:lnTo>
                      <a:pt x="33568" y="13127"/>
                    </a:lnTo>
                    <a:lnTo>
                      <a:pt x="22486" y="19689"/>
                    </a:lnTo>
                    <a:lnTo>
                      <a:pt x="402" y="6780"/>
                    </a:lnTo>
                    <a:lnTo>
                      <a:pt x="402" y="6780"/>
                    </a:lnTo>
                    <a:lnTo>
                      <a:pt x="11728" y="324"/>
                    </a:lnTo>
                    <a:close/>
                    <a:moveTo>
                      <a:pt x="11620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08" y="6886"/>
                    </a:lnTo>
                    <a:lnTo>
                      <a:pt x="22379" y="19904"/>
                    </a:lnTo>
                    <a:lnTo>
                      <a:pt x="22594" y="19904"/>
                    </a:lnTo>
                    <a:lnTo>
                      <a:pt x="33998" y="13234"/>
                    </a:lnTo>
                    <a:lnTo>
                      <a:pt x="33998" y="13127"/>
                    </a:lnTo>
                    <a:lnTo>
                      <a:pt x="33998" y="13019"/>
                    </a:lnTo>
                    <a:lnTo>
                      <a:pt x="117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6098900" y="1527425"/>
                <a:ext cx="562150" cy="333550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13342" extrusionOk="0">
                    <a:moveTo>
                      <a:pt x="0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108" y="324"/>
                    </a:lnTo>
                    <a:lnTo>
                      <a:pt x="323" y="431"/>
                    </a:lnTo>
                    <a:lnTo>
                      <a:pt x="12373" y="7532"/>
                    </a:lnTo>
                    <a:lnTo>
                      <a:pt x="19258" y="11513"/>
                    </a:lnTo>
                    <a:lnTo>
                      <a:pt x="22271" y="13342"/>
                    </a:lnTo>
                    <a:lnTo>
                      <a:pt x="22486" y="13342"/>
                    </a:lnTo>
                    <a:lnTo>
                      <a:pt x="22486" y="13234"/>
                    </a:lnTo>
                    <a:lnTo>
                      <a:pt x="22486" y="13127"/>
                    </a:lnTo>
                    <a:lnTo>
                      <a:pt x="11404" y="6564"/>
                    </a:lnTo>
                    <a:lnTo>
                      <a:pt x="3766" y="2045"/>
                    </a:lnTo>
                    <a:lnTo>
                      <a:pt x="1184" y="646"/>
                    </a:lnTo>
                    <a:lnTo>
                      <a:pt x="431" y="216"/>
                    </a:lnTo>
                    <a:lnTo>
                      <a:pt x="215" y="109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6682550" y="1626950"/>
                <a:ext cx="1049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3014" extrusionOk="0">
                    <a:moveTo>
                      <a:pt x="4196" y="1"/>
                    </a:moveTo>
                    <a:lnTo>
                      <a:pt x="1" y="2475"/>
                    </a:lnTo>
                    <a:lnTo>
                      <a:pt x="1" y="3013"/>
                    </a:lnTo>
                    <a:lnTo>
                      <a:pt x="4196" y="539"/>
                    </a:lnTo>
                    <a:lnTo>
                      <a:pt x="419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6677175" y="1624275"/>
                <a:ext cx="11567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3228" extrusionOk="0">
                    <a:moveTo>
                      <a:pt x="4304" y="342"/>
                    </a:moveTo>
                    <a:lnTo>
                      <a:pt x="4304" y="538"/>
                    </a:lnTo>
                    <a:lnTo>
                      <a:pt x="323" y="2797"/>
                    </a:lnTo>
                    <a:lnTo>
                      <a:pt x="323" y="2690"/>
                    </a:lnTo>
                    <a:lnTo>
                      <a:pt x="4304" y="342"/>
                    </a:lnTo>
                    <a:close/>
                    <a:moveTo>
                      <a:pt x="4304" y="0"/>
                    </a:moveTo>
                    <a:lnTo>
                      <a:pt x="108" y="2475"/>
                    </a:lnTo>
                    <a:lnTo>
                      <a:pt x="0" y="2582"/>
                    </a:lnTo>
                    <a:lnTo>
                      <a:pt x="108" y="3120"/>
                    </a:lnTo>
                    <a:lnTo>
                      <a:pt x="108" y="3228"/>
                    </a:lnTo>
                    <a:lnTo>
                      <a:pt x="323" y="3228"/>
                    </a:lnTo>
                    <a:lnTo>
                      <a:pt x="4519" y="753"/>
                    </a:lnTo>
                    <a:lnTo>
                      <a:pt x="4627" y="646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6510400" y="1581225"/>
                <a:ext cx="172175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843" extrusionOk="0">
                    <a:moveTo>
                      <a:pt x="1" y="1"/>
                    </a:moveTo>
                    <a:lnTo>
                      <a:pt x="1" y="861"/>
                    </a:lnTo>
                    <a:lnTo>
                      <a:pt x="6887" y="4842"/>
                    </a:lnTo>
                    <a:lnTo>
                      <a:pt x="6887" y="43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6507725" y="1575850"/>
                <a:ext cx="17755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5165" extrusionOk="0">
                    <a:moveTo>
                      <a:pt x="323" y="431"/>
                    </a:moveTo>
                    <a:lnTo>
                      <a:pt x="6778" y="4558"/>
                    </a:lnTo>
                    <a:lnTo>
                      <a:pt x="6778" y="4734"/>
                    </a:lnTo>
                    <a:lnTo>
                      <a:pt x="323" y="969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1076"/>
                    </a:lnTo>
                    <a:lnTo>
                      <a:pt x="108" y="1184"/>
                    </a:lnTo>
                    <a:lnTo>
                      <a:pt x="6886" y="5165"/>
                    </a:lnTo>
                    <a:lnTo>
                      <a:pt x="7101" y="5165"/>
                    </a:lnTo>
                    <a:lnTo>
                      <a:pt x="7101" y="5057"/>
                    </a:lnTo>
                    <a:lnTo>
                      <a:pt x="7101" y="4519"/>
                    </a:lnTo>
                    <a:lnTo>
                      <a:pt x="6994" y="4412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6510400" y="1516675"/>
                <a:ext cx="277075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6887" extrusionOk="0">
                    <a:moveTo>
                      <a:pt x="4304" y="1"/>
                    </a:moveTo>
                    <a:lnTo>
                      <a:pt x="1" y="2583"/>
                    </a:lnTo>
                    <a:lnTo>
                      <a:pt x="6887" y="6886"/>
                    </a:lnTo>
                    <a:lnTo>
                      <a:pt x="11082" y="441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6507725" y="1514000"/>
                <a:ext cx="282425" cy="177525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7101" extrusionOk="0">
                    <a:moveTo>
                      <a:pt x="4411" y="323"/>
                    </a:moveTo>
                    <a:lnTo>
                      <a:pt x="10867" y="4519"/>
                    </a:lnTo>
                    <a:lnTo>
                      <a:pt x="6994" y="6778"/>
                    </a:lnTo>
                    <a:lnTo>
                      <a:pt x="479" y="2642"/>
                    </a:lnTo>
                    <a:lnTo>
                      <a:pt x="479" y="2642"/>
                    </a:lnTo>
                    <a:lnTo>
                      <a:pt x="4411" y="323"/>
                    </a:lnTo>
                    <a:close/>
                    <a:moveTo>
                      <a:pt x="4411" y="0"/>
                    </a:moveTo>
                    <a:lnTo>
                      <a:pt x="108" y="2475"/>
                    </a:lnTo>
                    <a:lnTo>
                      <a:pt x="0" y="2690"/>
                    </a:lnTo>
                    <a:lnTo>
                      <a:pt x="108" y="2797"/>
                    </a:lnTo>
                    <a:lnTo>
                      <a:pt x="6886" y="7101"/>
                    </a:lnTo>
                    <a:lnTo>
                      <a:pt x="6994" y="7101"/>
                    </a:lnTo>
                    <a:lnTo>
                      <a:pt x="11297" y="4626"/>
                    </a:lnTo>
                    <a:lnTo>
                      <a:pt x="11297" y="4519"/>
                    </a:lnTo>
                    <a:lnTo>
                      <a:pt x="11297" y="4411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6507725" y="1586600"/>
                <a:ext cx="1775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628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108" y="216"/>
                    </a:lnTo>
                    <a:lnTo>
                      <a:pt x="431" y="431"/>
                    </a:lnTo>
                    <a:lnTo>
                      <a:pt x="4196" y="2906"/>
                    </a:lnTo>
                    <a:lnTo>
                      <a:pt x="6025" y="4089"/>
                    </a:lnTo>
                    <a:lnTo>
                      <a:pt x="6886" y="4627"/>
                    </a:lnTo>
                    <a:lnTo>
                      <a:pt x="6994" y="4627"/>
                    </a:lnTo>
                    <a:lnTo>
                      <a:pt x="7101" y="4520"/>
                    </a:lnTo>
                    <a:lnTo>
                      <a:pt x="7101" y="4412"/>
                    </a:lnTo>
                    <a:lnTo>
                      <a:pt x="6994" y="4304"/>
                    </a:lnTo>
                    <a:lnTo>
                      <a:pt x="3658" y="2153"/>
                    </a:lnTo>
                    <a:lnTo>
                      <a:pt x="1291" y="646"/>
                    </a:lnTo>
                    <a:lnTo>
                      <a:pt x="538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8"/>
              <p:cNvSpPr/>
              <p:nvPr/>
            </p:nvSpPr>
            <p:spPr>
              <a:xfrm>
                <a:off x="6421650" y="1473650"/>
                <a:ext cx="10762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013" extrusionOk="0">
                    <a:moveTo>
                      <a:pt x="4304" y="0"/>
                    </a:moveTo>
                    <a:lnTo>
                      <a:pt x="1" y="2475"/>
                    </a:lnTo>
                    <a:lnTo>
                      <a:pt x="108" y="3013"/>
                    </a:lnTo>
                    <a:lnTo>
                      <a:pt x="4304" y="538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8"/>
              <p:cNvSpPr/>
              <p:nvPr/>
            </p:nvSpPr>
            <p:spPr>
              <a:xfrm>
                <a:off x="6418975" y="1470950"/>
                <a:ext cx="1129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3229" extrusionOk="0">
                    <a:moveTo>
                      <a:pt x="4196" y="346"/>
                    </a:moveTo>
                    <a:lnTo>
                      <a:pt x="4196" y="646"/>
                    </a:lnTo>
                    <a:lnTo>
                      <a:pt x="323" y="2905"/>
                    </a:lnTo>
                    <a:lnTo>
                      <a:pt x="323" y="2690"/>
                    </a:lnTo>
                    <a:lnTo>
                      <a:pt x="4196" y="346"/>
                    </a:lnTo>
                    <a:close/>
                    <a:moveTo>
                      <a:pt x="4303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0" y="3121"/>
                    </a:lnTo>
                    <a:lnTo>
                      <a:pt x="108" y="3228"/>
                    </a:lnTo>
                    <a:lnTo>
                      <a:pt x="215" y="3228"/>
                    </a:lnTo>
                    <a:lnTo>
                      <a:pt x="4411" y="861"/>
                    </a:lnTo>
                    <a:lnTo>
                      <a:pt x="4519" y="646"/>
                    </a:lnTo>
                    <a:lnTo>
                      <a:pt x="4519" y="108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6252200" y="1427925"/>
                <a:ext cx="169475" cy="121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842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6779" y="4842"/>
                    </a:lnTo>
                    <a:lnTo>
                      <a:pt x="6779" y="43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6249525" y="1425225"/>
                <a:ext cx="1775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5058" extrusionOk="0">
                    <a:moveTo>
                      <a:pt x="215" y="431"/>
                    </a:moveTo>
                    <a:lnTo>
                      <a:pt x="6778" y="4519"/>
                    </a:lnTo>
                    <a:lnTo>
                      <a:pt x="6778" y="4734"/>
                    </a:lnTo>
                    <a:lnTo>
                      <a:pt x="215" y="969"/>
                    </a:lnTo>
                    <a:lnTo>
                      <a:pt x="215" y="431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0" y="1184"/>
                    </a:lnTo>
                    <a:lnTo>
                      <a:pt x="6886" y="5057"/>
                    </a:lnTo>
                    <a:lnTo>
                      <a:pt x="6993" y="5057"/>
                    </a:lnTo>
                    <a:lnTo>
                      <a:pt x="7101" y="4950"/>
                    </a:lnTo>
                    <a:lnTo>
                      <a:pt x="7101" y="4412"/>
                    </a:lnTo>
                    <a:lnTo>
                      <a:pt x="6993" y="430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6252200" y="1366050"/>
                <a:ext cx="2770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6779" extrusionOk="0">
                    <a:moveTo>
                      <a:pt x="4304" y="1"/>
                    </a:moveTo>
                    <a:lnTo>
                      <a:pt x="1" y="2475"/>
                    </a:lnTo>
                    <a:lnTo>
                      <a:pt x="6779" y="6779"/>
                    </a:lnTo>
                    <a:lnTo>
                      <a:pt x="11082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6249525" y="1363375"/>
                <a:ext cx="282425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6994" extrusionOk="0">
                    <a:moveTo>
                      <a:pt x="4411" y="323"/>
                    </a:moveTo>
                    <a:lnTo>
                      <a:pt x="10866" y="4411"/>
                    </a:lnTo>
                    <a:lnTo>
                      <a:pt x="6886" y="6778"/>
                    </a:lnTo>
                    <a:lnTo>
                      <a:pt x="393" y="2589"/>
                    </a:lnTo>
                    <a:lnTo>
                      <a:pt x="4411" y="323"/>
                    </a:lnTo>
                    <a:close/>
                    <a:moveTo>
                      <a:pt x="4304" y="0"/>
                    </a:moveTo>
                    <a:lnTo>
                      <a:pt x="0" y="2475"/>
                    </a:lnTo>
                    <a:lnTo>
                      <a:pt x="0" y="2582"/>
                    </a:lnTo>
                    <a:lnTo>
                      <a:pt x="0" y="2690"/>
                    </a:lnTo>
                    <a:lnTo>
                      <a:pt x="6778" y="6993"/>
                    </a:lnTo>
                    <a:lnTo>
                      <a:pt x="6993" y="6993"/>
                    </a:lnTo>
                    <a:lnTo>
                      <a:pt x="11189" y="4519"/>
                    </a:lnTo>
                    <a:lnTo>
                      <a:pt x="11297" y="4411"/>
                    </a:lnTo>
                    <a:lnTo>
                      <a:pt x="11189" y="4304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6249525" y="1433300"/>
                <a:ext cx="1748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4627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54" y="269"/>
                    </a:lnTo>
                    <a:lnTo>
                      <a:pt x="54" y="269"/>
                    </a:lnTo>
                    <a:lnTo>
                      <a:pt x="0" y="323"/>
                    </a:lnTo>
                    <a:lnTo>
                      <a:pt x="430" y="538"/>
                    </a:lnTo>
                    <a:lnTo>
                      <a:pt x="4088" y="2905"/>
                    </a:lnTo>
                    <a:lnTo>
                      <a:pt x="6025" y="4089"/>
                    </a:lnTo>
                    <a:lnTo>
                      <a:pt x="6778" y="4627"/>
                    </a:lnTo>
                    <a:lnTo>
                      <a:pt x="6993" y="4627"/>
                    </a:lnTo>
                    <a:lnTo>
                      <a:pt x="6993" y="4519"/>
                    </a:lnTo>
                    <a:lnTo>
                      <a:pt x="6993" y="4411"/>
                    </a:lnTo>
                    <a:lnTo>
                      <a:pt x="3550" y="2260"/>
                    </a:lnTo>
                    <a:lnTo>
                      <a:pt x="1291" y="754"/>
                    </a:lnTo>
                    <a:lnTo>
                      <a:pt x="538" y="216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6144625" y="1602750"/>
                <a:ext cx="473400" cy="414225"/>
              </a:xfrm>
              <a:custGeom>
                <a:avLst/>
                <a:gdLst/>
                <a:ahLst/>
                <a:cxnLst/>
                <a:rect l="l" t="t" r="r" b="b"/>
                <a:pathLst>
                  <a:path w="18936" h="16569" extrusionOk="0">
                    <a:moveTo>
                      <a:pt x="0" y="0"/>
                    </a:moveTo>
                    <a:lnTo>
                      <a:pt x="0" y="5487"/>
                    </a:lnTo>
                    <a:lnTo>
                      <a:pt x="18935" y="16569"/>
                    </a:lnTo>
                    <a:lnTo>
                      <a:pt x="18935" y="11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6120400" y="1562400"/>
                <a:ext cx="521825" cy="497625"/>
              </a:xfrm>
              <a:custGeom>
                <a:avLst/>
                <a:gdLst/>
                <a:ahLst/>
                <a:cxnLst/>
                <a:rect l="l" t="t" r="r" b="b"/>
                <a:pathLst>
                  <a:path w="20873" h="19905" extrusionOk="0">
                    <a:moveTo>
                      <a:pt x="216" y="431"/>
                    </a:moveTo>
                    <a:lnTo>
                      <a:pt x="20550" y="12417"/>
                    </a:lnTo>
                    <a:lnTo>
                      <a:pt x="20550" y="19474"/>
                    </a:lnTo>
                    <a:lnTo>
                      <a:pt x="216" y="7639"/>
                    </a:lnTo>
                    <a:lnTo>
                      <a:pt x="216" y="43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7639"/>
                    </a:lnTo>
                    <a:lnTo>
                      <a:pt x="1" y="7854"/>
                    </a:lnTo>
                    <a:lnTo>
                      <a:pt x="20658" y="19904"/>
                    </a:lnTo>
                    <a:lnTo>
                      <a:pt x="20765" y="19904"/>
                    </a:lnTo>
                    <a:lnTo>
                      <a:pt x="20873" y="19797"/>
                    </a:lnTo>
                    <a:lnTo>
                      <a:pt x="20873" y="12373"/>
                    </a:lnTo>
                    <a:lnTo>
                      <a:pt x="20765" y="1226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6679850" y="1694200"/>
                <a:ext cx="44115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10329" extrusionOk="0">
                    <a:moveTo>
                      <a:pt x="10006" y="0"/>
                    </a:moveTo>
                    <a:lnTo>
                      <a:pt x="1" y="5702"/>
                    </a:lnTo>
                    <a:lnTo>
                      <a:pt x="7640" y="10329"/>
                    </a:lnTo>
                    <a:lnTo>
                      <a:pt x="17645" y="4627"/>
                    </a:lnTo>
                    <a:lnTo>
                      <a:pt x="100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6674475" y="1691500"/>
                <a:ext cx="451900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8076" h="10545" extrusionOk="0">
                    <a:moveTo>
                      <a:pt x="10221" y="324"/>
                    </a:moveTo>
                    <a:lnTo>
                      <a:pt x="17537" y="4735"/>
                    </a:lnTo>
                    <a:lnTo>
                      <a:pt x="7855" y="10329"/>
                    </a:lnTo>
                    <a:lnTo>
                      <a:pt x="490" y="5869"/>
                    </a:lnTo>
                    <a:lnTo>
                      <a:pt x="10221" y="324"/>
                    </a:lnTo>
                    <a:close/>
                    <a:moveTo>
                      <a:pt x="10114" y="1"/>
                    </a:moveTo>
                    <a:lnTo>
                      <a:pt x="108" y="5703"/>
                    </a:lnTo>
                    <a:lnTo>
                      <a:pt x="1" y="5810"/>
                    </a:lnTo>
                    <a:lnTo>
                      <a:pt x="108" y="6026"/>
                    </a:lnTo>
                    <a:lnTo>
                      <a:pt x="7855" y="10544"/>
                    </a:lnTo>
                    <a:lnTo>
                      <a:pt x="7962" y="10544"/>
                    </a:lnTo>
                    <a:lnTo>
                      <a:pt x="17968" y="4842"/>
                    </a:lnTo>
                    <a:lnTo>
                      <a:pt x="18075" y="4735"/>
                    </a:lnTo>
                    <a:lnTo>
                      <a:pt x="17968" y="4627"/>
                    </a:lnTo>
                    <a:lnTo>
                      <a:pt x="103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6733650" y="2129925"/>
                <a:ext cx="10762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5811" extrusionOk="0">
                    <a:moveTo>
                      <a:pt x="2152" y="0"/>
                    </a:moveTo>
                    <a:lnTo>
                      <a:pt x="1937" y="108"/>
                    </a:lnTo>
                    <a:lnTo>
                      <a:pt x="1614" y="108"/>
                    </a:lnTo>
                    <a:lnTo>
                      <a:pt x="1" y="753"/>
                    </a:lnTo>
                    <a:lnTo>
                      <a:pt x="1722" y="5810"/>
                    </a:lnTo>
                    <a:lnTo>
                      <a:pt x="3551" y="4842"/>
                    </a:lnTo>
                    <a:lnTo>
                      <a:pt x="3874" y="4627"/>
                    </a:lnTo>
                    <a:lnTo>
                      <a:pt x="4089" y="4304"/>
                    </a:lnTo>
                    <a:lnTo>
                      <a:pt x="4197" y="3981"/>
                    </a:lnTo>
                    <a:lnTo>
                      <a:pt x="4304" y="3551"/>
                    </a:lnTo>
                    <a:lnTo>
                      <a:pt x="4304" y="2690"/>
                    </a:lnTo>
                    <a:lnTo>
                      <a:pt x="4089" y="1722"/>
                    </a:lnTo>
                    <a:lnTo>
                      <a:pt x="3659" y="969"/>
                    </a:lnTo>
                    <a:lnTo>
                      <a:pt x="3121" y="323"/>
                    </a:lnTo>
                    <a:lnTo>
                      <a:pt x="2798" y="216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6733650" y="2129925"/>
                <a:ext cx="10762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5811" fill="none" extrusionOk="0">
                    <a:moveTo>
                      <a:pt x="1722" y="5810"/>
                    </a:moveTo>
                    <a:lnTo>
                      <a:pt x="3551" y="4842"/>
                    </a:lnTo>
                    <a:lnTo>
                      <a:pt x="3551" y="4842"/>
                    </a:lnTo>
                    <a:lnTo>
                      <a:pt x="3874" y="4627"/>
                    </a:lnTo>
                    <a:lnTo>
                      <a:pt x="4089" y="4304"/>
                    </a:lnTo>
                    <a:lnTo>
                      <a:pt x="4197" y="3981"/>
                    </a:lnTo>
                    <a:lnTo>
                      <a:pt x="4304" y="3551"/>
                    </a:lnTo>
                    <a:lnTo>
                      <a:pt x="4304" y="2690"/>
                    </a:lnTo>
                    <a:lnTo>
                      <a:pt x="4089" y="1722"/>
                    </a:lnTo>
                    <a:lnTo>
                      <a:pt x="4089" y="1722"/>
                    </a:lnTo>
                    <a:lnTo>
                      <a:pt x="3659" y="969"/>
                    </a:lnTo>
                    <a:lnTo>
                      <a:pt x="3121" y="323"/>
                    </a:lnTo>
                    <a:lnTo>
                      <a:pt x="2798" y="216"/>
                    </a:lnTo>
                    <a:lnTo>
                      <a:pt x="2475" y="0"/>
                    </a:lnTo>
                    <a:lnTo>
                      <a:pt x="2152" y="0"/>
                    </a:lnTo>
                    <a:lnTo>
                      <a:pt x="1937" y="108"/>
                    </a:lnTo>
                    <a:lnTo>
                      <a:pt x="1614" y="108"/>
                    </a:lnTo>
                    <a:lnTo>
                      <a:pt x="1" y="75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6728275" y="2127225"/>
                <a:ext cx="118375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6134" extrusionOk="0">
                    <a:moveTo>
                      <a:pt x="2045" y="1"/>
                    </a:moveTo>
                    <a:lnTo>
                      <a:pt x="1829" y="108"/>
                    </a:lnTo>
                    <a:lnTo>
                      <a:pt x="108" y="646"/>
                    </a:lnTo>
                    <a:lnTo>
                      <a:pt x="0" y="754"/>
                    </a:lnTo>
                    <a:lnTo>
                      <a:pt x="0" y="861"/>
                    </a:lnTo>
                    <a:lnTo>
                      <a:pt x="108" y="969"/>
                    </a:lnTo>
                    <a:lnTo>
                      <a:pt x="216" y="969"/>
                    </a:lnTo>
                    <a:lnTo>
                      <a:pt x="1937" y="431"/>
                    </a:lnTo>
                    <a:lnTo>
                      <a:pt x="2152" y="324"/>
                    </a:lnTo>
                    <a:lnTo>
                      <a:pt x="2475" y="324"/>
                    </a:lnTo>
                    <a:lnTo>
                      <a:pt x="2905" y="431"/>
                    </a:lnTo>
                    <a:lnTo>
                      <a:pt x="3443" y="754"/>
                    </a:lnTo>
                    <a:lnTo>
                      <a:pt x="3874" y="1184"/>
                    </a:lnTo>
                    <a:lnTo>
                      <a:pt x="4196" y="1937"/>
                    </a:lnTo>
                    <a:lnTo>
                      <a:pt x="4412" y="2583"/>
                    </a:lnTo>
                    <a:lnTo>
                      <a:pt x="4412" y="3228"/>
                    </a:lnTo>
                    <a:lnTo>
                      <a:pt x="4412" y="3766"/>
                    </a:lnTo>
                    <a:lnTo>
                      <a:pt x="4196" y="4197"/>
                    </a:lnTo>
                    <a:lnTo>
                      <a:pt x="3981" y="4519"/>
                    </a:lnTo>
                    <a:lnTo>
                      <a:pt x="3766" y="4842"/>
                    </a:lnTo>
                    <a:lnTo>
                      <a:pt x="1829" y="5810"/>
                    </a:lnTo>
                    <a:lnTo>
                      <a:pt x="1722" y="5918"/>
                    </a:lnTo>
                    <a:lnTo>
                      <a:pt x="1722" y="6026"/>
                    </a:lnTo>
                    <a:lnTo>
                      <a:pt x="1829" y="6133"/>
                    </a:lnTo>
                    <a:lnTo>
                      <a:pt x="1937" y="6133"/>
                    </a:lnTo>
                    <a:lnTo>
                      <a:pt x="3874" y="5057"/>
                    </a:lnTo>
                    <a:lnTo>
                      <a:pt x="4196" y="4735"/>
                    </a:lnTo>
                    <a:lnTo>
                      <a:pt x="4519" y="4304"/>
                    </a:lnTo>
                    <a:lnTo>
                      <a:pt x="4627" y="3766"/>
                    </a:lnTo>
                    <a:lnTo>
                      <a:pt x="4734" y="3228"/>
                    </a:lnTo>
                    <a:lnTo>
                      <a:pt x="4627" y="2475"/>
                    </a:lnTo>
                    <a:lnTo>
                      <a:pt x="4519" y="1830"/>
                    </a:lnTo>
                    <a:lnTo>
                      <a:pt x="4089" y="1077"/>
                    </a:lnTo>
                    <a:lnTo>
                      <a:pt x="3658" y="539"/>
                    </a:lnTo>
                    <a:lnTo>
                      <a:pt x="3013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6696000" y="2143375"/>
                <a:ext cx="10492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5703" extrusionOk="0">
                    <a:moveTo>
                      <a:pt x="1722" y="323"/>
                    </a:moveTo>
                    <a:lnTo>
                      <a:pt x="2260" y="431"/>
                    </a:lnTo>
                    <a:lnTo>
                      <a:pt x="2798" y="753"/>
                    </a:lnTo>
                    <a:lnTo>
                      <a:pt x="3336" y="1291"/>
                    </a:lnTo>
                    <a:lnTo>
                      <a:pt x="3658" y="2044"/>
                    </a:lnTo>
                    <a:lnTo>
                      <a:pt x="3766" y="2690"/>
                    </a:lnTo>
                    <a:lnTo>
                      <a:pt x="3874" y="3335"/>
                    </a:lnTo>
                    <a:lnTo>
                      <a:pt x="3766" y="3981"/>
                    </a:lnTo>
                    <a:lnTo>
                      <a:pt x="3658" y="4519"/>
                    </a:lnTo>
                    <a:lnTo>
                      <a:pt x="3336" y="4949"/>
                    </a:lnTo>
                    <a:lnTo>
                      <a:pt x="3013" y="5272"/>
                    </a:lnTo>
                    <a:lnTo>
                      <a:pt x="2690" y="5380"/>
                    </a:lnTo>
                    <a:lnTo>
                      <a:pt x="2367" y="5487"/>
                    </a:lnTo>
                    <a:lnTo>
                      <a:pt x="1829" y="5272"/>
                    </a:lnTo>
                    <a:lnTo>
                      <a:pt x="1291" y="4949"/>
                    </a:lnTo>
                    <a:lnTo>
                      <a:pt x="861" y="4304"/>
                    </a:lnTo>
                    <a:lnTo>
                      <a:pt x="431" y="3551"/>
                    </a:lnTo>
                    <a:lnTo>
                      <a:pt x="323" y="2905"/>
                    </a:lnTo>
                    <a:lnTo>
                      <a:pt x="323" y="2367"/>
                    </a:lnTo>
                    <a:lnTo>
                      <a:pt x="323" y="1722"/>
                    </a:lnTo>
                    <a:lnTo>
                      <a:pt x="538" y="1076"/>
                    </a:lnTo>
                    <a:lnTo>
                      <a:pt x="969" y="646"/>
                    </a:lnTo>
                    <a:lnTo>
                      <a:pt x="1399" y="323"/>
                    </a:lnTo>
                    <a:close/>
                    <a:moveTo>
                      <a:pt x="1722" y="0"/>
                    </a:moveTo>
                    <a:lnTo>
                      <a:pt x="1291" y="108"/>
                    </a:lnTo>
                    <a:lnTo>
                      <a:pt x="969" y="215"/>
                    </a:lnTo>
                    <a:lnTo>
                      <a:pt x="754" y="431"/>
                    </a:lnTo>
                    <a:lnTo>
                      <a:pt x="323" y="969"/>
                    </a:lnTo>
                    <a:lnTo>
                      <a:pt x="108" y="1614"/>
                    </a:lnTo>
                    <a:lnTo>
                      <a:pt x="0" y="2367"/>
                    </a:lnTo>
                    <a:lnTo>
                      <a:pt x="0" y="3013"/>
                    </a:lnTo>
                    <a:lnTo>
                      <a:pt x="216" y="3551"/>
                    </a:lnTo>
                    <a:lnTo>
                      <a:pt x="538" y="4519"/>
                    </a:lnTo>
                    <a:lnTo>
                      <a:pt x="1076" y="5164"/>
                    </a:lnTo>
                    <a:lnTo>
                      <a:pt x="1722" y="5595"/>
                    </a:lnTo>
                    <a:lnTo>
                      <a:pt x="2045" y="5702"/>
                    </a:lnTo>
                    <a:lnTo>
                      <a:pt x="2798" y="5702"/>
                    </a:lnTo>
                    <a:lnTo>
                      <a:pt x="3120" y="5595"/>
                    </a:lnTo>
                    <a:lnTo>
                      <a:pt x="3551" y="5164"/>
                    </a:lnTo>
                    <a:lnTo>
                      <a:pt x="3874" y="4627"/>
                    </a:lnTo>
                    <a:lnTo>
                      <a:pt x="4089" y="3981"/>
                    </a:lnTo>
                    <a:lnTo>
                      <a:pt x="4196" y="3335"/>
                    </a:lnTo>
                    <a:lnTo>
                      <a:pt x="4089" y="2690"/>
                    </a:lnTo>
                    <a:lnTo>
                      <a:pt x="3981" y="1937"/>
                    </a:lnTo>
                    <a:lnTo>
                      <a:pt x="3551" y="1184"/>
                    </a:lnTo>
                    <a:lnTo>
                      <a:pt x="3013" y="538"/>
                    </a:lnTo>
                    <a:lnTo>
                      <a:pt x="2367" y="108"/>
                    </a:lnTo>
                    <a:lnTo>
                      <a:pt x="204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6698700" y="2146050"/>
                <a:ext cx="968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488" extrusionOk="0">
                    <a:moveTo>
                      <a:pt x="1614" y="1"/>
                    </a:moveTo>
                    <a:lnTo>
                      <a:pt x="1183" y="108"/>
                    </a:lnTo>
                    <a:lnTo>
                      <a:pt x="861" y="324"/>
                    </a:lnTo>
                    <a:lnTo>
                      <a:pt x="538" y="539"/>
                    </a:lnTo>
                    <a:lnTo>
                      <a:pt x="323" y="862"/>
                    </a:lnTo>
                    <a:lnTo>
                      <a:pt x="215" y="1292"/>
                    </a:lnTo>
                    <a:lnTo>
                      <a:pt x="108" y="1830"/>
                    </a:lnTo>
                    <a:lnTo>
                      <a:pt x="0" y="2368"/>
                    </a:lnTo>
                    <a:lnTo>
                      <a:pt x="108" y="2906"/>
                    </a:lnTo>
                    <a:lnTo>
                      <a:pt x="215" y="3444"/>
                    </a:lnTo>
                    <a:lnTo>
                      <a:pt x="430" y="3982"/>
                    </a:lnTo>
                    <a:lnTo>
                      <a:pt x="646" y="4520"/>
                    </a:lnTo>
                    <a:lnTo>
                      <a:pt x="968" y="4842"/>
                    </a:lnTo>
                    <a:lnTo>
                      <a:pt x="1399" y="5165"/>
                    </a:lnTo>
                    <a:lnTo>
                      <a:pt x="1721" y="5380"/>
                    </a:lnTo>
                    <a:lnTo>
                      <a:pt x="2152" y="5488"/>
                    </a:lnTo>
                    <a:lnTo>
                      <a:pt x="2582" y="5488"/>
                    </a:lnTo>
                    <a:lnTo>
                      <a:pt x="2905" y="5273"/>
                    </a:lnTo>
                    <a:lnTo>
                      <a:pt x="3228" y="5057"/>
                    </a:lnTo>
                    <a:lnTo>
                      <a:pt x="3550" y="4735"/>
                    </a:lnTo>
                    <a:lnTo>
                      <a:pt x="3658" y="4412"/>
                    </a:lnTo>
                    <a:lnTo>
                      <a:pt x="3873" y="3874"/>
                    </a:lnTo>
                    <a:lnTo>
                      <a:pt x="3873" y="3444"/>
                    </a:lnTo>
                    <a:lnTo>
                      <a:pt x="3873" y="2906"/>
                    </a:lnTo>
                    <a:lnTo>
                      <a:pt x="3873" y="2475"/>
                    </a:lnTo>
                    <a:lnTo>
                      <a:pt x="3658" y="1937"/>
                    </a:lnTo>
                    <a:lnTo>
                      <a:pt x="3443" y="1399"/>
                    </a:lnTo>
                    <a:lnTo>
                      <a:pt x="3228" y="1077"/>
                    </a:lnTo>
                    <a:lnTo>
                      <a:pt x="2905" y="646"/>
                    </a:lnTo>
                    <a:lnTo>
                      <a:pt x="2582" y="431"/>
                    </a:lnTo>
                    <a:lnTo>
                      <a:pt x="2259" y="216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6714825" y="2167575"/>
                <a:ext cx="6727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659" extrusionOk="0">
                    <a:moveTo>
                      <a:pt x="861" y="1"/>
                    </a:moveTo>
                    <a:lnTo>
                      <a:pt x="538" y="216"/>
                    </a:lnTo>
                    <a:lnTo>
                      <a:pt x="431" y="323"/>
                    </a:lnTo>
                    <a:lnTo>
                      <a:pt x="108" y="861"/>
                    </a:lnTo>
                    <a:lnTo>
                      <a:pt x="1" y="1614"/>
                    </a:lnTo>
                    <a:lnTo>
                      <a:pt x="108" y="2367"/>
                    </a:lnTo>
                    <a:lnTo>
                      <a:pt x="431" y="3013"/>
                    </a:lnTo>
                    <a:lnTo>
                      <a:pt x="969" y="3443"/>
                    </a:lnTo>
                    <a:lnTo>
                      <a:pt x="1184" y="3659"/>
                    </a:lnTo>
                    <a:lnTo>
                      <a:pt x="1722" y="3659"/>
                    </a:lnTo>
                    <a:lnTo>
                      <a:pt x="2045" y="3551"/>
                    </a:lnTo>
                    <a:lnTo>
                      <a:pt x="2260" y="3443"/>
                    </a:lnTo>
                    <a:lnTo>
                      <a:pt x="2367" y="3228"/>
                    </a:lnTo>
                    <a:lnTo>
                      <a:pt x="2690" y="2583"/>
                    </a:lnTo>
                    <a:lnTo>
                      <a:pt x="2690" y="1937"/>
                    </a:lnTo>
                    <a:lnTo>
                      <a:pt x="2583" y="1292"/>
                    </a:lnTo>
                    <a:lnTo>
                      <a:pt x="2260" y="646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6873525" y="1809850"/>
                <a:ext cx="247475" cy="484175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9367" extrusionOk="0">
                    <a:moveTo>
                      <a:pt x="9898" y="1"/>
                    </a:moveTo>
                    <a:lnTo>
                      <a:pt x="0" y="5703"/>
                    </a:lnTo>
                    <a:lnTo>
                      <a:pt x="0" y="19366"/>
                    </a:lnTo>
                    <a:lnTo>
                      <a:pt x="9898" y="13664"/>
                    </a:lnTo>
                    <a:lnTo>
                      <a:pt x="989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6868125" y="1807150"/>
                <a:ext cx="258250" cy="489550"/>
              </a:xfrm>
              <a:custGeom>
                <a:avLst/>
                <a:gdLst/>
                <a:ahLst/>
                <a:cxnLst/>
                <a:rect l="l" t="t" r="r" b="b"/>
                <a:pathLst>
                  <a:path w="10330" h="19582" extrusionOk="0">
                    <a:moveTo>
                      <a:pt x="10007" y="340"/>
                    </a:moveTo>
                    <a:lnTo>
                      <a:pt x="10007" y="13664"/>
                    </a:lnTo>
                    <a:lnTo>
                      <a:pt x="324" y="19259"/>
                    </a:lnTo>
                    <a:lnTo>
                      <a:pt x="324" y="5918"/>
                    </a:lnTo>
                    <a:lnTo>
                      <a:pt x="10007" y="340"/>
                    </a:lnTo>
                    <a:close/>
                    <a:moveTo>
                      <a:pt x="10114" y="1"/>
                    </a:moveTo>
                    <a:lnTo>
                      <a:pt x="109" y="5703"/>
                    </a:lnTo>
                    <a:lnTo>
                      <a:pt x="1" y="5811"/>
                    </a:lnTo>
                    <a:lnTo>
                      <a:pt x="109" y="19474"/>
                    </a:lnTo>
                    <a:lnTo>
                      <a:pt x="109" y="19582"/>
                    </a:lnTo>
                    <a:lnTo>
                      <a:pt x="324" y="19582"/>
                    </a:lnTo>
                    <a:lnTo>
                      <a:pt x="10222" y="13880"/>
                    </a:lnTo>
                    <a:lnTo>
                      <a:pt x="10329" y="13772"/>
                    </a:lnTo>
                    <a:lnTo>
                      <a:pt x="10329" y="109"/>
                    </a:lnTo>
                    <a:lnTo>
                      <a:pt x="102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6903100" y="1844825"/>
                <a:ext cx="191000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9899" extrusionOk="0">
                    <a:moveTo>
                      <a:pt x="7639" y="0"/>
                    </a:moveTo>
                    <a:lnTo>
                      <a:pt x="1" y="4411"/>
                    </a:lnTo>
                    <a:lnTo>
                      <a:pt x="1" y="9898"/>
                    </a:lnTo>
                    <a:lnTo>
                      <a:pt x="7639" y="5487"/>
                    </a:lnTo>
                    <a:lnTo>
                      <a:pt x="76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6900425" y="1839450"/>
                <a:ext cx="199050" cy="255525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10221" extrusionOk="0">
                    <a:moveTo>
                      <a:pt x="7639" y="430"/>
                    </a:moveTo>
                    <a:lnTo>
                      <a:pt x="7639" y="5595"/>
                    </a:lnTo>
                    <a:lnTo>
                      <a:pt x="323" y="9880"/>
                    </a:lnTo>
                    <a:lnTo>
                      <a:pt x="323" y="4734"/>
                    </a:lnTo>
                    <a:lnTo>
                      <a:pt x="7639" y="430"/>
                    </a:lnTo>
                    <a:close/>
                    <a:moveTo>
                      <a:pt x="7746" y="0"/>
                    </a:moveTo>
                    <a:lnTo>
                      <a:pt x="108" y="4519"/>
                    </a:lnTo>
                    <a:lnTo>
                      <a:pt x="0" y="4626"/>
                    </a:lnTo>
                    <a:lnTo>
                      <a:pt x="0" y="10113"/>
                    </a:lnTo>
                    <a:lnTo>
                      <a:pt x="108" y="10221"/>
                    </a:lnTo>
                    <a:lnTo>
                      <a:pt x="215" y="10221"/>
                    </a:lnTo>
                    <a:lnTo>
                      <a:pt x="7854" y="5810"/>
                    </a:lnTo>
                    <a:lnTo>
                      <a:pt x="7961" y="5702"/>
                    </a:lnTo>
                    <a:lnTo>
                      <a:pt x="7961" y="215"/>
                    </a:lnTo>
                    <a:lnTo>
                      <a:pt x="78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6900425" y="1941650"/>
                <a:ext cx="1990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627" extrusionOk="0">
                    <a:moveTo>
                      <a:pt x="7746" y="0"/>
                    </a:moveTo>
                    <a:lnTo>
                      <a:pt x="6563" y="753"/>
                    </a:lnTo>
                    <a:lnTo>
                      <a:pt x="2582" y="3013"/>
                    </a:lnTo>
                    <a:lnTo>
                      <a:pt x="861" y="3981"/>
                    </a:lnTo>
                    <a:lnTo>
                      <a:pt x="323" y="4196"/>
                    </a:lnTo>
                    <a:lnTo>
                      <a:pt x="215" y="4304"/>
                    </a:lnTo>
                    <a:lnTo>
                      <a:pt x="108" y="4304"/>
                    </a:lnTo>
                    <a:lnTo>
                      <a:pt x="143" y="4375"/>
                    </a:lnTo>
                    <a:lnTo>
                      <a:pt x="143" y="4375"/>
                    </a:lnTo>
                    <a:lnTo>
                      <a:pt x="108" y="4411"/>
                    </a:lnTo>
                    <a:lnTo>
                      <a:pt x="0" y="4519"/>
                    </a:lnTo>
                    <a:lnTo>
                      <a:pt x="108" y="4627"/>
                    </a:lnTo>
                    <a:lnTo>
                      <a:pt x="215" y="4627"/>
                    </a:lnTo>
                    <a:lnTo>
                      <a:pt x="646" y="4411"/>
                    </a:lnTo>
                    <a:lnTo>
                      <a:pt x="7854" y="323"/>
                    </a:lnTo>
                    <a:lnTo>
                      <a:pt x="7961" y="215"/>
                    </a:lnTo>
                    <a:lnTo>
                      <a:pt x="7961" y="108"/>
                    </a:lnTo>
                    <a:lnTo>
                      <a:pt x="78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6981100" y="2070750"/>
                <a:ext cx="244775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9791" h="11513" extrusionOk="0">
                    <a:moveTo>
                      <a:pt x="9791" y="0"/>
                    </a:moveTo>
                    <a:lnTo>
                      <a:pt x="1" y="5595"/>
                    </a:lnTo>
                    <a:lnTo>
                      <a:pt x="1" y="11512"/>
                    </a:lnTo>
                    <a:lnTo>
                      <a:pt x="9791" y="5918"/>
                    </a:lnTo>
                    <a:lnTo>
                      <a:pt x="979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6978425" y="2068050"/>
                <a:ext cx="252850" cy="29590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1836" extrusionOk="0">
                    <a:moveTo>
                      <a:pt x="9790" y="339"/>
                    </a:moveTo>
                    <a:lnTo>
                      <a:pt x="9790" y="6026"/>
                    </a:lnTo>
                    <a:lnTo>
                      <a:pt x="323" y="11405"/>
                    </a:lnTo>
                    <a:lnTo>
                      <a:pt x="215" y="5811"/>
                    </a:lnTo>
                    <a:lnTo>
                      <a:pt x="9790" y="339"/>
                    </a:lnTo>
                    <a:close/>
                    <a:moveTo>
                      <a:pt x="9898" y="1"/>
                    </a:moveTo>
                    <a:lnTo>
                      <a:pt x="0" y="5595"/>
                    </a:lnTo>
                    <a:lnTo>
                      <a:pt x="0" y="5703"/>
                    </a:lnTo>
                    <a:lnTo>
                      <a:pt x="0" y="11620"/>
                    </a:lnTo>
                    <a:lnTo>
                      <a:pt x="108" y="11835"/>
                    </a:lnTo>
                    <a:lnTo>
                      <a:pt x="215" y="11835"/>
                    </a:lnTo>
                    <a:lnTo>
                      <a:pt x="10006" y="6241"/>
                    </a:lnTo>
                    <a:lnTo>
                      <a:pt x="10113" y="6026"/>
                    </a:lnTo>
                    <a:lnTo>
                      <a:pt x="10113" y="108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6870825" y="1982000"/>
                <a:ext cx="355050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14202" h="9145" extrusionOk="0">
                    <a:moveTo>
                      <a:pt x="9899" y="0"/>
                    </a:moveTo>
                    <a:lnTo>
                      <a:pt x="1" y="5702"/>
                    </a:lnTo>
                    <a:lnTo>
                      <a:pt x="4412" y="9145"/>
                    </a:lnTo>
                    <a:lnTo>
                      <a:pt x="14202" y="3550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6868125" y="1979300"/>
                <a:ext cx="360450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14418" h="9361" extrusionOk="0">
                    <a:moveTo>
                      <a:pt x="10007" y="323"/>
                    </a:moveTo>
                    <a:lnTo>
                      <a:pt x="14095" y="3658"/>
                    </a:lnTo>
                    <a:lnTo>
                      <a:pt x="4520" y="9038"/>
                    </a:lnTo>
                    <a:lnTo>
                      <a:pt x="376" y="5826"/>
                    </a:lnTo>
                    <a:lnTo>
                      <a:pt x="10007" y="323"/>
                    </a:lnTo>
                    <a:close/>
                    <a:moveTo>
                      <a:pt x="10007" y="1"/>
                    </a:moveTo>
                    <a:lnTo>
                      <a:pt x="109" y="5703"/>
                    </a:lnTo>
                    <a:lnTo>
                      <a:pt x="1" y="5810"/>
                    </a:lnTo>
                    <a:lnTo>
                      <a:pt x="109" y="5918"/>
                    </a:lnTo>
                    <a:lnTo>
                      <a:pt x="4412" y="9361"/>
                    </a:lnTo>
                    <a:lnTo>
                      <a:pt x="4520" y="9361"/>
                    </a:lnTo>
                    <a:lnTo>
                      <a:pt x="14418" y="3766"/>
                    </a:lnTo>
                    <a:lnTo>
                      <a:pt x="14418" y="3658"/>
                    </a:lnTo>
                    <a:lnTo>
                      <a:pt x="14418" y="3551"/>
                    </a:lnTo>
                    <a:lnTo>
                      <a:pt x="101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7061800" y="2140675"/>
                <a:ext cx="9415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5811" extrusionOk="0">
                    <a:moveTo>
                      <a:pt x="3766" y="1"/>
                    </a:moveTo>
                    <a:lnTo>
                      <a:pt x="0" y="2152"/>
                    </a:lnTo>
                    <a:lnTo>
                      <a:pt x="0" y="5810"/>
                    </a:lnTo>
                    <a:lnTo>
                      <a:pt x="3766" y="3766"/>
                    </a:lnTo>
                    <a:lnTo>
                      <a:pt x="376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7059100" y="2138000"/>
                <a:ext cx="9955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025" extrusionOk="0">
                    <a:moveTo>
                      <a:pt x="3659" y="346"/>
                    </a:moveTo>
                    <a:lnTo>
                      <a:pt x="3659" y="3766"/>
                    </a:lnTo>
                    <a:lnTo>
                      <a:pt x="323" y="5702"/>
                    </a:lnTo>
                    <a:lnTo>
                      <a:pt x="323" y="2367"/>
                    </a:lnTo>
                    <a:lnTo>
                      <a:pt x="3659" y="346"/>
                    </a:lnTo>
                    <a:close/>
                    <a:moveTo>
                      <a:pt x="3766" y="0"/>
                    </a:moveTo>
                    <a:lnTo>
                      <a:pt x="108" y="2152"/>
                    </a:lnTo>
                    <a:lnTo>
                      <a:pt x="1" y="2259"/>
                    </a:lnTo>
                    <a:lnTo>
                      <a:pt x="1" y="5917"/>
                    </a:lnTo>
                    <a:lnTo>
                      <a:pt x="108" y="6025"/>
                    </a:lnTo>
                    <a:lnTo>
                      <a:pt x="216" y="6025"/>
                    </a:lnTo>
                    <a:lnTo>
                      <a:pt x="3874" y="3981"/>
                    </a:lnTo>
                    <a:lnTo>
                      <a:pt x="3981" y="3873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6983800" y="2245575"/>
                <a:ext cx="618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229" extrusionOk="0">
                    <a:moveTo>
                      <a:pt x="968" y="1"/>
                    </a:moveTo>
                    <a:lnTo>
                      <a:pt x="538" y="108"/>
                    </a:lnTo>
                    <a:lnTo>
                      <a:pt x="108" y="216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3228"/>
                    </a:lnTo>
                    <a:lnTo>
                      <a:pt x="2367" y="1830"/>
                    </a:lnTo>
                    <a:lnTo>
                      <a:pt x="2367" y="1722"/>
                    </a:lnTo>
                    <a:lnTo>
                      <a:pt x="2475" y="1614"/>
                    </a:lnTo>
                    <a:lnTo>
                      <a:pt x="2367" y="1184"/>
                    </a:lnTo>
                    <a:lnTo>
                      <a:pt x="2260" y="754"/>
                    </a:lnTo>
                    <a:lnTo>
                      <a:pt x="2044" y="431"/>
                    </a:lnTo>
                    <a:lnTo>
                      <a:pt x="1722" y="216"/>
                    </a:lnTo>
                    <a:lnTo>
                      <a:pt x="1291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8"/>
              <p:cNvSpPr/>
              <p:nvPr/>
            </p:nvSpPr>
            <p:spPr>
              <a:xfrm>
                <a:off x="6981100" y="2242875"/>
                <a:ext cx="672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444" extrusionOk="0">
                    <a:moveTo>
                      <a:pt x="969" y="324"/>
                    </a:moveTo>
                    <a:lnTo>
                      <a:pt x="1507" y="431"/>
                    </a:lnTo>
                    <a:lnTo>
                      <a:pt x="1937" y="754"/>
                    </a:lnTo>
                    <a:lnTo>
                      <a:pt x="2260" y="1184"/>
                    </a:lnTo>
                    <a:lnTo>
                      <a:pt x="2368" y="1507"/>
                    </a:lnTo>
                    <a:lnTo>
                      <a:pt x="2368" y="1784"/>
                    </a:lnTo>
                    <a:lnTo>
                      <a:pt x="216" y="3013"/>
                    </a:lnTo>
                    <a:lnTo>
                      <a:pt x="216" y="539"/>
                    </a:lnTo>
                    <a:lnTo>
                      <a:pt x="539" y="431"/>
                    </a:lnTo>
                    <a:lnTo>
                      <a:pt x="969" y="324"/>
                    </a:lnTo>
                    <a:close/>
                    <a:moveTo>
                      <a:pt x="969" y="1"/>
                    </a:moveTo>
                    <a:lnTo>
                      <a:pt x="431" y="109"/>
                    </a:lnTo>
                    <a:lnTo>
                      <a:pt x="1" y="324"/>
                    </a:lnTo>
                    <a:lnTo>
                      <a:pt x="1" y="431"/>
                    </a:lnTo>
                    <a:lnTo>
                      <a:pt x="1" y="3336"/>
                    </a:lnTo>
                    <a:lnTo>
                      <a:pt x="1" y="3444"/>
                    </a:lnTo>
                    <a:lnTo>
                      <a:pt x="216" y="3444"/>
                    </a:lnTo>
                    <a:lnTo>
                      <a:pt x="2583" y="1938"/>
                    </a:lnTo>
                    <a:lnTo>
                      <a:pt x="2690" y="1830"/>
                    </a:lnTo>
                    <a:lnTo>
                      <a:pt x="2690" y="1400"/>
                    </a:lnTo>
                    <a:lnTo>
                      <a:pt x="2583" y="1077"/>
                    </a:lnTo>
                    <a:lnTo>
                      <a:pt x="2368" y="754"/>
                    </a:lnTo>
                    <a:lnTo>
                      <a:pt x="2152" y="539"/>
                    </a:lnTo>
                    <a:lnTo>
                      <a:pt x="1614" y="216"/>
                    </a:lnTo>
                    <a:lnTo>
                      <a:pt x="1292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8"/>
              <p:cNvSpPr/>
              <p:nvPr/>
            </p:nvSpPr>
            <p:spPr>
              <a:xfrm>
                <a:off x="7174750" y="2121850"/>
                <a:ext cx="511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551" extrusionOk="0">
                    <a:moveTo>
                      <a:pt x="2045" y="1"/>
                    </a:moveTo>
                    <a:lnTo>
                      <a:pt x="1722" y="216"/>
                    </a:lnTo>
                    <a:lnTo>
                      <a:pt x="1077" y="754"/>
                    </a:lnTo>
                    <a:lnTo>
                      <a:pt x="539" y="1507"/>
                    </a:lnTo>
                    <a:lnTo>
                      <a:pt x="216" y="2260"/>
                    </a:lnTo>
                    <a:lnTo>
                      <a:pt x="1" y="3121"/>
                    </a:lnTo>
                    <a:lnTo>
                      <a:pt x="108" y="3551"/>
                    </a:lnTo>
                    <a:lnTo>
                      <a:pt x="2045" y="2367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8"/>
              <p:cNvSpPr/>
              <p:nvPr/>
            </p:nvSpPr>
            <p:spPr>
              <a:xfrm>
                <a:off x="7172075" y="211917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2044" y="430"/>
                    </a:moveTo>
                    <a:lnTo>
                      <a:pt x="2044" y="2367"/>
                    </a:lnTo>
                    <a:lnTo>
                      <a:pt x="323" y="3335"/>
                    </a:lnTo>
                    <a:lnTo>
                      <a:pt x="323" y="3228"/>
                    </a:lnTo>
                    <a:lnTo>
                      <a:pt x="431" y="2367"/>
                    </a:lnTo>
                    <a:lnTo>
                      <a:pt x="753" y="1614"/>
                    </a:lnTo>
                    <a:lnTo>
                      <a:pt x="1291" y="968"/>
                    </a:lnTo>
                    <a:lnTo>
                      <a:pt x="1937" y="430"/>
                    </a:lnTo>
                    <a:close/>
                    <a:moveTo>
                      <a:pt x="2152" y="0"/>
                    </a:moveTo>
                    <a:lnTo>
                      <a:pt x="1722" y="215"/>
                    </a:lnTo>
                    <a:lnTo>
                      <a:pt x="1076" y="753"/>
                    </a:lnTo>
                    <a:lnTo>
                      <a:pt x="431" y="1506"/>
                    </a:lnTo>
                    <a:lnTo>
                      <a:pt x="108" y="2367"/>
                    </a:lnTo>
                    <a:lnTo>
                      <a:pt x="0" y="3228"/>
                    </a:lnTo>
                    <a:lnTo>
                      <a:pt x="0" y="3658"/>
                    </a:lnTo>
                    <a:lnTo>
                      <a:pt x="108" y="3766"/>
                    </a:lnTo>
                    <a:lnTo>
                      <a:pt x="215" y="3766"/>
                    </a:lnTo>
                    <a:lnTo>
                      <a:pt x="2260" y="2582"/>
                    </a:lnTo>
                    <a:lnTo>
                      <a:pt x="2260" y="2474"/>
                    </a:lnTo>
                    <a:lnTo>
                      <a:pt x="2367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7059100" y="2151450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475"/>
                    </a:lnTo>
                    <a:lnTo>
                      <a:pt x="3874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7059100" y="2151450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fill="none" extrusionOk="0">
                    <a:moveTo>
                      <a:pt x="216" y="2475"/>
                    </a:moveTo>
                    <a:lnTo>
                      <a:pt x="3874" y="323"/>
                    </a:lnTo>
                    <a:lnTo>
                      <a:pt x="3874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7059100" y="2172950"/>
                <a:ext cx="995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6" extrusionOk="0">
                    <a:moveTo>
                      <a:pt x="3766" y="1"/>
                    </a:move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8"/>
                    </a:lnTo>
                    <a:lnTo>
                      <a:pt x="108" y="2475"/>
                    </a:lnTo>
                    <a:lnTo>
                      <a:pt x="216" y="2475"/>
                    </a:lnTo>
                    <a:lnTo>
                      <a:pt x="3874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7059100" y="2172950"/>
                <a:ext cx="995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6" fill="none" extrusionOk="0">
                    <a:moveTo>
                      <a:pt x="216" y="2475"/>
                    </a:moveTo>
                    <a:lnTo>
                      <a:pt x="3874" y="323"/>
                    </a:lnTo>
                    <a:lnTo>
                      <a:pt x="3874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1"/>
                    </a:lnTo>
                    <a:lnTo>
                      <a:pt x="3766" y="1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8"/>
                    </a:lnTo>
                    <a:lnTo>
                      <a:pt x="1" y="2368"/>
                    </a:lnTo>
                    <a:lnTo>
                      <a:pt x="108" y="2475"/>
                    </a:lnTo>
                    <a:lnTo>
                      <a:pt x="216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8"/>
              <p:cNvSpPr/>
              <p:nvPr/>
            </p:nvSpPr>
            <p:spPr>
              <a:xfrm>
                <a:off x="7059100" y="2194475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367"/>
                    </a:lnTo>
                    <a:lnTo>
                      <a:pt x="3874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059100" y="2194475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fill="none" extrusionOk="0">
                    <a:moveTo>
                      <a:pt x="216" y="2367"/>
                    </a:moveTo>
                    <a:lnTo>
                      <a:pt x="3874" y="216"/>
                    </a:lnTo>
                    <a:lnTo>
                      <a:pt x="3874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059100" y="2216000"/>
                <a:ext cx="995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368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216" y="2367"/>
                    </a:lnTo>
                    <a:lnTo>
                      <a:pt x="3874" y="215"/>
                    </a:lnTo>
                    <a:lnTo>
                      <a:pt x="3981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059100" y="2216000"/>
                <a:ext cx="995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368" fill="none" extrusionOk="0">
                    <a:moveTo>
                      <a:pt x="216" y="2367"/>
                    </a:moveTo>
                    <a:lnTo>
                      <a:pt x="3874" y="215"/>
                    </a:lnTo>
                    <a:lnTo>
                      <a:pt x="3874" y="215"/>
                    </a:lnTo>
                    <a:lnTo>
                      <a:pt x="3981" y="108"/>
                    </a:lnTo>
                    <a:lnTo>
                      <a:pt x="3981" y="0"/>
                    </a:lnTo>
                    <a:lnTo>
                      <a:pt x="3981" y="0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367"/>
                    </a:lnTo>
                    <a:lnTo>
                      <a:pt x="216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7002625" y="2084200"/>
                <a:ext cx="3497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53" extrusionOk="0">
                    <a:moveTo>
                      <a:pt x="0" y="0"/>
                    </a:moveTo>
                    <a:lnTo>
                      <a:pt x="0" y="538"/>
                    </a:lnTo>
                    <a:lnTo>
                      <a:pt x="0" y="1291"/>
                    </a:lnTo>
                    <a:lnTo>
                      <a:pt x="108" y="1399"/>
                    </a:lnTo>
                    <a:lnTo>
                      <a:pt x="753" y="1722"/>
                    </a:lnTo>
                    <a:lnTo>
                      <a:pt x="861" y="1829"/>
                    </a:lnTo>
                    <a:lnTo>
                      <a:pt x="1184" y="2045"/>
                    </a:lnTo>
                    <a:lnTo>
                      <a:pt x="1399" y="2152"/>
                    </a:lnTo>
                    <a:lnTo>
                      <a:pt x="1399" y="10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7002625" y="2084200"/>
                <a:ext cx="3497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53" fill="none" extrusionOk="0">
                    <a:moveTo>
                      <a:pt x="753" y="1722"/>
                    </a:moveTo>
                    <a:lnTo>
                      <a:pt x="753" y="1722"/>
                    </a:lnTo>
                    <a:lnTo>
                      <a:pt x="861" y="1829"/>
                    </a:lnTo>
                    <a:lnTo>
                      <a:pt x="861" y="1829"/>
                    </a:lnTo>
                    <a:lnTo>
                      <a:pt x="1184" y="2045"/>
                    </a:lnTo>
                    <a:lnTo>
                      <a:pt x="1184" y="2045"/>
                    </a:lnTo>
                    <a:lnTo>
                      <a:pt x="1399" y="2152"/>
                    </a:lnTo>
                    <a:lnTo>
                      <a:pt x="1399" y="107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538"/>
                    </a:lnTo>
                    <a:lnTo>
                      <a:pt x="0" y="538"/>
                    </a:lnTo>
                    <a:lnTo>
                      <a:pt x="0" y="861"/>
                    </a:lnTo>
                    <a:lnTo>
                      <a:pt x="0" y="861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0" y="538"/>
                    </a:lnTo>
                    <a:lnTo>
                      <a:pt x="0" y="538"/>
                    </a:lnTo>
                    <a:lnTo>
                      <a:pt x="0" y="861"/>
                    </a:lnTo>
                    <a:lnTo>
                      <a:pt x="0" y="861"/>
                    </a:lnTo>
                    <a:lnTo>
                      <a:pt x="0" y="1184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108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6999925" y="2081500"/>
                <a:ext cx="4307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368" extrusionOk="0">
                    <a:moveTo>
                      <a:pt x="216" y="381"/>
                    </a:moveTo>
                    <a:lnTo>
                      <a:pt x="1399" y="1292"/>
                    </a:lnTo>
                    <a:lnTo>
                      <a:pt x="1399" y="2030"/>
                    </a:lnTo>
                    <a:lnTo>
                      <a:pt x="861" y="1722"/>
                    </a:lnTo>
                    <a:lnTo>
                      <a:pt x="431" y="1399"/>
                    </a:lnTo>
                    <a:lnTo>
                      <a:pt x="216" y="1292"/>
                    </a:lnTo>
                    <a:lnTo>
                      <a:pt x="216" y="38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8" y="1507"/>
                    </a:lnTo>
                    <a:lnTo>
                      <a:pt x="1507" y="2368"/>
                    </a:lnTo>
                    <a:lnTo>
                      <a:pt x="1615" y="2368"/>
                    </a:lnTo>
                    <a:lnTo>
                      <a:pt x="1722" y="2260"/>
                    </a:lnTo>
                    <a:lnTo>
                      <a:pt x="1722" y="1184"/>
                    </a:lnTo>
                    <a:lnTo>
                      <a:pt x="1615" y="1077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037575" y="2065375"/>
                <a:ext cx="8072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906" extrusionOk="0">
                    <a:moveTo>
                      <a:pt x="3229" y="0"/>
                    </a:moveTo>
                    <a:lnTo>
                      <a:pt x="1" y="1829"/>
                    </a:lnTo>
                    <a:lnTo>
                      <a:pt x="1" y="2905"/>
                    </a:lnTo>
                    <a:lnTo>
                      <a:pt x="3229" y="1076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034900" y="2062675"/>
                <a:ext cx="861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3121" extrusionOk="0">
                    <a:moveTo>
                      <a:pt x="3228" y="342"/>
                    </a:moveTo>
                    <a:lnTo>
                      <a:pt x="3228" y="1077"/>
                    </a:lnTo>
                    <a:lnTo>
                      <a:pt x="323" y="2798"/>
                    </a:lnTo>
                    <a:lnTo>
                      <a:pt x="323" y="2045"/>
                    </a:lnTo>
                    <a:lnTo>
                      <a:pt x="3228" y="342"/>
                    </a:lnTo>
                    <a:close/>
                    <a:moveTo>
                      <a:pt x="3228" y="1"/>
                    </a:moveTo>
                    <a:lnTo>
                      <a:pt x="108" y="1830"/>
                    </a:lnTo>
                    <a:lnTo>
                      <a:pt x="0" y="1937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16" y="3121"/>
                    </a:lnTo>
                    <a:lnTo>
                      <a:pt x="3443" y="1292"/>
                    </a:lnTo>
                    <a:lnTo>
                      <a:pt x="3443" y="1184"/>
                    </a:lnTo>
                    <a:lnTo>
                      <a:pt x="3443" y="108"/>
                    </a:lnTo>
                    <a:lnTo>
                      <a:pt x="344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8"/>
              <p:cNvSpPr/>
              <p:nvPr/>
            </p:nvSpPr>
            <p:spPr>
              <a:xfrm>
                <a:off x="7002625" y="2038475"/>
                <a:ext cx="1156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2906" extrusionOk="0">
                    <a:moveTo>
                      <a:pt x="3228" y="0"/>
                    </a:moveTo>
                    <a:lnTo>
                      <a:pt x="0" y="1829"/>
                    </a:lnTo>
                    <a:lnTo>
                      <a:pt x="1399" y="2905"/>
                    </a:lnTo>
                    <a:lnTo>
                      <a:pt x="4627" y="1076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8"/>
              <p:cNvSpPr/>
              <p:nvPr/>
            </p:nvSpPr>
            <p:spPr>
              <a:xfrm>
                <a:off x="6999925" y="2033100"/>
                <a:ext cx="121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3336" extrusionOk="0">
                    <a:moveTo>
                      <a:pt x="3336" y="323"/>
                    </a:moveTo>
                    <a:lnTo>
                      <a:pt x="4519" y="1291"/>
                    </a:lnTo>
                    <a:lnTo>
                      <a:pt x="1507" y="3013"/>
                    </a:lnTo>
                    <a:lnTo>
                      <a:pt x="367" y="2063"/>
                    </a:lnTo>
                    <a:lnTo>
                      <a:pt x="3336" y="323"/>
                    </a:lnTo>
                    <a:close/>
                    <a:moveTo>
                      <a:pt x="3228" y="0"/>
                    </a:moveTo>
                    <a:lnTo>
                      <a:pt x="1" y="1937"/>
                    </a:lnTo>
                    <a:lnTo>
                      <a:pt x="1" y="2044"/>
                    </a:lnTo>
                    <a:lnTo>
                      <a:pt x="1" y="2152"/>
                    </a:lnTo>
                    <a:lnTo>
                      <a:pt x="1399" y="3228"/>
                    </a:lnTo>
                    <a:lnTo>
                      <a:pt x="1615" y="3335"/>
                    </a:lnTo>
                    <a:lnTo>
                      <a:pt x="4842" y="1399"/>
                    </a:lnTo>
                    <a:lnTo>
                      <a:pt x="4842" y="1291"/>
                    </a:lnTo>
                    <a:lnTo>
                      <a:pt x="4842" y="1184"/>
                    </a:lnTo>
                    <a:lnTo>
                      <a:pt x="3443" y="108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6677175" y="17237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0" y="1"/>
                    </a:moveTo>
                    <a:lnTo>
                      <a:pt x="216" y="539"/>
                    </a:lnTo>
                    <a:lnTo>
                      <a:pt x="323" y="1184"/>
                    </a:lnTo>
                    <a:lnTo>
                      <a:pt x="323" y="2690"/>
                    </a:lnTo>
                    <a:lnTo>
                      <a:pt x="216" y="4089"/>
                    </a:lnTo>
                    <a:lnTo>
                      <a:pt x="108" y="4627"/>
                    </a:lnTo>
                    <a:lnTo>
                      <a:pt x="7747" y="9146"/>
                    </a:lnTo>
                    <a:lnTo>
                      <a:pt x="7854" y="9146"/>
                    </a:lnTo>
                    <a:lnTo>
                      <a:pt x="7531" y="7855"/>
                    </a:lnTo>
                    <a:lnTo>
                      <a:pt x="7101" y="6779"/>
                    </a:lnTo>
                    <a:lnTo>
                      <a:pt x="6671" y="5703"/>
                    </a:lnTo>
                    <a:lnTo>
                      <a:pt x="6025" y="4735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4089" y="2583"/>
                    </a:lnTo>
                    <a:lnTo>
                      <a:pt x="3443" y="1937"/>
                    </a:lnTo>
                    <a:lnTo>
                      <a:pt x="2152" y="1077"/>
                    </a:lnTo>
                    <a:lnTo>
                      <a:pt x="1076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6677175" y="17237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747" y="9146"/>
                    </a:moveTo>
                    <a:lnTo>
                      <a:pt x="108" y="4627"/>
                    </a:lnTo>
                    <a:lnTo>
                      <a:pt x="108" y="4627"/>
                    </a:lnTo>
                    <a:lnTo>
                      <a:pt x="216" y="4089"/>
                    </a:lnTo>
                    <a:lnTo>
                      <a:pt x="323" y="2690"/>
                    </a:lnTo>
                    <a:lnTo>
                      <a:pt x="323" y="1184"/>
                    </a:lnTo>
                    <a:lnTo>
                      <a:pt x="216" y="539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1076" y="431"/>
                    </a:lnTo>
                    <a:lnTo>
                      <a:pt x="2152" y="1077"/>
                    </a:lnTo>
                    <a:lnTo>
                      <a:pt x="3443" y="1937"/>
                    </a:lnTo>
                    <a:lnTo>
                      <a:pt x="4089" y="2583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735"/>
                    </a:lnTo>
                    <a:lnTo>
                      <a:pt x="6671" y="5703"/>
                    </a:lnTo>
                    <a:lnTo>
                      <a:pt x="7101" y="6779"/>
                    </a:lnTo>
                    <a:lnTo>
                      <a:pt x="7531" y="7855"/>
                    </a:lnTo>
                    <a:lnTo>
                      <a:pt x="7854" y="91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6674475" y="1721100"/>
                <a:ext cx="204450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9361" extrusionOk="0">
                    <a:moveTo>
                      <a:pt x="407" y="383"/>
                    </a:moveTo>
                    <a:lnTo>
                      <a:pt x="646" y="431"/>
                    </a:lnTo>
                    <a:lnTo>
                      <a:pt x="1507" y="861"/>
                    </a:lnTo>
                    <a:lnTo>
                      <a:pt x="2583" y="1506"/>
                    </a:lnTo>
                    <a:lnTo>
                      <a:pt x="3766" y="2475"/>
                    </a:lnTo>
                    <a:lnTo>
                      <a:pt x="5057" y="3658"/>
                    </a:lnTo>
                    <a:lnTo>
                      <a:pt x="5595" y="4411"/>
                    </a:lnTo>
                    <a:lnTo>
                      <a:pt x="6133" y="5164"/>
                    </a:lnTo>
                    <a:lnTo>
                      <a:pt x="6671" y="6025"/>
                    </a:lnTo>
                    <a:lnTo>
                      <a:pt x="7209" y="7101"/>
                    </a:lnTo>
                    <a:lnTo>
                      <a:pt x="7532" y="8069"/>
                    </a:lnTo>
                    <a:lnTo>
                      <a:pt x="7799" y="9048"/>
                    </a:lnTo>
                    <a:lnTo>
                      <a:pt x="447" y="4699"/>
                    </a:lnTo>
                    <a:lnTo>
                      <a:pt x="539" y="3873"/>
                    </a:lnTo>
                    <a:lnTo>
                      <a:pt x="539" y="2044"/>
                    </a:lnTo>
                    <a:lnTo>
                      <a:pt x="539" y="861"/>
                    </a:lnTo>
                    <a:lnTo>
                      <a:pt x="431" y="431"/>
                    </a:lnTo>
                    <a:lnTo>
                      <a:pt x="407" y="383"/>
                    </a:lnTo>
                    <a:close/>
                    <a:moveTo>
                      <a:pt x="1" y="0"/>
                    </a:moveTo>
                    <a:lnTo>
                      <a:pt x="1" y="215"/>
                    </a:lnTo>
                    <a:lnTo>
                      <a:pt x="108" y="538"/>
                    </a:lnTo>
                    <a:lnTo>
                      <a:pt x="216" y="968"/>
                    </a:lnTo>
                    <a:lnTo>
                      <a:pt x="324" y="2044"/>
                    </a:lnTo>
                    <a:lnTo>
                      <a:pt x="216" y="3873"/>
                    </a:lnTo>
                    <a:lnTo>
                      <a:pt x="108" y="4734"/>
                    </a:lnTo>
                    <a:lnTo>
                      <a:pt x="216" y="4949"/>
                    </a:lnTo>
                    <a:lnTo>
                      <a:pt x="7747" y="9360"/>
                    </a:lnTo>
                    <a:lnTo>
                      <a:pt x="8070" y="9360"/>
                    </a:lnTo>
                    <a:lnTo>
                      <a:pt x="8177" y="9253"/>
                    </a:lnTo>
                    <a:lnTo>
                      <a:pt x="7855" y="7962"/>
                    </a:lnTo>
                    <a:lnTo>
                      <a:pt x="7424" y="6778"/>
                    </a:lnTo>
                    <a:lnTo>
                      <a:pt x="6886" y="5702"/>
                    </a:lnTo>
                    <a:lnTo>
                      <a:pt x="6241" y="4842"/>
                    </a:lnTo>
                    <a:lnTo>
                      <a:pt x="5703" y="3981"/>
                    </a:lnTo>
                    <a:lnTo>
                      <a:pt x="4950" y="3228"/>
                    </a:lnTo>
                    <a:lnTo>
                      <a:pt x="4304" y="2582"/>
                    </a:lnTo>
                    <a:lnTo>
                      <a:pt x="3659" y="1937"/>
                    </a:lnTo>
                    <a:lnTo>
                      <a:pt x="2368" y="1076"/>
                    </a:lnTo>
                    <a:lnTo>
                      <a:pt x="1184" y="431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924625" y="1578550"/>
                <a:ext cx="1963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5" extrusionOk="0">
                    <a:moveTo>
                      <a:pt x="0" y="0"/>
                    </a:moveTo>
                    <a:lnTo>
                      <a:pt x="215" y="538"/>
                    </a:lnTo>
                    <a:lnTo>
                      <a:pt x="323" y="1184"/>
                    </a:lnTo>
                    <a:lnTo>
                      <a:pt x="323" y="2797"/>
                    </a:lnTo>
                    <a:lnTo>
                      <a:pt x="215" y="4088"/>
                    </a:lnTo>
                    <a:lnTo>
                      <a:pt x="108" y="4734"/>
                    </a:lnTo>
                    <a:lnTo>
                      <a:pt x="7747" y="9145"/>
                    </a:lnTo>
                    <a:lnTo>
                      <a:pt x="7854" y="9145"/>
                    </a:lnTo>
                    <a:lnTo>
                      <a:pt x="7531" y="7962"/>
                    </a:lnTo>
                    <a:lnTo>
                      <a:pt x="7101" y="6778"/>
                    </a:lnTo>
                    <a:lnTo>
                      <a:pt x="6671" y="5702"/>
                    </a:lnTo>
                    <a:lnTo>
                      <a:pt x="6025" y="4842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4089" y="2582"/>
                    </a:lnTo>
                    <a:lnTo>
                      <a:pt x="3443" y="2044"/>
                    </a:lnTo>
                    <a:lnTo>
                      <a:pt x="2152" y="1076"/>
                    </a:lnTo>
                    <a:lnTo>
                      <a:pt x="1076" y="5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6924625" y="1578550"/>
                <a:ext cx="1963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5" fill="none" extrusionOk="0">
                    <a:moveTo>
                      <a:pt x="7747" y="9145"/>
                    </a:moveTo>
                    <a:lnTo>
                      <a:pt x="108" y="4734"/>
                    </a:lnTo>
                    <a:lnTo>
                      <a:pt x="108" y="4734"/>
                    </a:lnTo>
                    <a:lnTo>
                      <a:pt x="215" y="4088"/>
                    </a:lnTo>
                    <a:lnTo>
                      <a:pt x="323" y="2797"/>
                    </a:lnTo>
                    <a:lnTo>
                      <a:pt x="323" y="1184"/>
                    </a:lnTo>
                    <a:lnTo>
                      <a:pt x="215" y="53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076" y="538"/>
                    </a:lnTo>
                    <a:lnTo>
                      <a:pt x="2152" y="1076"/>
                    </a:lnTo>
                    <a:lnTo>
                      <a:pt x="3443" y="2044"/>
                    </a:lnTo>
                    <a:lnTo>
                      <a:pt x="4089" y="2582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842"/>
                    </a:lnTo>
                    <a:lnTo>
                      <a:pt x="6671" y="5702"/>
                    </a:lnTo>
                    <a:lnTo>
                      <a:pt x="7101" y="6778"/>
                    </a:lnTo>
                    <a:lnTo>
                      <a:pt x="7531" y="7962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921925" y="1575850"/>
                <a:ext cx="204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9469" extrusionOk="0">
                    <a:moveTo>
                      <a:pt x="436" y="454"/>
                    </a:moveTo>
                    <a:lnTo>
                      <a:pt x="646" y="538"/>
                    </a:lnTo>
                    <a:lnTo>
                      <a:pt x="1399" y="969"/>
                    </a:lnTo>
                    <a:lnTo>
                      <a:pt x="2583" y="1614"/>
                    </a:lnTo>
                    <a:lnTo>
                      <a:pt x="3766" y="2475"/>
                    </a:lnTo>
                    <a:lnTo>
                      <a:pt x="5057" y="3658"/>
                    </a:lnTo>
                    <a:lnTo>
                      <a:pt x="5595" y="4412"/>
                    </a:lnTo>
                    <a:lnTo>
                      <a:pt x="6133" y="5272"/>
                    </a:lnTo>
                    <a:lnTo>
                      <a:pt x="6671" y="6133"/>
                    </a:lnTo>
                    <a:lnTo>
                      <a:pt x="7209" y="7101"/>
                    </a:lnTo>
                    <a:lnTo>
                      <a:pt x="7532" y="8177"/>
                    </a:lnTo>
                    <a:lnTo>
                      <a:pt x="7785" y="9104"/>
                    </a:lnTo>
                    <a:lnTo>
                      <a:pt x="436" y="4800"/>
                    </a:lnTo>
                    <a:lnTo>
                      <a:pt x="539" y="3981"/>
                    </a:lnTo>
                    <a:lnTo>
                      <a:pt x="539" y="2045"/>
                    </a:lnTo>
                    <a:lnTo>
                      <a:pt x="539" y="969"/>
                    </a:lnTo>
                    <a:lnTo>
                      <a:pt x="436" y="454"/>
                    </a:lnTo>
                    <a:close/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538"/>
                    </a:lnTo>
                    <a:lnTo>
                      <a:pt x="216" y="969"/>
                    </a:lnTo>
                    <a:lnTo>
                      <a:pt x="323" y="2045"/>
                    </a:lnTo>
                    <a:lnTo>
                      <a:pt x="216" y="3981"/>
                    </a:lnTo>
                    <a:lnTo>
                      <a:pt x="108" y="4842"/>
                    </a:lnTo>
                    <a:lnTo>
                      <a:pt x="216" y="4950"/>
                    </a:lnTo>
                    <a:lnTo>
                      <a:pt x="7747" y="9468"/>
                    </a:lnTo>
                    <a:lnTo>
                      <a:pt x="7855" y="9468"/>
                    </a:lnTo>
                    <a:lnTo>
                      <a:pt x="7926" y="9396"/>
                    </a:lnTo>
                    <a:lnTo>
                      <a:pt x="8070" y="9468"/>
                    </a:lnTo>
                    <a:lnTo>
                      <a:pt x="8070" y="9361"/>
                    </a:lnTo>
                    <a:lnTo>
                      <a:pt x="8177" y="9253"/>
                    </a:lnTo>
                    <a:lnTo>
                      <a:pt x="7855" y="7962"/>
                    </a:lnTo>
                    <a:lnTo>
                      <a:pt x="7424" y="6886"/>
                    </a:lnTo>
                    <a:lnTo>
                      <a:pt x="6886" y="5810"/>
                    </a:lnTo>
                    <a:lnTo>
                      <a:pt x="6241" y="4842"/>
                    </a:lnTo>
                    <a:lnTo>
                      <a:pt x="5703" y="3981"/>
                    </a:lnTo>
                    <a:lnTo>
                      <a:pt x="4950" y="3228"/>
                    </a:lnTo>
                    <a:lnTo>
                      <a:pt x="4304" y="2583"/>
                    </a:lnTo>
                    <a:lnTo>
                      <a:pt x="3659" y="1937"/>
                    </a:lnTo>
                    <a:lnTo>
                      <a:pt x="2260" y="1076"/>
                    </a:lnTo>
                    <a:lnTo>
                      <a:pt x="1184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677175" y="1578550"/>
                <a:ext cx="443825" cy="373875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4955" extrusionOk="0">
                    <a:moveTo>
                      <a:pt x="9898" y="0"/>
                    </a:moveTo>
                    <a:lnTo>
                      <a:pt x="8284" y="1506"/>
                    </a:lnTo>
                    <a:lnTo>
                      <a:pt x="6563" y="2690"/>
                    </a:lnTo>
                    <a:lnTo>
                      <a:pt x="4842" y="3658"/>
                    </a:lnTo>
                    <a:lnTo>
                      <a:pt x="3336" y="4519"/>
                    </a:lnTo>
                    <a:lnTo>
                      <a:pt x="2044" y="5057"/>
                    </a:lnTo>
                    <a:lnTo>
                      <a:pt x="969" y="5487"/>
                    </a:lnTo>
                    <a:lnTo>
                      <a:pt x="0" y="5810"/>
                    </a:lnTo>
                    <a:lnTo>
                      <a:pt x="753" y="6133"/>
                    </a:lnTo>
                    <a:lnTo>
                      <a:pt x="1507" y="6670"/>
                    </a:lnTo>
                    <a:lnTo>
                      <a:pt x="2260" y="7208"/>
                    </a:lnTo>
                    <a:lnTo>
                      <a:pt x="3013" y="7854"/>
                    </a:lnTo>
                    <a:lnTo>
                      <a:pt x="4304" y="9360"/>
                    </a:lnTo>
                    <a:lnTo>
                      <a:pt x="5487" y="10974"/>
                    </a:lnTo>
                    <a:lnTo>
                      <a:pt x="6456" y="12480"/>
                    </a:lnTo>
                    <a:lnTo>
                      <a:pt x="7209" y="13771"/>
                    </a:lnTo>
                    <a:lnTo>
                      <a:pt x="7854" y="14955"/>
                    </a:lnTo>
                    <a:lnTo>
                      <a:pt x="17752" y="9145"/>
                    </a:lnTo>
                    <a:lnTo>
                      <a:pt x="17537" y="7962"/>
                    </a:lnTo>
                    <a:lnTo>
                      <a:pt x="17107" y="6778"/>
                    </a:lnTo>
                    <a:lnTo>
                      <a:pt x="16676" y="5810"/>
                    </a:lnTo>
                    <a:lnTo>
                      <a:pt x="16138" y="4842"/>
                    </a:lnTo>
                    <a:lnTo>
                      <a:pt x="15493" y="4088"/>
                    </a:lnTo>
                    <a:lnTo>
                      <a:pt x="14847" y="3335"/>
                    </a:lnTo>
                    <a:lnTo>
                      <a:pt x="14202" y="2690"/>
                    </a:lnTo>
                    <a:lnTo>
                      <a:pt x="13449" y="2044"/>
                    </a:lnTo>
                    <a:lnTo>
                      <a:pt x="12158" y="1184"/>
                    </a:lnTo>
                    <a:lnTo>
                      <a:pt x="10974" y="538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674475" y="1575850"/>
                <a:ext cx="451900" cy="379275"/>
              </a:xfrm>
              <a:custGeom>
                <a:avLst/>
                <a:gdLst/>
                <a:ahLst/>
                <a:cxnLst/>
                <a:rect l="l" t="t" r="r" b="b"/>
                <a:pathLst>
                  <a:path w="18076" h="15171" extrusionOk="0">
                    <a:moveTo>
                      <a:pt x="10006" y="310"/>
                    </a:moveTo>
                    <a:lnTo>
                      <a:pt x="10006" y="323"/>
                    </a:lnTo>
                    <a:lnTo>
                      <a:pt x="10544" y="538"/>
                    </a:lnTo>
                    <a:lnTo>
                      <a:pt x="11405" y="969"/>
                    </a:lnTo>
                    <a:lnTo>
                      <a:pt x="12588" y="1614"/>
                    </a:lnTo>
                    <a:lnTo>
                      <a:pt x="13772" y="2583"/>
                    </a:lnTo>
                    <a:lnTo>
                      <a:pt x="14417" y="3121"/>
                    </a:lnTo>
                    <a:lnTo>
                      <a:pt x="15063" y="3766"/>
                    </a:lnTo>
                    <a:lnTo>
                      <a:pt x="15708" y="4519"/>
                    </a:lnTo>
                    <a:lnTo>
                      <a:pt x="16246" y="5272"/>
                    </a:lnTo>
                    <a:lnTo>
                      <a:pt x="16784" y="6133"/>
                    </a:lnTo>
                    <a:lnTo>
                      <a:pt x="17215" y="7101"/>
                    </a:lnTo>
                    <a:lnTo>
                      <a:pt x="17537" y="8177"/>
                    </a:lnTo>
                    <a:lnTo>
                      <a:pt x="17745" y="9213"/>
                    </a:lnTo>
                    <a:lnTo>
                      <a:pt x="8125" y="14859"/>
                    </a:lnTo>
                    <a:lnTo>
                      <a:pt x="7532" y="13772"/>
                    </a:lnTo>
                    <a:lnTo>
                      <a:pt x="6779" y="12481"/>
                    </a:lnTo>
                    <a:lnTo>
                      <a:pt x="5703" y="10974"/>
                    </a:lnTo>
                    <a:lnTo>
                      <a:pt x="4519" y="9361"/>
                    </a:lnTo>
                    <a:lnTo>
                      <a:pt x="3228" y="7854"/>
                    </a:lnTo>
                    <a:lnTo>
                      <a:pt x="2475" y="7209"/>
                    </a:lnTo>
                    <a:lnTo>
                      <a:pt x="1722" y="6671"/>
                    </a:lnTo>
                    <a:lnTo>
                      <a:pt x="969" y="6133"/>
                    </a:lnTo>
                    <a:lnTo>
                      <a:pt x="451" y="5911"/>
                    </a:lnTo>
                    <a:lnTo>
                      <a:pt x="451" y="5911"/>
                    </a:lnTo>
                    <a:lnTo>
                      <a:pt x="1077" y="5703"/>
                    </a:lnTo>
                    <a:lnTo>
                      <a:pt x="2152" y="5380"/>
                    </a:lnTo>
                    <a:lnTo>
                      <a:pt x="3551" y="4734"/>
                    </a:lnTo>
                    <a:lnTo>
                      <a:pt x="5057" y="3981"/>
                    </a:lnTo>
                    <a:lnTo>
                      <a:pt x="6671" y="2905"/>
                    </a:lnTo>
                    <a:lnTo>
                      <a:pt x="8392" y="1722"/>
                    </a:lnTo>
                    <a:lnTo>
                      <a:pt x="10006" y="310"/>
                    </a:lnTo>
                    <a:close/>
                    <a:moveTo>
                      <a:pt x="9899" y="1"/>
                    </a:moveTo>
                    <a:lnTo>
                      <a:pt x="8285" y="1507"/>
                    </a:lnTo>
                    <a:lnTo>
                      <a:pt x="6564" y="2690"/>
                    </a:lnTo>
                    <a:lnTo>
                      <a:pt x="4950" y="3658"/>
                    </a:lnTo>
                    <a:lnTo>
                      <a:pt x="3336" y="4519"/>
                    </a:lnTo>
                    <a:lnTo>
                      <a:pt x="2045" y="5057"/>
                    </a:lnTo>
                    <a:lnTo>
                      <a:pt x="969" y="5487"/>
                    </a:lnTo>
                    <a:lnTo>
                      <a:pt x="324" y="5703"/>
                    </a:lnTo>
                    <a:lnTo>
                      <a:pt x="108" y="5810"/>
                    </a:lnTo>
                    <a:lnTo>
                      <a:pt x="1" y="5918"/>
                    </a:lnTo>
                    <a:lnTo>
                      <a:pt x="108" y="6025"/>
                    </a:lnTo>
                    <a:lnTo>
                      <a:pt x="861" y="6456"/>
                    </a:lnTo>
                    <a:lnTo>
                      <a:pt x="1615" y="6886"/>
                    </a:lnTo>
                    <a:lnTo>
                      <a:pt x="2260" y="7424"/>
                    </a:lnTo>
                    <a:lnTo>
                      <a:pt x="3013" y="8070"/>
                    </a:lnTo>
                    <a:lnTo>
                      <a:pt x="4304" y="9576"/>
                    </a:lnTo>
                    <a:lnTo>
                      <a:pt x="5488" y="11190"/>
                    </a:lnTo>
                    <a:lnTo>
                      <a:pt x="6456" y="12696"/>
                    </a:lnTo>
                    <a:lnTo>
                      <a:pt x="7209" y="13879"/>
                    </a:lnTo>
                    <a:lnTo>
                      <a:pt x="7747" y="14847"/>
                    </a:lnTo>
                    <a:lnTo>
                      <a:pt x="7855" y="15170"/>
                    </a:lnTo>
                    <a:lnTo>
                      <a:pt x="8070" y="15170"/>
                    </a:lnTo>
                    <a:lnTo>
                      <a:pt x="17968" y="9361"/>
                    </a:lnTo>
                    <a:lnTo>
                      <a:pt x="18075" y="9253"/>
                    </a:lnTo>
                    <a:lnTo>
                      <a:pt x="17753" y="8070"/>
                    </a:lnTo>
                    <a:lnTo>
                      <a:pt x="17430" y="6886"/>
                    </a:lnTo>
                    <a:lnTo>
                      <a:pt x="16892" y="5810"/>
                    </a:lnTo>
                    <a:lnTo>
                      <a:pt x="16354" y="4950"/>
                    </a:lnTo>
                    <a:lnTo>
                      <a:pt x="15708" y="4089"/>
                    </a:lnTo>
                    <a:lnTo>
                      <a:pt x="15063" y="3336"/>
                    </a:lnTo>
                    <a:lnTo>
                      <a:pt x="14310" y="2690"/>
                    </a:lnTo>
                    <a:lnTo>
                      <a:pt x="13664" y="2045"/>
                    </a:lnTo>
                    <a:lnTo>
                      <a:pt x="12266" y="1076"/>
                    </a:lnTo>
                    <a:lnTo>
                      <a:pt x="11190" y="538"/>
                    </a:lnTo>
                    <a:lnTo>
                      <a:pt x="101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6679850" y="1839450"/>
                <a:ext cx="303975" cy="519125"/>
              </a:xfrm>
              <a:custGeom>
                <a:avLst/>
                <a:gdLst/>
                <a:ahLst/>
                <a:cxnLst/>
                <a:rect l="l" t="t" r="r" b="b"/>
                <a:pathLst>
                  <a:path w="12159" h="20765" extrusionOk="0">
                    <a:moveTo>
                      <a:pt x="1" y="0"/>
                    </a:moveTo>
                    <a:lnTo>
                      <a:pt x="1" y="13448"/>
                    </a:lnTo>
                    <a:lnTo>
                      <a:pt x="324" y="13663"/>
                    </a:lnTo>
                    <a:lnTo>
                      <a:pt x="431" y="12910"/>
                    </a:lnTo>
                    <a:lnTo>
                      <a:pt x="539" y="12588"/>
                    </a:lnTo>
                    <a:lnTo>
                      <a:pt x="754" y="12265"/>
                    </a:lnTo>
                    <a:lnTo>
                      <a:pt x="1077" y="12050"/>
                    </a:lnTo>
                    <a:lnTo>
                      <a:pt x="1507" y="11835"/>
                    </a:lnTo>
                    <a:lnTo>
                      <a:pt x="1937" y="11727"/>
                    </a:lnTo>
                    <a:lnTo>
                      <a:pt x="2475" y="11619"/>
                    </a:lnTo>
                    <a:lnTo>
                      <a:pt x="3444" y="11619"/>
                    </a:lnTo>
                    <a:lnTo>
                      <a:pt x="3874" y="11727"/>
                    </a:lnTo>
                    <a:lnTo>
                      <a:pt x="4197" y="12050"/>
                    </a:lnTo>
                    <a:lnTo>
                      <a:pt x="4520" y="12265"/>
                    </a:lnTo>
                    <a:lnTo>
                      <a:pt x="4842" y="12588"/>
                    </a:lnTo>
                    <a:lnTo>
                      <a:pt x="5380" y="13556"/>
                    </a:lnTo>
                    <a:lnTo>
                      <a:pt x="5595" y="14201"/>
                    </a:lnTo>
                    <a:lnTo>
                      <a:pt x="5595" y="14847"/>
                    </a:lnTo>
                    <a:lnTo>
                      <a:pt x="5703" y="15492"/>
                    </a:lnTo>
                    <a:lnTo>
                      <a:pt x="5595" y="16138"/>
                    </a:lnTo>
                    <a:lnTo>
                      <a:pt x="5488" y="16784"/>
                    </a:lnTo>
                    <a:lnTo>
                      <a:pt x="5488" y="16891"/>
                    </a:lnTo>
                    <a:lnTo>
                      <a:pt x="5595" y="16999"/>
                    </a:lnTo>
                    <a:lnTo>
                      <a:pt x="5811" y="17106"/>
                    </a:lnTo>
                    <a:lnTo>
                      <a:pt x="8070" y="18505"/>
                    </a:lnTo>
                    <a:lnTo>
                      <a:pt x="10760" y="20011"/>
                    </a:lnTo>
                    <a:lnTo>
                      <a:pt x="12158" y="20764"/>
                    </a:lnTo>
                    <a:lnTo>
                      <a:pt x="12051" y="14847"/>
                    </a:lnTo>
                    <a:lnTo>
                      <a:pt x="7747" y="11189"/>
                    </a:lnTo>
                    <a:lnTo>
                      <a:pt x="7640" y="462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6736350" y="1944325"/>
                <a:ext cx="139875" cy="285150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11406" extrusionOk="0">
                    <a:moveTo>
                      <a:pt x="215" y="335"/>
                    </a:moveTo>
                    <a:lnTo>
                      <a:pt x="5272" y="3121"/>
                    </a:lnTo>
                    <a:lnTo>
                      <a:pt x="5272" y="11046"/>
                    </a:lnTo>
                    <a:lnTo>
                      <a:pt x="4842" y="10760"/>
                    </a:lnTo>
                    <a:lnTo>
                      <a:pt x="4519" y="10652"/>
                    </a:lnTo>
                    <a:lnTo>
                      <a:pt x="4411" y="10437"/>
                    </a:lnTo>
                    <a:lnTo>
                      <a:pt x="4411" y="10222"/>
                    </a:lnTo>
                    <a:lnTo>
                      <a:pt x="4411" y="9791"/>
                    </a:lnTo>
                    <a:lnTo>
                      <a:pt x="4411" y="9684"/>
                    </a:lnTo>
                    <a:lnTo>
                      <a:pt x="4411" y="9146"/>
                    </a:lnTo>
                    <a:lnTo>
                      <a:pt x="4304" y="8608"/>
                    </a:lnTo>
                    <a:lnTo>
                      <a:pt x="4089" y="8070"/>
                    </a:lnTo>
                    <a:lnTo>
                      <a:pt x="3873" y="7532"/>
                    </a:lnTo>
                    <a:lnTo>
                      <a:pt x="3551" y="7209"/>
                    </a:lnTo>
                    <a:lnTo>
                      <a:pt x="3120" y="6886"/>
                    </a:lnTo>
                    <a:lnTo>
                      <a:pt x="2690" y="6564"/>
                    </a:lnTo>
                    <a:lnTo>
                      <a:pt x="2152" y="6348"/>
                    </a:lnTo>
                    <a:lnTo>
                      <a:pt x="1506" y="6133"/>
                    </a:lnTo>
                    <a:lnTo>
                      <a:pt x="753" y="6026"/>
                    </a:lnTo>
                    <a:lnTo>
                      <a:pt x="323" y="5918"/>
                    </a:lnTo>
                    <a:lnTo>
                      <a:pt x="323" y="5811"/>
                    </a:lnTo>
                    <a:lnTo>
                      <a:pt x="215" y="5595"/>
                    </a:lnTo>
                    <a:lnTo>
                      <a:pt x="215" y="4735"/>
                    </a:lnTo>
                    <a:lnTo>
                      <a:pt x="215" y="3121"/>
                    </a:lnTo>
                    <a:lnTo>
                      <a:pt x="215" y="335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3121"/>
                    </a:lnTo>
                    <a:lnTo>
                      <a:pt x="0" y="4735"/>
                    </a:lnTo>
                    <a:lnTo>
                      <a:pt x="0" y="5595"/>
                    </a:lnTo>
                    <a:lnTo>
                      <a:pt x="0" y="5918"/>
                    </a:lnTo>
                    <a:lnTo>
                      <a:pt x="108" y="6026"/>
                    </a:lnTo>
                    <a:lnTo>
                      <a:pt x="323" y="6133"/>
                    </a:lnTo>
                    <a:lnTo>
                      <a:pt x="646" y="6241"/>
                    </a:lnTo>
                    <a:lnTo>
                      <a:pt x="1399" y="6456"/>
                    </a:lnTo>
                    <a:lnTo>
                      <a:pt x="2044" y="6671"/>
                    </a:lnTo>
                    <a:lnTo>
                      <a:pt x="2905" y="7102"/>
                    </a:lnTo>
                    <a:lnTo>
                      <a:pt x="3335" y="7424"/>
                    </a:lnTo>
                    <a:lnTo>
                      <a:pt x="3658" y="7747"/>
                    </a:lnTo>
                    <a:lnTo>
                      <a:pt x="3873" y="8177"/>
                    </a:lnTo>
                    <a:lnTo>
                      <a:pt x="3981" y="8715"/>
                    </a:lnTo>
                    <a:lnTo>
                      <a:pt x="4089" y="9146"/>
                    </a:lnTo>
                    <a:lnTo>
                      <a:pt x="4196" y="9684"/>
                    </a:lnTo>
                    <a:lnTo>
                      <a:pt x="4089" y="9791"/>
                    </a:lnTo>
                    <a:lnTo>
                      <a:pt x="4089" y="10222"/>
                    </a:lnTo>
                    <a:lnTo>
                      <a:pt x="4196" y="10544"/>
                    </a:lnTo>
                    <a:lnTo>
                      <a:pt x="4196" y="10760"/>
                    </a:lnTo>
                    <a:lnTo>
                      <a:pt x="4411" y="10867"/>
                    </a:lnTo>
                    <a:lnTo>
                      <a:pt x="4626" y="11082"/>
                    </a:lnTo>
                    <a:lnTo>
                      <a:pt x="5272" y="11405"/>
                    </a:lnTo>
                    <a:lnTo>
                      <a:pt x="5487" y="11405"/>
                    </a:lnTo>
                    <a:lnTo>
                      <a:pt x="5595" y="11297"/>
                    </a:lnTo>
                    <a:lnTo>
                      <a:pt x="5595" y="3013"/>
                    </a:lnTo>
                    <a:lnTo>
                      <a:pt x="5487" y="279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674475" y="1871725"/>
                <a:ext cx="201750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070" h="4950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215"/>
                    </a:lnTo>
                    <a:lnTo>
                      <a:pt x="144" y="251"/>
                    </a:lnTo>
                    <a:lnTo>
                      <a:pt x="108" y="323"/>
                    </a:lnTo>
                    <a:lnTo>
                      <a:pt x="539" y="538"/>
                    </a:lnTo>
                    <a:lnTo>
                      <a:pt x="4735" y="3012"/>
                    </a:lnTo>
                    <a:lnTo>
                      <a:pt x="6886" y="4304"/>
                    </a:lnTo>
                    <a:lnTo>
                      <a:pt x="7855" y="4841"/>
                    </a:lnTo>
                    <a:lnTo>
                      <a:pt x="7962" y="4949"/>
                    </a:lnTo>
                    <a:lnTo>
                      <a:pt x="8070" y="4841"/>
                    </a:lnTo>
                    <a:lnTo>
                      <a:pt x="8070" y="4734"/>
                    </a:lnTo>
                    <a:lnTo>
                      <a:pt x="7962" y="4626"/>
                    </a:lnTo>
                    <a:lnTo>
                      <a:pt x="4197" y="2367"/>
                    </a:lnTo>
                    <a:lnTo>
                      <a:pt x="1507" y="753"/>
                    </a:lnTo>
                    <a:lnTo>
                      <a:pt x="646" y="215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674475" y="1836750"/>
                <a:ext cx="312025" cy="524500"/>
              </a:xfrm>
              <a:custGeom>
                <a:avLst/>
                <a:gdLst/>
                <a:ahLst/>
                <a:cxnLst/>
                <a:rect l="l" t="t" r="r" b="b"/>
                <a:pathLst>
                  <a:path w="12481" h="20980" extrusionOk="0">
                    <a:moveTo>
                      <a:pt x="324" y="346"/>
                    </a:moveTo>
                    <a:lnTo>
                      <a:pt x="7747" y="4842"/>
                    </a:lnTo>
                    <a:lnTo>
                      <a:pt x="7855" y="11297"/>
                    </a:lnTo>
                    <a:lnTo>
                      <a:pt x="7855" y="11405"/>
                    </a:lnTo>
                    <a:lnTo>
                      <a:pt x="12158" y="15063"/>
                    </a:lnTo>
                    <a:lnTo>
                      <a:pt x="12158" y="20639"/>
                    </a:lnTo>
                    <a:lnTo>
                      <a:pt x="11082" y="20012"/>
                    </a:lnTo>
                    <a:lnTo>
                      <a:pt x="8392" y="18398"/>
                    </a:lnTo>
                    <a:lnTo>
                      <a:pt x="6133" y="17107"/>
                    </a:lnTo>
                    <a:lnTo>
                      <a:pt x="5918" y="16999"/>
                    </a:lnTo>
                    <a:lnTo>
                      <a:pt x="5918" y="16892"/>
                    </a:lnTo>
                    <a:lnTo>
                      <a:pt x="6026" y="16246"/>
                    </a:lnTo>
                    <a:lnTo>
                      <a:pt x="6026" y="15385"/>
                    </a:lnTo>
                    <a:lnTo>
                      <a:pt x="5918" y="14525"/>
                    </a:lnTo>
                    <a:lnTo>
                      <a:pt x="5703" y="13556"/>
                    </a:lnTo>
                    <a:lnTo>
                      <a:pt x="5488" y="13126"/>
                    </a:lnTo>
                    <a:lnTo>
                      <a:pt x="5165" y="12696"/>
                    </a:lnTo>
                    <a:lnTo>
                      <a:pt x="4842" y="12265"/>
                    </a:lnTo>
                    <a:lnTo>
                      <a:pt x="4519" y="11943"/>
                    </a:lnTo>
                    <a:lnTo>
                      <a:pt x="4089" y="11727"/>
                    </a:lnTo>
                    <a:lnTo>
                      <a:pt x="3659" y="11620"/>
                    </a:lnTo>
                    <a:lnTo>
                      <a:pt x="3013" y="11512"/>
                    </a:lnTo>
                    <a:lnTo>
                      <a:pt x="2260" y="11620"/>
                    </a:lnTo>
                    <a:lnTo>
                      <a:pt x="1615" y="11835"/>
                    </a:lnTo>
                    <a:lnTo>
                      <a:pt x="1184" y="12050"/>
                    </a:lnTo>
                    <a:lnTo>
                      <a:pt x="861" y="12265"/>
                    </a:lnTo>
                    <a:lnTo>
                      <a:pt x="646" y="12696"/>
                    </a:lnTo>
                    <a:lnTo>
                      <a:pt x="539" y="13018"/>
                    </a:lnTo>
                    <a:lnTo>
                      <a:pt x="385" y="13479"/>
                    </a:lnTo>
                    <a:lnTo>
                      <a:pt x="324" y="13449"/>
                    </a:lnTo>
                    <a:lnTo>
                      <a:pt x="324" y="346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13556"/>
                    </a:lnTo>
                    <a:lnTo>
                      <a:pt x="108" y="13664"/>
                    </a:lnTo>
                    <a:lnTo>
                      <a:pt x="431" y="13879"/>
                    </a:lnTo>
                    <a:lnTo>
                      <a:pt x="539" y="13879"/>
                    </a:lnTo>
                    <a:lnTo>
                      <a:pt x="646" y="13771"/>
                    </a:lnTo>
                    <a:lnTo>
                      <a:pt x="861" y="13126"/>
                    </a:lnTo>
                    <a:lnTo>
                      <a:pt x="969" y="12803"/>
                    </a:lnTo>
                    <a:lnTo>
                      <a:pt x="1077" y="12480"/>
                    </a:lnTo>
                    <a:lnTo>
                      <a:pt x="1399" y="12265"/>
                    </a:lnTo>
                    <a:lnTo>
                      <a:pt x="1722" y="12158"/>
                    </a:lnTo>
                    <a:lnTo>
                      <a:pt x="2368" y="11943"/>
                    </a:lnTo>
                    <a:lnTo>
                      <a:pt x="3013" y="11835"/>
                    </a:lnTo>
                    <a:lnTo>
                      <a:pt x="3659" y="11943"/>
                    </a:lnTo>
                    <a:lnTo>
                      <a:pt x="3981" y="12050"/>
                    </a:lnTo>
                    <a:lnTo>
                      <a:pt x="4304" y="12265"/>
                    </a:lnTo>
                    <a:lnTo>
                      <a:pt x="4627" y="12480"/>
                    </a:lnTo>
                    <a:lnTo>
                      <a:pt x="4950" y="12803"/>
                    </a:lnTo>
                    <a:lnTo>
                      <a:pt x="5380" y="13664"/>
                    </a:lnTo>
                    <a:lnTo>
                      <a:pt x="5703" y="14525"/>
                    </a:lnTo>
                    <a:lnTo>
                      <a:pt x="5703" y="15385"/>
                    </a:lnTo>
                    <a:lnTo>
                      <a:pt x="5703" y="16246"/>
                    </a:lnTo>
                    <a:lnTo>
                      <a:pt x="5595" y="16892"/>
                    </a:lnTo>
                    <a:lnTo>
                      <a:pt x="5595" y="16999"/>
                    </a:lnTo>
                    <a:lnTo>
                      <a:pt x="5595" y="17107"/>
                    </a:lnTo>
                    <a:lnTo>
                      <a:pt x="5703" y="17214"/>
                    </a:lnTo>
                    <a:lnTo>
                      <a:pt x="5918" y="17322"/>
                    </a:lnTo>
                    <a:lnTo>
                      <a:pt x="8177" y="18720"/>
                    </a:lnTo>
                    <a:lnTo>
                      <a:pt x="10975" y="20227"/>
                    </a:lnTo>
                    <a:lnTo>
                      <a:pt x="12266" y="20980"/>
                    </a:lnTo>
                    <a:lnTo>
                      <a:pt x="12373" y="20980"/>
                    </a:lnTo>
                    <a:lnTo>
                      <a:pt x="12481" y="20872"/>
                    </a:lnTo>
                    <a:lnTo>
                      <a:pt x="12481" y="14955"/>
                    </a:lnTo>
                    <a:lnTo>
                      <a:pt x="12373" y="14847"/>
                    </a:lnTo>
                    <a:lnTo>
                      <a:pt x="8177" y="11189"/>
                    </a:lnTo>
                    <a:lnTo>
                      <a:pt x="8070" y="4734"/>
                    </a:lnTo>
                    <a:lnTo>
                      <a:pt x="7962" y="4627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4181150" y="1167025"/>
                <a:ext cx="1148525" cy="723550"/>
              </a:xfrm>
              <a:custGeom>
                <a:avLst/>
                <a:gdLst/>
                <a:ahLst/>
                <a:cxnLst/>
                <a:rect l="l" t="t" r="r" b="b"/>
                <a:pathLst>
                  <a:path w="45941" h="28942" extrusionOk="0">
                    <a:moveTo>
                      <a:pt x="22917" y="0"/>
                    </a:moveTo>
                    <a:lnTo>
                      <a:pt x="22271" y="108"/>
                    </a:lnTo>
                    <a:lnTo>
                      <a:pt x="21733" y="323"/>
                    </a:lnTo>
                    <a:lnTo>
                      <a:pt x="1184" y="12373"/>
                    </a:lnTo>
                    <a:lnTo>
                      <a:pt x="646" y="12696"/>
                    </a:lnTo>
                    <a:lnTo>
                      <a:pt x="324" y="13234"/>
                    </a:lnTo>
                    <a:lnTo>
                      <a:pt x="109" y="13771"/>
                    </a:lnTo>
                    <a:lnTo>
                      <a:pt x="1" y="14309"/>
                    </a:lnTo>
                    <a:lnTo>
                      <a:pt x="109" y="14955"/>
                    </a:lnTo>
                    <a:lnTo>
                      <a:pt x="324" y="15493"/>
                    </a:lnTo>
                    <a:lnTo>
                      <a:pt x="646" y="15923"/>
                    </a:lnTo>
                    <a:lnTo>
                      <a:pt x="1184" y="16354"/>
                    </a:lnTo>
                    <a:lnTo>
                      <a:pt x="21841" y="28618"/>
                    </a:lnTo>
                    <a:lnTo>
                      <a:pt x="22487" y="28834"/>
                    </a:lnTo>
                    <a:lnTo>
                      <a:pt x="23024" y="28941"/>
                    </a:lnTo>
                    <a:lnTo>
                      <a:pt x="23670" y="28834"/>
                    </a:lnTo>
                    <a:lnTo>
                      <a:pt x="24208" y="28618"/>
                    </a:lnTo>
                    <a:lnTo>
                      <a:pt x="41852" y="18183"/>
                    </a:lnTo>
                    <a:lnTo>
                      <a:pt x="41960" y="18075"/>
                    </a:lnTo>
                    <a:lnTo>
                      <a:pt x="44865" y="16354"/>
                    </a:lnTo>
                    <a:lnTo>
                      <a:pt x="45295" y="15923"/>
                    </a:lnTo>
                    <a:lnTo>
                      <a:pt x="45725" y="15493"/>
                    </a:lnTo>
                    <a:lnTo>
                      <a:pt x="45940" y="14955"/>
                    </a:lnTo>
                    <a:lnTo>
                      <a:pt x="45940" y="14309"/>
                    </a:lnTo>
                    <a:lnTo>
                      <a:pt x="45940" y="13771"/>
                    </a:lnTo>
                    <a:lnTo>
                      <a:pt x="45725" y="13234"/>
                    </a:lnTo>
                    <a:lnTo>
                      <a:pt x="45295" y="12696"/>
                    </a:lnTo>
                    <a:lnTo>
                      <a:pt x="44757" y="12373"/>
                    </a:lnTo>
                    <a:lnTo>
                      <a:pt x="24100" y="323"/>
                    </a:lnTo>
                    <a:lnTo>
                      <a:pt x="23455" y="108"/>
                    </a:lnTo>
                    <a:lnTo>
                      <a:pt x="22917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4181150" y="1167025"/>
                <a:ext cx="1148525" cy="723550"/>
              </a:xfrm>
              <a:custGeom>
                <a:avLst/>
                <a:gdLst/>
                <a:ahLst/>
                <a:cxnLst/>
                <a:rect l="l" t="t" r="r" b="b"/>
                <a:pathLst>
                  <a:path w="45941" h="28942" fill="none" extrusionOk="0">
                    <a:moveTo>
                      <a:pt x="22917" y="0"/>
                    </a:moveTo>
                    <a:lnTo>
                      <a:pt x="22917" y="0"/>
                    </a:lnTo>
                    <a:lnTo>
                      <a:pt x="22271" y="108"/>
                    </a:lnTo>
                    <a:lnTo>
                      <a:pt x="21733" y="323"/>
                    </a:lnTo>
                    <a:lnTo>
                      <a:pt x="1184" y="12373"/>
                    </a:lnTo>
                    <a:lnTo>
                      <a:pt x="1184" y="12373"/>
                    </a:lnTo>
                    <a:lnTo>
                      <a:pt x="646" y="12696"/>
                    </a:lnTo>
                    <a:lnTo>
                      <a:pt x="324" y="13234"/>
                    </a:lnTo>
                    <a:lnTo>
                      <a:pt x="109" y="13771"/>
                    </a:lnTo>
                    <a:lnTo>
                      <a:pt x="1" y="14309"/>
                    </a:lnTo>
                    <a:lnTo>
                      <a:pt x="109" y="14955"/>
                    </a:lnTo>
                    <a:lnTo>
                      <a:pt x="324" y="15493"/>
                    </a:lnTo>
                    <a:lnTo>
                      <a:pt x="646" y="15923"/>
                    </a:lnTo>
                    <a:lnTo>
                      <a:pt x="1184" y="16354"/>
                    </a:lnTo>
                    <a:lnTo>
                      <a:pt x="21841" y="28618"/>
                    </a:lnTo>
                    <a:lnTo>
                      <a:pt x="21841" y="28618"/>
                    </a:lnTo>
                    <a:lnTo>
                      <a:pt x="22487" y="28834"/>
                    </a:lnTo>
                    <a:lnTo>
                      <a:pt x="23024" y="28941"/>
                    </a:lnTo>
                    <a:lnTo>
                      <a:pt x="23024" y="28941"/>
                    </a:lnTo>
                    <a:lnTo>
                      <a:pt x="23670" y="28834"/>
                    </a:lnTo>
                    <a:lnTo>
                      <a:pt x="24208" y="28618"/>
                    </a:lnTo>
                    <a:lnTo>
                      <a:pt x="41852" y="18183"/>
                    </a:lnTo>
                    <a:lnTo>
                      <a:pt x="41852" y="18183"/>
                    </a:lnTo>
                    <a:lnTo>
                      <a:pt x="41960" y="18075"/>
                    </a:lnTo>
                    <a:lnTo>
                      <a:pt x="44865" y="16354"/>
                    </a:lnTo>
                    <a:lnTo>
                      <a:pt x="44865" y="16354"/>
                    </a:lnTo>
                    <a:lnTo>
                      <a:pt x="45295" y="15923"/>
                    </a:lnTo>
                    <a:lnTo>
                      <a:pt x="45725" y="15493"/>
                    </a:lnTo>
                    <a:lnTo>
                      <a:pt x="45940" y="14955"/>
                    </a:lnTo>
                    <a:lnTo>
                      <a:pt x="45940" y="14309"/>
                    </a:lnTo>
                    <a:lnTo>
                      <a:pt x="45940" y="13771"/>
                    </a:lnTo>
                    <a:lnTo>
                      <a:pt x="45725" y="13234"/>
                    </a:lnTo>
                    <a:lnTo>
                      <a:pt x="45295" y="12696"/>
                    </a:lnTo>
                    <a:lnTo>
                      <a:pt x="44757" y="12373"/>
                    </a:lnTo>
                    <a:lnTo>
                      <a:pt x="24100" y="323"/>
                    </a:lnTo>
                    <a:lnTo>
                      <a:pt x="24100" y="323"/>
                    </a:lnTo>
                    <a:lnTo>
                      <a:pt x="23455" y="108"/>
                    </a:lnTo>
                    <a:lnTo>
                      <a:pt x="2291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4339850" y="1446750"/>
                <a:ext cx="449200" cy="293200"/>
              </a:xfrm>
              <a:custGeom>
                <a:avLst/>
                <a:gdLst/>
                <a:ahLst/>
                <a:cxnLst/>
                <a:rect l="l" t="t" r="r" b="b"/>
                <a:pathLst>
                  <a:path w="17968" h="11728" extrusionOk="0">
                    <a:moveTo>
                      <a:pt x="1" y="0"/>
                    </a:moveTo>
                    <a:lnTo>
                      <a:pt x="1" y="1184"/>
                    </a:lnTo>
                    <a:lnTo>
                      <a:pt x="17968" y="11727"/>
                    </a:lnTo>
                    <a:lnTo>
                      <a:pt x="17860" y="105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4337150" y="1444050"/>
                <a:ext cx="4546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8184" h="11943" extrusionOk="0">
                    <a:moveTo>
                      <a:pt x="324" y="431"/>
                    </a:moveTo>
                    <a:lnTo>
                      <a:pt x="17860" y="10867"/>
                    </a:lnTo>
                    <a:lnTo>
                      <a:pt x="17860" y="11513"/>
                    </a:lnTo>
                    <a:lnTo>
                      <a:pt x="324" y="1184"/>
                    </a:lnTo>
                    <a:lnTo>
                      <a:pt x="324" y="43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1292"/>
                    </a:lnTo>
                    <a:lnTo>
                      <a:pt x="1" y="1507"/>
                    </a:lnTo>
                    <a:lnTo>
                      <a:pt x="17968" y="11943"/>
                    </a:lnTo>
                    <a:lnTo>
                      <a:pt x="18183" y="11943"/>
                    </a:lnTo>
                    <a:lnTo>
                      <a:pt x="18183" y="11728"/>
                    </a:lnTo>
                    <a:lnTo>
                      <a:pt x="18183" y="10652"/>
                    </a:lnTo>
                    <a:lnTo>
                      <a:pt x="18076" y="10544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4339850" y="1207375"/>
                <a:ext cx="85265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4106" h="20119" extrusionOk="0">
                    <a:moveTo>
                      <a:pt x="16246" y="0"/>
                    </a:moveTo>
                    <a:lnTo>
                      <a:pt x="1" y="9575"/>
                    </a:lnTo>
                    <a:lnTo>
                      <a:pt x="17860" y="20119"/>
                    </a:lnTo>
                    <a:lnTo>
                      <a:pt x="34106" y="10328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4337150" y="1202000"/>
                <a:ext cx="860725" cy="513750"/>
              </a:xfrm>
              <a:custGeom>
                <a:avLst/>
                <a:gdLst/>
                <a:ahLst/>
                <a:cxnLst/>
                <a:rect l="l" t="t" r="r" b="b"/>
                <a:pathLst>
                  <a:path w="34429" h="20550" extrusionOk="0">
                    <a:moveTo>
                      <a:pt x="16354" y="430"/>
                    </a:moveTo>
                    <a:lnTo>
                      <a:pt x="33891" y="10651"/>
                    </a:lnTo>
                    <a:lnTo>
                      <a:pt x="17968" y="20226"/>
                    </a:lnTo>
                    <a:lnTo>
                      <a:pt x="488" y="9844"/>
                    </a:lnTo>
                    <a:lnTo>
                      <a:pt x="16354" y="430"/>
                    </a:lnTo>
                    <a:close/>
                    <a:moveTo>
                      <a:pt x="16247" y="0"/>
                    </a:moveTo>
                    <a:lnTo>
                      <a:pt x="1" y="9683"/>
                    </a:lnTo>
                    <a:lnTo>
                      <a:pt x="1" y="9790"/>
                    </a:lnTo>
                    <a:lnTo>
                      <a:pt x="1" y="10006"/>
                    </a:lnTo>
                    <a:lnTo>
                      <a:pt x="17860" y="20549"/>
                    </a:lnTo>
                    <a:lnTo>
                      <a:pt x="18076" y="20549"/>
                    </a:lnTo>
                    <a:lnTo>
                      <a:pt x="34321" y="10759"/>
                    </a:lnTo>
                    <a:lnTo>
                      <a:pt x="34429" y="10543"/>
                    </a:lnTo>
                    <a:lnTo>
                      <a:pt x="34321" y="10436"/>
                    </a:lnTo>
                    <a:lnTo>
                      <a:pt x="163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4789025" y="1465575"/>
                <a:ext cx="406175" cy="274375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975" extrusionOk="0">
                    <a:moveTo>
                      <a:pt x="16246" y="0"/>
                    </a:moveTo>
                    <a:lnTo>
                      <a:pt x="1" y="9791"/>
                    </a:lnTo>
                    <a:lnTo>
                      <a:pt x="1" y="10974"/>
                    </a:lnTo>
                    <a:lnTo>
                      <a:pt x="16246" y="1184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4789025" y="1465575"/>
                <a:ext cx="406175" cy="274375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975" extrusionOk="0">
                    <a:moveTo>
                      <a:pt x="16246" y="0"/>
                    </a:moveTo>
                    <a:lnTo>
                      <a:pt x="1" y="9791"/>
                    </a:lnTo>
                    <a:lnTo>
                      <a:pt x="1" y="10974"/>
                    </a:lnTo>
                    <a:lnTo>
                      <a:pt x="16246" y="1184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4783650" y="1462875"/>
                <a:ext cx="414225" cy="27975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1190" extrusionOk="0">
                    <a:moveTo>
                      <a:pt x="16246" y="453"/>
                    </a:moveTo>
                    <a:lnTo>
                      <a:pt x="16246" y="1184"/>
                    </a:lnTo>
                    <a:lnTo>
                      <a:pt x="431" y="10760"/>
                    </a:lnTo>
                    <a:lnTo>
                      <a:pt x="323" y="10006"/>
                    </a:lnTo>
                    <a:lnTo>
                      <a:pt x="16246" y="453"/>
                    </a:lnTo>
                    <a:close/>
                    <a:moveTo>
                      <a:pt x="16354" y="1"/>
                    </a:moveTo>
                    <a:lnTo>
                      <a:pt x="108" y="9791"/>
                    </a:lnTo>
                    <a:lnTo>
                      <a:pt x="0" y="10006"/>
                    </a:lnTo>
                    <a:lnTo>
                      <a:pt x="0" y="11082"/>
                    </a:lnTo>
                    <a:lnTo>
                      <a:pt x="108" y="11190"/>
                    </a:lnTo>
                    <a:lnTo>
                      <a:pt x="323" y="11190"/>
                    </a:lnTo>
                    <a:lnTo>
                      <a:pt x="16461" y="1400"/>
                    </a:lnTo>
                    <a:lnTo>
                      <a:pt x="16569" y="1292"/>
                    </a:lnTo>
                    <a:lnTo>
                      <a:pt x="16569" y="108"/>
                    </a:lnTo>
                    <a:lnTo>
                      <a:pt x="164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4337150" y="1446750"/>
                <a:ext cx="454600" cy="336225"/>
              </a:xfrm>
              <a:custGeom>
                <a:avLst/>
                <a:gdLst/>
                <a:ahLst/>
                <a:cxnLst/>
                <a:rect l="l" t="t" r="r" b="b"/>
                <a:pathLst>
                  <a:path w="18184" h="13449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2905"/>
                    </a:lnTo>
                    <a:lnTo>
                      <a:pt x="1" y="3013"/>
                    </a:lnTo>
                    <a:lnTo>
                      <a:pt x="17968" y="13449"/>
                    </a:lnTo>
                    <a:lnTo>
                      <a:pt x="18076" y="13449"/>
                    </a:lnTo>
                    <a:lnTo>
                      <a:pt x="18183" y="13341"/>
                    </a:lnTo>
                    <a:lnTo>
                      <a:pt x="18183" y="10544"/>
                    </a:lnTo>
                    <a:lnTo>
                      <a:pt x="18183" y="10436"/>
                    </a:lnTo>
                    <a:lnTo>
                      <a:pt x="17860" y="10436"/>
                    </a:lnTo>
                    <a:lnTo>
                      <a:pt x="17860" y="10544"/>
                    </a:lnTo>
                    <a:lnTo>
                      <a:pt x="17860" y="13018"/>
                    </a:lnTo>
                    <a:lnTo>
                      <a:pt x="324" y="2798"/>
                    </a:lnTo>
                    <a:lnTo>
                      <a:pt x="324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8"/>
              <p:cNvSpPr/>
              <p:nvPr/>
            </p:nvSpPr>
            <p:spPr>
              <a:xfrm>
                <a:off x="4783650" y="1465575"/>
                <a:ext cx="414225" cy="31740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2696" extrusionOk="0">
                    <a:moveTo>
                      <a:pt x="16246" y="0"/>
                    </a:moveTo>
                    <a:lnTo>
                      <a:pt x="16138" y="216"/>
                    </a:lnTo>
                    <a:lnTo>
                      <a:pt x="16138" y="2905"/>
                    </a:lnTo>
                    <a:lnTo>
                      <a:pt x="108" y="12373"/>
                    </a:lnTo>
                    <a:lnTo>
                      <a:pt x="0" y="12481"/>
                    </a:lnTo>
                    <a:lnTo>
                      <a:pt x="0" y="12696"/>
                    </a:lnTo>
                    <a:lnTo>
                      <a:pt x="216" y="12696"/>
                    </a:lnTo>
                    <a:lnTo>
                      <a:pt x="16461" y="3120"/>
                    </a:lnTo>
                    <a:lnTo>
                      <a:pt x="16569" y="3013"/>
                    </a:lnTo>
                    <a:lnTo>
                      <a:pt x="16569" y="216"/>
                    </a:lnTo>
                    <a:lnTo>
                      <a:pt x="164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8"/>
              <p:cNvSpPr/>
              <p:nvPr/>
            </p:nvSpPr>
            <p:spPr>
              <a:xfrm>
                <a:off x="4934275" y="142792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1" y="0"/>
                    </a:moveTo>
                    <a:lnTo>
                      <a:pt x="0" y="2582"/>
                    </a:lnTo>
                    <a:lnTo>
                      <a:pt x="0" y="5380"/>
                    </a:lnTo>
                    <a:lnTo>
                      <a:pt x="4411" y="2798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4928900" y="142255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8"/>
                    </a:moveTo>
                    <a:lnTo>
                      <a:pt x="4411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1" y="538"/>
                    </a:lnTo>
                    <a:close/>
                    <a:moveTo>
                      <a:pt x="4519" y="0"/>
                    </a:moveTo>
                    <a:lnTo>
                      <a:pt x="108" y="2690"/>
                    </a:lnTo>
                    <a:lnTo>
                      <a:pt x="0" y="2797"/>
                    </a:lnTo>
                    <a:lnTo>
                      <a:pt x="0" y="5595"/>
                    </a:lnTo>
                    <a:lnTo>
                      <a:pt x="108" y="5702"/>
                    </a:lnTo>
                    <a:lnTo>
                      <a:pt x="323" y="5702"/>
                    </a:lnTo>
                    <a:lnTo>
                      <a:pt x="4734" y="3120"/>
                    </a:lnTo>
                    <a:lnTo>
                      <a:pt x="4841" y="3013"/>
                    </a:lnTo>
                    <a:lnTo>
                      <a:pt x="4841" y="215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4651850" y="1325700"/>
                <a:ext cx="282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9469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11297" y="9469"/>
                    </a:lnTo>
                    <a:lnTo>
                      <a:pt x="11297" y="66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4834750" y="14333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4649175" y="1323025"/>
                <a:ext cx="287800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1512" h="9684" extrusionOk="0">
                    <a:moveTo>
                      <a:pt x="323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798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1297" y="9683"/>
                    </a:lnTo>
                    <a:lnTo>
                      <a:pt x="11512" y="9683"/>
                    </a:lnTo>
                    <a:lnTo>
                      <a:pt x="11512" y="9576"/>
                    </a:lnTo>
                    <a:lnTo>
                      <a:pt x="11512" y="6778"/>
                    </a:lnTo>
                    <a:lnTo>
                      <a:pt x="11512" y="667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4651850" y="1263850"/>
                <a:ext cx="3927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146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1297" y="9145"/>
                    </a:lnTo>
                    <a:lnTo>
                      <a:pt x="15708" y="6563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4834750" y="13714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4" y="3444"/>
                    </a:lnTo>
                    <a:lnTo>
                      <a:pt x="5918" y="862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4705650" y="13526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0" y="1"/>
                    </a:moveTo>
                    <a:lnTo>
                      <a:pt x="108" y="2798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4705650" y="128805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4411" y="1"/>
                    </a:moveTo>
                    <a:lnTo>
                      <a:pt x="0" y="2583"/>
                    </a:lnTo>
                    <a:lnTo>
                      <a:pt x="1614" y="3551"/>
                    </a:lnTo>
                    <a:lnTo>
                      <a:pt x="5918" y="969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4649175" y="1258475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4519" y="431"/>
                    </a:moveTo>
                    <a:lnTo>
                      <a:pt x="15492" y="6778"/>
                    </a:lnTo>
                    <a:lnTo>
                      <a:pt x="11404" y="9145"/>
                    </a:lnTo>
                    <a:lnTo>
                      <a:pt x="405" y="2693"/>
                    </a:lnTo>
                    <a:lnTo>
                      <a:pt x="405" y="2693"/>
                    </a:lnTo>
                    <a:lnTo>
                      <a:pt x="4519" y="431"/>
                    </a:lnTo>
                    <a:close/>
                    <a:moveTo>
                      <a:pt x="4411" y="0"/>
                    </a:moveTo>
                    <a:lnTo>
                      <a:pt x="108" y="2582"/>
                    </a:lnTo>
                    <a:lnTo>
                      <a:pt x="0" y="2690"/>
                    </a:lnTo>
                    <a:lnTo>
                      <a:pt x="108" y="2798"/>
                    </a:lnTo>
                    <a:lnTo>
                      <a:pt x="11297" y="9576"/>
                    </a:lnTo>
                    <a:lnTo>
                      <a:pt x="11512" y="9576"/>
                    </a:lnTo>
                    <a:lnTo>
                      <a:pt x="15923" y="6886"/>
                    </a:lnTo>
                    <a:lnTo>
                      <a:pt x="16030" y="6778"/>
                    </a:lnTo>
                    <a:lnTo>
                      <a:pt x="15923" y="6563"/>
                    </a:lnTo>
                    <a:lnTo>
                      <a:pt x="462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4805175" y="1347225"/>
                <a:ext cx="80700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2045" extrusionOk="0">
                    <a:moveTo>
                      <a:pt x="968" y="1"/>
                    </a:moveTo>
                    <a:lnTo>
                      <a:pt x="430" y="216"/>
                    </a:lnTo>
                    <a:lnTo>
                      <a:pt x="108" y="539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430" y="1722"/>
                    </a:lnTo>
                    <a:lnTo>
                      <a:pt x="968" y="1937"/>
                    </a:lnTo>
                    <a:lnTo>
                      <a:pt x="1614" y="2045"/>
                    </a:lnTo>
                    <a:lnTo>
                      <a:pt x="2259" y="1937"/>
                    </a:lnTo>
                    <a:lnTo>
                      <a:pt x="2690" y="1722"/>
                    </a:lnTo>
                    <a:lnTo>
                      <a:pt x="3012" y="1399"/>
                    </a:lnTo>
                    <a:lnTo>
                      <a:pt x="3228" y="969"/>
                    </a:lnTo>
                    <a:lnTo>
                      <a:pt x="3012" y="539"/>
                    </a:lnTo>
                    <a:lnTo>
                      <a:pt x="2690" y="216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4789025" y="150592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2" y="0"/>
                    </a:moveTo>
                    <a:lnTo>
                      <a:pt x="1" y="2690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4783650" y="15032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2906"/>
                    </a:lnTo>
                    <a:lnTo>
                      <a:pt x="4519" y="431"/>
                    </a:lnTo>
                    <a:close/>
                    <a:moveTo>
                      <a:pt x="4627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488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2906"/>
                    </a:lnTo>
                    <a:lnTo>
                      <a:pt x="4842" y="108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4509300" y="1403700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6"/>
                    </a:lnTo>
                    <a:lnTo>
                      <a:pt x="11190" y="9469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4692200" y="15140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0" y="0"/>
                    </a:moveTo>
                    <a:lnTo>
                      <a:pt x="108" y="2797"/>
                    </a:lnTo>
                    <a:lnTo>
                      <a:pt x="1614" y="3766"/>
                    </a:lnTo>
                    <a:lnTo>
                      <a:pt x="1614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4503925" y="1401025"/>
                <a:ext cx="2905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1" extrusionOk="0">
                    <a:moveTo>
                      <a:pt x="431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431" y="2905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6"/>
                    </a:lnTo>
                    <a:lnTo>
                      <a:pt x="11512" y="667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4509300" y="1341850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601" y="6563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4692200" y="14494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1"/>
                    </a:moveTo>
                    <a:lnTo>
                      <a:pt x="0" y="2583"/>
                    </a:lnTo>
                    <a:lnTo>
                      <a:pt x="1614" y="3444"/>
                    </a:lnTo>
                    <a:lnTo>
                      <a:pt x="5918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4560400" y="14306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906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4560400" y="136875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8"/>
              <p:cNvSpPr/>
              <p:nvPr/>
            </p:nvSpPr>
            <p:spPr>
              <a:xfrm>
                <a:off x="4503925" y="13391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7" y="324"/>
                    </a:moveTo>
                    <a:lnTo>
                      <a:pt x="15493" y="6671"/>
                    </a:lnTo>
                    <a:lnTo>
                      <a:pt x="11405" y="9146"/>
                    </a:lnTo>
                    <a:lnTo>
                      <a:pt x="597" y="2640"/>
                    </a:lnTo>
                    <a:lnTo>
                      <a:pt x="4627" y="324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108" y="2798"/>
                    </a:lnTo>
                    <a:lnTo>
                      <a:pt x="11297" y="9469"/>
                    </a:lnTo>
                    <a:lnTo>
                      <a:pt x="11512" y="9469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4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8"/>
              <p:cNvSpPr/>
              <p:nvPr/>
            </p:nvSpPr>
            <p:spPr>
              <a:xfrm>
                <a:off x="4662600" y="1425225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9" y="646"/>
                    </a:lnTo>
                    <a:lnTo>
                      <a:pt x="1" y="1077"/>
                    </a:lnTo>
                    <a:lnTo>
                      <a:pt x="109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3" y="1937"/>
                    </a:lnTo>
                    <a:lnTo>
                      <a:pt x="2691" y="1722"/>
                    </a:lnTo>
                    <a:lnTo>
                      <a:pt x="3013" y="1399"/>
                    </a:lnTo>
                    <a:lnTo>
                      <a:pt x="3121" y="1077"/>
                    </a:lnTo>
                    <a:lnTo>
                      <a:pt x="3013" y="646"/>
                    </a:lnTo>
                    <a:lnTo>
                      <a:pt x="2691" y="323"/>
                    </a:lnTo>
                    <a:lnTo>
                      <a:pt x="2153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8"/>
              <p:cNvSpPr/>
              <p:nvPr/>
            </p:nvSpPr>
            <p:spPr>
              <a:xfrm>
                <a:off x="4498550" y="136067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0" y="1"/>
                    </a:moveTo>
                    <a:lnTo>
                      <a:pt x="0" y="2798"/>
                    </a:lnTo>
                    <a:lnTo>
                      <a:pt x="4411" y="5380"/>
                    </a:lnTo>
                    <a:lnTo>
                      <a:pt x="4411" y="258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8"/>
              <p:cNvSpPr/>
              <p:nvPr/>
            </p:nvSpPr>
            <p:spPr>
              <a:xfrm>
                <a:off x="4493175" y="1355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30" y="538"/>
                    </a:moveTo>
                    <a:lnTo>
                      <a:pt x="4519" y="2905"/>
                    </a:lnTo>
                    <a:lnTo>
                      <a:pt x="4519" y="5256"/>
                    </a:lnTo>
                    <a:lnTo>
                      <a:pt x="430" y="2905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4626" y="5703"/>
                    </a:lnTo>
                    <a:lnTo>
                      <a:pt x="4734" y="5703"/>
                    </a:lnTo>
                    <a:lnTo>
                      <a:pt x="4841" y="5595"/>
                    </a:lnTo>
                    <a:lnTo>
                      <a:pt x="4841" y="2798"/>
                    </a:lnTo>
                    <a:lnTo>
                      <a:pt x="4734" y="269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8"/>
              <p:cNvSpPr/>
              <p:nvPr/>
            </p:nvSpPr>
            <p:spPr>
              <a:xfrm>
                <a:off x="4608825" y="1258475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11297" y="0"/>
                    </a:moveTo>
                    <a:lnTo>
                      <a:pt x="0" y="6671"/>
                    </a:lnTo>
                    <a:lnTo>
                      <a:pt x="0" y="9468"/>
                    </a:lnTo>
                    <a:lnTo>
                      <a:pt x="11297" y="2798"/>
                    </a:lnTo>
                    <a:lnTo>
                      <a:pt x="1129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8"/>
              <p:cNvSpPr/>
              <p:nvPr/>
            </p:nvSpPr>
            <p:spPr>
              <a:xfrm>
                <a:off x="4668000" y="1366050"/>
                <a:ext cx="4035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79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06125" y="1253100"/>
                <a:ext cx="287825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1" extrusionOk="0">
                    <a:moveTo>
                      <a:pt x="11190" y="538"/>
                    </a:moveTo>
                    <a:lnTo>
                      <a:pt x="11190" y="2905"/>
                    </a:lnTo>
                    <a:lnTo>
                      <a:pt x="323" y="9360"/>
                    </a:lnTo>
                    <a:lnTo>
                      <a:pt x="323" y="6930"/>
                    </a:lnTo>
                    <a:lnTo>
                      <a:pt x="11190" y="538"/>
                    </a:lnTo>
                    <a:close/>
                    <a:moveTo>
                      <a:pt x="11297" y="0"/>
                    </a:moveTo>
                    <a:lnTo>
                      <a:pt x="108" y="6778"/>
                    </a:lnTo>
                    <a:lnTo>
                      <a:pt x="1" y="6886"/>
                    </a:lnTo>
                    <a:lnTo>
                      <a:pt x="1" y="9683"/>
                    </a:lnTo>
                    <a:lnTo>
                      <a:pt x="108" y="9791"/>
                    </a:lnTo>
                    <a:lnTo>
                      <a:pt x="216" y="9791"/>
                    </a:lnTo>
                    <a:lnTo>
                      <a:pt x="11512" y="3228"/>
                    </a:lnTo>
                    <a:lnTo>
                      <a:pt x="11512" y="3013"/>
                    </a:lnTo>
                    <a:lnTo>
                      <a:pt x="11512" y="21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498550" y="1196600"/>
                <a:ext cx="392700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9146" extrusionOk="0">
                    <a:moveTo>
                      <a:pt x="11297" y="1"/>
                    </a:moveTo>
                    <a:lnTo>
                      <a:pt x="0" y="6564"/>
                    </a:lnTo>
                    <a:lnTo>
                      <a:pt x="4411" y="9146"/>
                    </a:lnTo>
                    <a:lnTo>
                      <a:pt x="15708" y="2475"/>
                    </a:lnTo>
                    <a:lnTo>
                      <a:pt x="11297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4560400" y="130150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1507" y="1"/>
                    </a:moveTo>
                    <a:lnTo>
                      <a:pt x="1" y="969"/>
                    </a:lnTo>
                    <a:lnTo>
                      <a:pt x="4304" y="3551"/>
                    </a:lnTo>
                    <a:lnTo>
                      <a:pt x="5918" y="2583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4797100" y="1285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7" y="2797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8"/>
              <p:cNvSpPr/>
              <p:nvPr/>
            </p:nvSpPr>
            <p:spPr>
              <a:xfrm>
                <a:off x="4689500" y="122082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4304" y="3550"/>
                    </a:lnTo>
                    <a:lnTo>
                      <a:pt x="5918" y="2582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8"/>
              <p:cNvSpPr/>
              <p:nvPr/>
            </p:nvSpPr>
            <p:spPr>
              <a:xfrm>
                <a:off x="4493175" y="1191225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11512" y="431"/>
                    </a:moveTo>
                    <a:lnTo>
                      <a:pt x="15534" y="2643"/>
                    </a:lnTo>
                    <a:lnTo>
                      <a:pt x="15534" y="2643"/>
                    </a:lnTo>
                    <a:lnTo>
                      <a:pt x="4626" y="9146"/>
                    </a:lnTo>
                    <a:lnTo>
                      <a:pt x="538" y="6779"/>
                    </a:lnTo>
                    <a:lnTo>
                      <a:pt x="11512" y="431"/>
                    </a:lnTo>
                    <a:close/>
                    <a:moveTo>
                      <a:pt x="11404" y="1"/>
                    </a:moveTo>
                    <a:lnTo>
                      <a:pt x="108" y="6563"/>
                    </a:lnTo>
                    <a:lnTo>
                      <a:pt x="0" y="6779"/>
                    </a:lnTo>
                    <a:lnTo>
                      <a:pt x="108" y="6886"/>
                    </a:lnTo>
                    <a:lnTo>
                      <a:pt x="4626" y="9576"/>
                    </a:lnTo>
                    <a:lnTo>
                      <a:pt x="4734" y="9468"/>
                    </a:lnTo>
                    <a:lnTo>
                      <a:pt x="16030" y="2798"/>
                    </a:lnTo>
                    <a:lnTo>
                      <a:pt x="16030" y="2690"/>
                    </a:lnTo>
                    <a:lnTo>
                      <a:pt x="16030" y="2475"/>
                    </a:lnTo>
                    <a:lnTo>
                      <a:pt x="1161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8"/>
              <p:cNvSpPr/>
              <p:nvPr/>
            </p:nvSpPr>
            <p:spPr>
              <a:xfrm>
                <a:off x="4657225" y="1277300"/>
                <a:ext cx="8072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153" extrusionOk="0">
                    <a:moveTo>
                      <a:pt x="1615" y="0"/>
                    </a:moveTo>
                    <a:lnTo>
                      <a:pt x="969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" y="1076"/>
                    </a:lnTo>
                    <a:lnTo>
                      <a:pt x="216" y="1507"/>
                    </a:lnTo>
                    <a:lnTo>
                      <a:pt x="539" y="1829"/>
                    </a:lnTo>
                    <a:lnTo>
                      <a:pt x="969" y="2045"/>
                    </a:lnTo>
                    <a:lnTo>
                      <a:pt x="1615" y="2152"/>
                    </a:lnTo>
                    <a:lnTo>
                      <a:pt x="2260" y="2045"/>
                    </a:lnTo>
                    <a:lnTo>
                      <a:pt x="2798" y="1829"/>
                    </a:lnTo>
                    <a:lnTo>
                      <a:pt x="3121" y="1507"/>
                    </a:lnTo>
                    <a:lnTo>
                      <a:pt x="3228" y="1076"/>
                    </a:lnTo>
                    <a:lnTo>
                      <a:pt x="3121" y="646"/>
                    </a:lnTo>
                    <a:lnTo>
                      <a:pt x="2798" y="323"/>
                    </a:lnTo>
                    <a:lnTo>
                      <a:pt x="2260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8"/>
              <p:cNvSpPr/>
              <p:nvPr/>
            </p:nvSpPr>
            <p:spPr>
              <a:xfrm>
                <a:off x="4643775" y="143867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4412" y="5380"/>
                    </a:lnTo>
                    <a:lnTo>
                      <a:pt x="4412" y="25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>
                <a:off x="4638400" y="1436000"/>
                <a:ext cx="1210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5703" extrusionOk="0">
                    <a:moveTo>
                      <a:pt x="323" y="430"/>
                    </a:moveTo>
                    <a:lnTo>
                      <a:pt x="4412" y="2797"/>
                    </a:lnTo>
                    <a:lnTo>
                      <a:pt x="4412" y="5190"/>
                    </a:lnTo>
                    <a:lnTo>
                      <a:pt x="323" y="2797"/>
                    </a:lnTo>
                    <a:lnTo>
                      <a:pt x="323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2905"/>
                    </a:lnTo>
                    <a:lnTo>
                      <a:pt x="108" y="3012"/>
                    </a:lnTo>
                    <a:lnTo>
                      <a:pt x="4519" y="5702"/>
                    </a:lnTo>
                    <a:lnTo>
                      <a:pt x="4734" y="5702"/>
                    </a:lnTo>
                    <a:lnTo>
                      <a:pt x="4842" y="5487"/>
                    </a:lnTo>
                    <a:lnTo>
                      <a:pt x="4842" y="2690"/>
                    </a:lnTo>
                    <a:lnTo>
                      <a:pt x="4734" y="2582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>
                <a:off x="4754050" y="1336475"/>
                <a:ext cx="2797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8" extrusionOk="0">
                    <a:moveTo>
                      <a:pt x="11190" y="0"/>
                    </a:moveTo>
                    <a:lnTo>
                      <a:pt x="1" y="6671"/>
                    </a:lnTo>
                    <a:lnTo>
                      <a:pt x="1" y="9468"/>
                    </a:lnTo>
                    <a:lnTo>
                      <a:pt x="11190" y="2905"/>
                    </a:lnTo>
                    <a:lnTo>
                      <a:pt x="1119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>
                <a:off x="4810550" y="144405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906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>
                <a:off x="4748675" y="1333775"/>
                <a:ext cx="2905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792" extrusionOk="0">
                    <a:moveTo>
                      <a:pt x="11297" y="431"/>
                    </a:moveTo>
                    <a:lnTo>
                      <a:pt x="11297" y="2906"/>
                    </a:lnTo>
                    <a:lnTo>
                      <a:pt x="431" y="9253"/>
                    </a:lnTo>
                    <a:lnTo>
                      <a:pt x="431" y="6930"/>
                    </a:lnTo>
                    <a:lnTo>
                      <a:pt x="431" y="6930"/>
                    </a:lnTo>
                    <a:lnTo>
                      <a:pt x="11297" y="431"/>
                    </a:lnTo>
                    <a:close/>
                    <a:moveTo>
                      <a:pt x="11297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" y="9576"/>
                    </a:lnTo>
                    <a:lnTo>
                      <a:pt x="108" y="9791"/>
                    </a:lnTo>
                    <a:lnTo>
                      <a:pt x="323" y="9791"/>
                    </a:lnTo>
                    <a:lnTo>
                      <a:pt x="11512" y="3121"/>
                    </a:lnTo>
                    <a:lnTo>
                      <a:pt x="11620" y="3013"/>
                    </a:lnTo>
                    <a:lnTo>
                      <a:pt x="11620" y="108"/>
                    </a:lnTo>
                    <a:lnTo>
                      <a:pt x="1151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>
                <a:off x="4643775" y="1274600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11190" y="1"/>
                    </a:moveTo>
                    <a:lnTo>
                      <a:pt x="1" y="6564"/>
                    </a:lnTo>
                    <a:lnTo>
                      <a:pt x="4412" y="9146"/>
                    </a:lnTo>
                    <a:lnTo>
                      <a:pt x="15601" y="2475"/>
                    </a:lnTo>
                    <a:lnTo>
                      <a:pt x="1119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>
                <a:off x="4702950" y="1382200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8"/>
              <p:cNvSpPr/>
              <p:nvPr/>
            </p:nvSpPr>
            <p:spPr>
              <a:xfrm>
                <a:off x="4942325" y="1363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5" y="0"/>
                    </a:moveTo>
                    <a:lnTo>
                      <a:pt x="1" y="968"/>
                    </a:lnTo>
                    <a:lnTo>
                      <a:pt x="1" y="3766"/>
                    </a:lnTo>
                    <a:lnTo>
                      <a:pt x="1507" y="2905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8"/>
              <p:cNvSpPr/>
              <p:nvPr/>
            </p:nvSpPr>
            <p:spPr>
              <a:xfrm>
                <a:off x="4834750" y="130150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1507" y="1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8"/>
              <p:cNvSpPr/>
              <p:nvPr/>
            </p:nvSpPr>
            <p:spPr>
              <a:xfrm>
                <a:off x="4638400" y="1271925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405" y="323"/>
                    </a:moveTo>
                    <a:lnTo>
                      <a:pt x="15434" y="2640"/>
                    </a:lnTo>
                    <a:lnTo>
                      <a:pt x="15434" y="2640"/>
                    </a:lnTo>
                    <a:lnTo>
                      <a:pt x="4627" y="9145"/>
                    </a:lnTo>
                    <a:lnTo>
                      <a:pt x="539" y="6671"/>
                    </a:lnTo>
                    <a:lnTo>
                      <a:pt x="11405" y="323"/>
                    </a:lnTo>
                    <a:close/>
                    <a:moveTo>
                      <a:pt x="11297" y="0"/>
                    </a:moveTo>
                    <a:lnTo>
                      <a:pt x="108" y="6563"/>
                    </a:lnTo>
                    <a:lnTo>
                      <a:pt x="1" y="6671"/>
                    </a:lnTo>
                    <a:lnTo>
                      <a:pt x="108" y="6886"/>
                    </a:lnTo>
                    <a:lnTo>
                      <a:pt x="4519" y="9468"/>
                    </a:lnTo>
                    <a:lnTo>
                      <a:pt x="4734" y="9468"/>
                    </a:lnTo>
                    <a:lnTo>
                      <a:pt x="15923" y="2798"/>
                    </a:lnTo>
                    <a:lnTo>
                      <a:pt x="16031" y="2582"/>
                    </a:lnTo>
                    <a:lnTo>
                      <a:pt x="15923" y="247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8"/>
              <p:cNvSpPr/>
              <p:nvPr/>
            </p:nvSpPr>
            <p:spPr>
              <a:xfrm>
                <a:off x="4802475" y="13580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614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968"/>
                    </a:lnTo>
                    <a:lnTo>
                      <a:pt x="108" y="1399"/>
                    </a:lnTo>
                    <a:lnTo>
                      <a:pt x="431" y="1721"/>
                    </a:lnTo>
                    <a:lnTo>
                      <a:pt x="969" y="1937"/>
                    </a:lnTo>
                    <a:lnTo>
                      <a:pt x="1614" y="2044"/>
                    </a:lnTo>
                    <a:lnTo>
                      <a:pt x="2152" y="1937"/>
                    </a:lnTo>
                    <a:lnTo>
                      <a:pt x="2690" y="1721"/>
                    </a:lnTo>
                    <a:lnTo>
                      <a:pt x="3013" y="1399"/>
                    </a:lnTo>
                    <a:lnTo>
                      <a:pt x="3120" y="968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8"/>
              <p:cNvSpPr/>
              <p:nvPr/>
            </p:nvSpPr>
            <p:spPr>
              <a:xfrm>
                <a:off x="4931575" y="1293425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8"/>
              <p:cNvSpPr/>
              <p:nvPr/>
            </p:nvSpPr>
            <p:spPr>
              <a:xfrm>
                <a:off x="4926200" y="128805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9"/>
                    </a:moveTo>
                    <a:lnTo>
                      <a:pt x="4411" y="2906"/>
                    </a:lnTo>
                    <a:lnTo>
                      <a:pt x="323" y="5256"/>
                    </a:lnTo>
                    <a:lnTo>
                      <a:pt x="323" y="2906"/>
                    </a:lnTo>
                    <a:lnTo>
                      <a:pt x="4411" y="539"/>
                    </a:lnTo>
                    <a:close/>
                    <a:moveTo>
                      <a:pt x="4519" y="1"/>
                    </a:moveTo>
                    <a:lnTo>
                      <a:pt x="108" y="2690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3013"/>
                    </a:lnTo>
                    <a:lnTo>
                      <a:pt x="4842" y="216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8"/>
              <p:cNvSpPr/>
              <p:nvPr/>
            </p:nvSpPr>
            <p:spPr>
              <a:xfrm>
                <a:off x="4651850" y="119122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11190" y="9468"/>
                    </a:lnTo>
                    <a:lnTo>
                      <a:pt x="11190" y="66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8"/>
              <p:cNvSpPr/>
              <p:nvPr/>
            </p:nvSpPr>
            <p:spPr>
              <a:xfrm>
                <a:off x="4832050" y="129882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9" y="2905"/>
                    </a:lnTo>
                    <a:lnTo>
                      <a:pt x="1615" y="3766"/>
                    </a:lnTo>
                    <a:lnTo>
                      <a:pt x="1615" y="9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8"/>
              <p:cNvSpPr/>
              <p:nvPr/>
            </p:nvSpPr>
            <p:spPr>
              <a:xfrm>
                <a:off x="4646475" y="1188550"/>
                <a:ext cx="287825" cy="242075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683" extrusionOk="0">
                    <a:moveTo>
                      <a:pt x="323" y="430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797"/>
                    </a:lnTo>
                    <a:lnTo>
                      <a:pt x="323" y="430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1297" y="9683"/>
                    </a:lnTo>
                    <a:lnTo>
                      <a:pt x="11512" y="9683"/>
                    </a:lnTo>
                    <a:lnTo>
                      <a:pt x="11512" y="9575"/>
                    </a:lnTo>
                    <a:lnTo>
                      <a:pt x="11512" y="6778"/>
                    </a:lnTo>
                    <a:lnTo>
                      <a:pt x="11512" y="667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8"/>
              <p:cNvSpPr/>
              <p:nvPr/>
            </p:nvSpPr>
            <p:spPr>
              <a:xfrm>
                <a:off x="4651850" y="1129375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4304" y="0"/>
                    </a:moveTo>
                    <a:lnTo>
                      <a:pt x="1" y="2475"/>
                    </a:lnTo>
                    <a:lnTo>
                      <a:pt x="11190" y="9145"/>
                    </a:lnTo>
                    <a:lnTo>
                      <a:pt x="15601" y="6563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8"/>
              <p:cNvSpPr/>
              <p:nvPr/>
            </p:nvSpPr>
            <p:spPr>
              <a:xfrm>
                <a:off x="4832050" y="1236950"/>
                <a:ext cx="150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5" y="3443"/>
                    </a:lnTo>
                    <a:lnTo>
                      <a:pt x="6026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8"/>
              <p:cNvSpPr/>
              <p:nvPr/>
            </p:nvSpPr>
            <p:spPr>
              <a:xfrm>
                <a:off x="4702950" y="121812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8"/>
              <p:cNvSpPr/>
              <p:nvPr/>
            </p:nvSpPr>
            <p:spPr>
              <a:xfrm>
                <a:off x="4702950" y="115357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4412" y="0"/>
                    </a:moveTo>
                    <a:lnTo>
                      <a:pt x="1" y="2583"/>
                    </a:lnTo>
                    <a:lnTo>
                      <a:pt x="1615" y="3551"/>
                    </a:lnTo>
                    <a:lnTo>
                      <a:pt x="5918" y="969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8"/>
              <p:cNvSpPr/>
              <p:nvPr/>
            </p:nvSpPr>
            <p:spPr>
              <a:xfrm>
                <a:off x="4646475" y="1124000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4519" y="430"/>
                    </a:moveTo>
                    <a:lnTo>
                      <a:pt x="15493" y="6778"/>
                    </a:lnTo>
                    <a:lnTo>
                      <a:pt x="11405" y="9145"/>
                    </a:lnTo>
                    <a:lnTo>
                      <a:pt x="405" y="2693"/>
                    </a:lnTo>
                    <a:lnTo>
                      <a:pt x="4519" y="430"/>
                    </a:lnTo>
                    <a:close/>
                    <a:moveTo>
                      <a:pt x="4519" y="0"/>
                    </a:moveTo>
                    <a:lnTo>
                      <a:pt x="108" y="2582"/>
                    </a:lnTo>
                    <a:lnTo>
                      <a:pt x="0" y="2690"/>
                    </a:lnTo>
                    <a:lnTo>
                      <a:pt x="108" y="2797"/>
                    </a:lnTo>
                    <a:lnTo>
                      <a:pt x="11297" y="9575"/>
                    </a:lnTo>
                    <a:lnTo>
                      <a:pt x="11512" y="9575"/>
                    </a:lnTo>
                    <a:lnTo>
                      <a:pt x="15923" y="6886"/>
                    </a:lnTo>
                    <a:lnTo>
                      <a:pt x="16031" y="6778"/>
                    </a:lnTo>
                    <a:lnTo>
                      <a:pt x="15923" y="6563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8"/>
              <p:cNvSpPr/>
              <p:nvPr/>
            </p:nvSpPr>
            <p:spPr>
              <a:xfrm>
                <a:off x="4802475" y="1212750"/>
                <a:ext cx="807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5" extrusionOk="0">
                    <a:moveTo>
                      <a:pt x="969" y="0"/>
                    </a:moveTo>
                    <a:lnTo>
                      <a:pt x="538" y="216"/>
                    </a:lnTo>
                    <a:lnTo>
                      <a:pt x="108" y="538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538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260" y="1937"/>
                    </a:lnTo>
                    <a:lnTo>
                      <a:pt x="2690" y="1722"/>
                    </a:lnTo>
                    <a:lnTo>
                      <a:pt x="3120" y="1399"/>
                    </a:lnTo>
                    <a:lnTo>
                      <a:pt x="3228" y="969"/>
                    </a:lnTo>
                    <a:lnTo>
                      <a:pt x="3120" y="538"/>
                    </a:lnTo>
                    <a:lnTo>
                      <a:pt x="2690" y="216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8"/>
              <p:cNvSpPr/>
              <p:nvPr/>
            </p:nvSpPr>
            <p:spPr>
              <a:xfrm>
                <a:off x="4786325" y="1371425"/>
                <a:ext cx="1130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381" extrusionOk="0">
                    <a:moveTo>
                      <a:pt x="4520" y="1"/>
                    </a:moveTo>
                    <a:lnTo>
                      <a:pt x="1" y="2691"/>
                    </a:lnTo>
                    <a:lnTo>
                      <a:pt x="1" y="5380"/>
                    </a:lnTo>
                    <a:lnTo>
                      <a:pt x="4520" y="2798"/>
                    </a:lnTo>
                    <a:lnTo>
                      <a:pt x="45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8"/>
              <p:cNvSpPr/>
              <p:nvPr/>
            </p:nvSpPr>
            <p:spPr>
              <a:xfrm>
                <a:off x="4783650" y="1368750"/>
                <a:ext cx="1183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5703" extrusionOk="0">
                    <a:moveTo>
                      <a:pt x="4411" y="431"/>
                    </a:moveTo>
                    <a:lnTo>
                      <a:pt x="4411" y="2798"/>
                    </a:lnTo>
                    <a:lnTo>
                      <a:pt x="323" y="5191"/>
                    </a:lnTo>
                    <a:lnTo>
                      <a:pt x="323" y="2905"/>
                    </a:lnTo>
                    <a:lnTo>
                      <a:pt x="4411" y="431"/>
                    </a:lnTo>
                    <a:close/>
                    <a:moveTo>
                      <a:pt x="4519" y="0"/>
                    </a:moveTo>
                    <a:lnTo>
                      <a:pt x="0" y="2582"/>
                    </a:lnTo>
                    <a:lnTo>
                      <a:pt x="0" y="2798"/>
                    </a:lnTo>
                    <a:lnTo>
                      <a:pt x="0" y="5487"/>
                    </a:lnTo>
                    <a:lnTo>
                      <a:pt x="0" y="5702"/>
                    </a:lnTo>
                    <a:lnTo>
                      <a:pt x="216" y="5702"/>
                    </a:lnTo>
                    <a:lnTo>
                      <a:pt x="4627" y="3120"/>
                    </a:lnTo>
                    <a:lnTo>
                      <a:pt x="4734" y="2905"/>
                    </a:lnTo>
                    <a:lnTo>
                      <a:pt x="4734" y="108"/>
                    </a:lnTo>
                    <a:lnTo>
                      <a:pt x="462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8"/>
              <p:cNvSpPr/>
              <p:nvPr/>
            </p:nvSpPr>
            <p:spPr>
              <a:xfrm>
                <a:off x="4506600" y="126922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6"/>
                    </a:lnTo>
                    <a:lnTo>
                      <a:pt x="11190" y="9468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8"/>
              <p:cNvSpPr/>
              <p:nvPr/>
            </p:nvSpPr>
            <p:spPr>
              <a:xfrm>
                <a:off x="4689500" y="13795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5" y="3766"/>
                    </a:lnTo>
                    <a:lnTo>
                      <a:pt x="1615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8"/>
              <p:cNvSpPr/>
              <p:nvPr/>
            </p:nvSpPr>
            <p:spPr>
              <a:xfrm>
                <a:off x="4501225" y="1266550"/>
                <a:ext cx="290525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791" extrusionOk="0">
                    <a:moveTo>
                      <a:pt x="431" y="430"/>
                    </a:moveTo>
                    <a:lnTo>
                      <a:pt x="11297" y="6993"/>
                    </a:lnTo>
                    <a:lnTo>
                      <a:pt x="11297" y="9253"/>
                    </a:lnTo>
                    <a:lnTo>
                      <a:pt x="431" y="2905"/>
                    </a:lnTo>
                    <a:lnTo>
                      <a:pt x="431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013"/>
                    </a:lnTo>
                    <a:lnTo>
                      <a:pt x="108" y="3120"/>
                    </a:lnTo>
                    <a:lnTo>
                      <a:pt x="11297" y="9790"/>
                    </a:lnTo>
                    <a:lnTo>
                      <a:pt x="11513" y="9790"/>
                    </a:lnTo>
                    <a:lnTo>
                      <a:pt x="11620" y="9575"/>
                    </a:lnTo>
                    <a:lnTo>
                      <a:pt x="11620" y="6886"/>
                    </a:lnTo>
                    <a:lnTo>
                      <a:pt x="11513" y="6670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8"/>
              <p:cNvSpPr/>
              <p:nvPr/>
            </p:nvSpPr>
            <p:spPr>
              <a:xfrm>
                <a:off x="4506600" y="1207375"/>
                <a:ext cx="3927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253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709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8"/>
              <p:cNvSpPr/>
              <p:nvPr/>
            </p:nvSpPr>
            <p:spPr>
              <a:xfrm>
                <a:off x="4689500" y="1314950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5" y="3443"/>
                    </a:lnTo>
                    <a:lnTo>
                      <a:pt x="5918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8"/>
              <p:cNvSpPr/>
              <p:nvPr/>
            </p:nvSpPr>
            <p:spPr>
              <a:xfrm>
                <a:off x="4557725" y="1296125"/>
                <a:ext cx="4035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7" extrusionOk="0">
                    <a:moveTo>
                      <a:pt x="0" y="1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8"/>
              <p:cNvSpPr/>
              <p:nvPr/>
            </p:nvSpPr>
            <p:spPr>
              <a:xfrm>
                <a:off x="4557725" y="1234275"/>
                <a:ext cx="1506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3443" extrusionOk="0">
                    <a:moveTo>
                      <a:pt x="4411" y="0"/>
                    </a:moveTo>
                    <a:lnTo>
                      <a:pt x="0" y="2475"/>
                    </a:lnTo>
                    <a:lnTo>
                      <a:pt x="1614" y="3443"/>
                    </a:lnTo>
                    <a:lnTo>
                      <a:pt x="6025" y="861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8"/>
              <p:cNvSpPr/>
              <p:nvPr/>
            </p:nvSpPr>
            <p:spPr>
              <a:xfrm>
                <a:off x="4501225" y="1204675"/>
                <a:ext cx="40080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9" extrusionOk="0">
                    <a:moveTo>
                      <a:pt x="4627" y="323"/>
                    </a:moveTo>
                    <a:lnTo>
                      <a:pt x="15493" y="6671"/>
                    </a:lnTo>
                    <a:lnTo>
                      <a:pt x="11405" y="9145"/>
                    </a:lnTo>
                    <a:lnTo>
                      <a:pt x="598" y="2640"/>
                    </a:lnTo>
                    <a:lnTo>
                      <a:pt x="598" y="2640"/>
                    </a:lnTo>
                    <a:lnTo>
                      <a:pt x="4627" y="323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3" y="9468"/>
                    </a:lnTo>
                    <a:lnTo>
                      <a:pt x="15924" y="6886"/>
                    </a:lnTo>
                    <a:lnTo>
                      <a:pt x="16031" y="6671"/>
                    </a:lnTo>
                    <a:lnTo>
                      <a:pt x="15924" y="6563"/>
                    </a:lnTo>
                    <a:lnTo>
                      <a:pt x="473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28"/>
              <p:cNvSpPr/>
              <p:nvPr/>
            </p:nvSpPr>
            <p:spPr>
              <a:xfrm>
                <a:off x="4659925" y="129075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0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28"/>
              <p:cNvSpPr/>
              <p:nvPr/>
            </p:nvSpPr>
            <p:spPr>
              <a:xfrm>
                <a:off x="5292000" y="1796400"/>
                <a:ext cx="215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754" extrusionOk="0">
                    <a:moveTo>
                      <a:pt x="861" y="1"/>
                    </a:moveTo>
                    <a:lnTo>
                      <a:pt x="0" y="431"/>
                    </a:lnTo>
                    <a:lnTo>
                      <a:pt x="108" y="754"/>
                    </a:lnTo>
                    <a:lnTo>
                      <a:pt x="646" y="431"/>
                    </a:lnTo>
                    <a:lnTo>
                      <a:pt x="753" y="323"/>
                    </a:lnTo>
                    <a:lnTo>
                      <a:pt x="861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28"/>
              <p:cNvSpPr/>
              <p:nvPr/>
            </p:nvSpPr>
            <p:spPr>
              <a:xfrm>
                <a:off x="5292000" y="1796400"/>
                <a:ext cx="215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754" fill="none" extrusionOk="0">
                    <a:moveTo>
                      <a:pt x="108" y="754"/>
                    </a:moveTo>
                    <a:lnTo>
                      <a:pt x="0" y="431"/>
                    </a:lnTo>
                    <a:lnTo>
                      <a:pt x="861" y="1"/>
                    </a:lnTo>
                    <a:lnTo>
                      <a:pt x="861" y="216"/>
                    </a:lnTo>
                    <a:lnTo>
                      <a:pt x="861" y="216"/>
                    </a:lnTo>
                    <a:lnTo>
                      <a:pt x="753" y="323"/>
                    </a:lnTo>
                    <a:lnTo>
                      <a:pt x="646" y="431"/>
                    </a:lnTo>
                    <a:lnTo>
                      <a:pt x="108" y="75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28"/>
              <p:cNvSpPr/>
              <p:nvPr/>
            </p:nvSpPr>
            <p:spPr>
              <a:xfrm>
                <a:off x="5289300" y="17910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754" y="467"/>
                    </a:moveTo>
                    <a:lnTo>
                      <a:pt x="754" y="538"/>
                    </a:lnTo>
                    <a:lnTo>
                      <a:pt x="323" y="754"/>
                    </a:lnTo>
                    <a:lnTo>
                      <a:pt x="323" y="754"/>
                    </a:lnTo>
                    <a:lnTo>
                      <a:pt x="754" y="467"/>
                    </a:lnTo>
                    <a:close/>
                    <a:moveTo>
                      <a:pt x="861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8"/>
              <p:cNvSpPr/>
              <p:nvPr/>
            </p:nvSpPr>
            <p:spPr>
              <a:xfrm>
                <a:off x="5289300" y="17910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fill="none" extrusionOk="0">
                    <a:moveTo>
                      <a:pt x="216" y="969"/>
                    </a:moveTo>
                    <a:lnTo>
                      <a:pt x="323" y="969"/>
                    </a:lnTo>
                    <a:lnTo>
                      <a:pt x="323" y="754"/>
                    </a:lnTo>
                    <a:lnTo>
                      <a:pt x="969" y="323"/>
                    </a:lnTo>
                    <a:lnTo>
                      <a:pt x="969" y="216"/>
                    </a:lnTo>
                    <a:lnTo>
                      <a:pt x="754" y="216"/>
                    </a:lnTo>
                    <a:lnTo>
                      <a:pt x="754" y="431"/>
                    </a:lnTo>
                    <a:lnTo>
                      <a:pt x="754" y="538"/>
                    </a:lnTo>
                    <a:lnTo>
                      <a:pt x="108" y="861"/>
                    </a:lnTo>
                    <a:lnTo>
                      <a:pt x="216" y="969"/>
                    </a:lnTo>
                    <a:lnTo>
                      <a:pt x="323" y="969"/>
                    </a:lnTo>
                    <a:lnTo>
                      <a:pt x="216" y="969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216"/>
                    </a:lnTo>
                    <a:lnTo>
                      <a:pt x="1077" y="216"/>
                    </a:lnTo>
                    <a:lnTo>
                      <a:pt x="969" y="0"/>
                    </a:lnTo>
                    <a:lnTo>
                      <a:pt x="969" y="0"/>
                    </a:lnTo>
                    <a:lnTo>
                      <a:pt x="861" y="0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" y="1076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216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8"/>
              <p:cNvSpPr/>
              <p:nvPr/>
            </p:nvSpPr>
            <p:spPr>
              <a:xfrm>
                <a:off x="5262400" y="177487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539" y="1"/>
                    </a:moveTo>
                    <a:lnTo>
                      <a:pt x="324" y="109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2045" y="862"/>
                    </a:lnTo>
                    <a:lnTo>
                      <a:pt x="754" y="109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8"/>
              <p:cNvSpPr/>
              <p:nvPr/>
            </p:nvSpPr>
            <p:spPr>
              <a:xfrm>
                <a:off x="5257025" y="1772200"/>
                <a:ext cx="592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507" extrusionOk="0">
                    <a:moveTo>
                      <a:pt x="861" y="323"/>
                    </a:moveTo>
                    <a:lnTo>
                      <a:pt x="1873" y="913"/>
                    </a:lnTo>
                    <a:lnTo>
                      <a:pt x="1873" y="913"/>
                    </a:lnTo>
                    <a:lnTo>
                      <a:pt x="1399" y="1184"/>
                    </a:lnTo>
                    <a:lnTo>
                      <a:pt x="431" y="538"/>
                    </a:lnTo>
                    <a:lnTo>
                      <a:pt x="646" y="323"/>
                    </a:lnTo>
                    <a:close/>
                    <a:moveTo>
                      <a:pt x="539" y="0"/>
                    </a:move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538"/>
                    </a:lnTo>
                    <a:lnTo>
                      <a:pt x="108" y="646"/>
                    </a:lnTo>
                    <a:lnTo>
                      <a:pt x="216" y="861"/>
                    </a:lnTo>
                    <a:lnTo>
                      <a:pt x="1399" y="1507"/>
                    </a:lnTo>
                    <a:lnTo>
                      <a:pt x="1507" y="1507"/>
                    </a:lnTo>
                    <a:lnTo>
                      <a:pt x="2260" y="1076"/>
                    </a:lnTo>
                    <a:lnTo>
                      <a:pt x="2368" y="969"/>
                    </a:lnTo>
                    <a:lnTo>
                      <a:pt x="2260" y="753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8"/>
              <p:cNvSpPr/>
              <p:nvPr/>
            </p:nvSpPr>
            <p:spPr>
              <a:xfrm>
                <a:off x="5257025" y="1772200"/>
                <a:ext cx="592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507" fill="none" extrusionOk="0">
                    <a:moveTo>
                      <a:pt x="2260" y="969"/>
                    </a:moveTo>
                    <a:lnTo>
                      <a:pt x="2260" y="753"/>
                    </a:lnTo>
                    <a:lnTo>
                      <a:pt x="1076" y="0"/>
                    </a:lnTo>
                    <a:lnTo>
                      <a:pt x="1076" y="0"/>
                    </a:lnTo>
                    <a:lnTo>
                      <a:pt x="754" y="0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216" y="216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538"/>
                    </a:lnTo>
                    <a:lnTo>
                      <a:pt x="1" y="538"/>
                    </a:lnTo>
                    <a:lnTo>
                      <a:pt x="108" y="646"/>
                    </a:lnTo>
                    <a:lnTo>
                      <a:pt x="216" y="861"/>
                    </a:lnTo>
                    <a:lnTo>
                      <a:pt x="1399" y="1507"/>
                    </a:lnTo>
                    <a:lnTo>
                      <a:pt x="1399" y="1507"/>
                    </a:lnTo>
                    <a:lnTo>
                      <a:pt x="1507" y="1507"/>
                    </a:lnTo>
                    <a:lnTo>
                      <a:pt x="2260" y="1076"/>
                    </a:lnTo>
                    <a:lnTo>
                      <a:pt x="2260" y="1076"/>
                    </a:lnTo>
                    <a:lnTo>
                      <a:pt x="2368" y="969"/>
                    </a:lnTo>
                    <a:lnTo>
                      <a:pt x="2368" y="969"/>
                    </a:lnTo>
                    <a:lnTo>
                      <a:pt x="2260" y="753"/>
                    </a:lnTo>
                    <a:lnTo>
                      <a:pt x="2260" y="969"/>
                    </a:lnTo>
                    <a:lnTo>
                      <a:pt x="2152" y="753"/>
                    </a:lnTo>
                    <a:lnTo>
                      <a:pt x="1399" y="1184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646" y="323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2152" y="1076"/>
                    </a:lnTo>
                    <a:lnTo>
                      <a:pt x="2260" y="969"/>
                    </a:lnTo>
                    <a:lnTo>
                      <a:pt x="2152" y="753"/>
                    </a:lnTo>
                    <a:lnTo>
                      <a:pt x="2260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8"/>
              <p:cNvSpPr/>
              <p:nvPr/>
            </p:nvSpPr>
            <p:spPr>
              <a:xfrm>
                <a:off x="5259725" y="1785650"/>
                <a:ext cx="349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184" extrusionOk="0">
                    <a:moveTo>
                      <a:pt x="108" y="0"/>
                    </a:moveTo>
                    <a:lnTo>
                      <a:pt x="0" y="215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399" y="1184"/>
                    </a:lnTo>
                    <a:lnTo>
                      <a:pt x="1291" y="86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8"/>
              <p:cNvSpPr/>
              <p:nvPr/>
            </p:nvSpPr>
            <p:spPr>
              <a:xfrm>
                <a:off x="5259725" y="1785650"/>
                <a:ext cx="349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184" fill="none" extrusionOk="0">
                    <a:moveTo>
                      <a:pt x="1399" y="1184"/>
                    </a:moveTo>
                    <a:lnTo>
                      <a:pt x="108" y="431"/>
                    </a:lnTo>
                    <a:lnTo>
                      <a:pt x="108" y="431"/>
                    </a:lnTo>
                    <a:lnTo>
                      <a:pt x="108" y="323"/>
                    </a:lnTo>
                    <a:lnTo>
                      <a:pt x="0" y="215"/>
                    </a:lnTo>
                    <a:lnTo>
                      <a:pt x="108" y="0"/>
                    </a:lnTo>
                    <a:lnTo>
                      <a:pt x="1291" y="861"/>
                    </a:lnTo>
                    <a:lnTo>
                      <a:pt x="1399" y="118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8"/>
              <p:cNvSpPr/>
              <p:nvPr/>
            </p:nvSpPr>
            <p:spPr>
              <a:xfrm>
                <a:off x="5257025" y="17802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323" y="479"/>
                    </a:moveTo>
                    <a:lnTo>
                      <a:pt x="731" y="776"/>
                    </a:lnTo>
                    <a:lnTo>
                      <a:pt x="731" y="776"/>
                    </a:lnTo>
                    <a:lnTo>
                      <a:pt x="323" y="538"/>
                    </a:lnTo>
                    <a:lnTo>
                      <a:pt x="323" y="479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8"/>
              <p:cNvSpPr/>
              <p:nvPr/>
            </p:nvSpPr>
            <p:spPr>
              <a:xfrm>
                <a:off x="5257025" y="17802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fill="none" extrusionOk="0">
                    <a:moveTo>
                      <a:pt x="1507" y="1399"/>
                    </a:moveTo>
                    <a:lnTo>
                      <a:pt x="1614" y="1291"/>
                    </a:lnTo>
                    <a:lnTo>
                      <a:pt x="323" y="538"/>
                    </a:lnTo>
                    <a:lnTo>
                      <a:pt x="323" y="538"/>
                    </a:lnTo>
                    <a:lnTo>
                      <a:pt x="323" y="430"/>
                    </a:lnTo>
                    <a:lnTo>
                      <a:pt x="108" y="430"/>
                    </a:lnTo>
                    <a:lnTo>
                      <a:pt x="323" y="430"/>
                    </a:lnTo>
                    <a:lnTo>
                      <a:pt x="323" y="215"/>
                    </a:lnTo>
                    <a:lnTo>
                      <a:pt x="216" y="215"/>
                    </a:lnTo>
                    <a:lnTo>
                      <a:pt x="108" y="323"/>
                    </a:lnTo>
                    <a:lnTo>
                      <a:pt x="1292" y="1184"/>
                    </a:lnTo>
                    <a:lnTo>
                      <a:pt x="1292" y="1506"/>
                    </a:lnTo>
                    <a:lnTo>
                      <a:pt x="1507" y="1399"/>
                    </a:lnTo>
                    <a:lnTo>
                      <a:pt x="1614" y="1291"/>
                    </a:lnTo>
                    <a:lnTo>
                      <a:pt x="1507" y="1399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1" y="215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507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8"/>
              <p:cNvSpPr/>
              <p:nvPr/>
            </p:nvSpPr>
            <p:spPr>
              <a:xfrm>
                <a:off x="5278550" y="178832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1076" y="431"/>
                    </a:moveTo>
                    <a:lnTo>
                      <a:pt x="1184" y="539"/>
                    </a:lnTo>
                    <a:lnTo>
                      <a:pt x="1076" y="646"/>
                    </a:lnTo>
                    <a:lnTo>
                      <a:pt x="861" y="754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862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7" y="862"/>
                    </a:lnTo>
                    <a:lnTo>
                      <a:pt x="1614" y="646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8"/>
              <p:cNvSpPr/>
              <p:nvPr/>
            </p:nvSpPr>
            <p:spPr>
              <a:xfrm>
                <a:off x="5278550" y="178832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fill="none" extrusionOk="0">
                    <a:moveTo>
                      <a:pt x="215" y="539"/>
                    </a:moveTo>
                    <a:lnTo>
                      <a:pt x="0" y="539"/>
                    </a:lnTo>
                    <a:lnTo>
                      <a:pt x="0" y="539"/>
                    </a:lnTo>
                    <a:lnTo>
                      <a:pt x="108" y="862"/>
                    </a:lnTo>
                    <a:lnTo>
                      <a:pt x="323" y="969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291" y="969"/>
                    </a:lnTo>
                    <a:lnTo>
                      <a:pt x="1507" y="862"/>
                    </a:lnTo>
                    <a:lnTo>
                      <a:pt x="1614" y="646"/>
                    </a:lnTo>
                    <a:lnTo>
                      <a:pt x="1614" y="539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291" y="108"/>
                    </a:lnTo>
                    <a:lnTo>
                      <a:pt x="1076" y="1"/>
                    </a:lnTo>
                    <a:lnTo>
                      <a:pt x="861" y="1"/>
                    </a:lnTo>
                    <a:lnTo>
                      <a:pt x="861" y="1"/>
                    </a:lnTo>
                    <a:lnTo>
                      <a:pt x="861" y="1"/>
                    </a:lnTo>
                    <a:lnTo>
                      <a:pt x="538" y="1"/>
                    </a:lnTo>
                    <a:lnTo>
                      <a:pt x="323" y="108"/>
                    </a:ln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215" y="539"/>
                    </a:lnTo>
                    <a:lnTo>
                      <a:pt x="431" y="539"/>
                    </a:lnTo>
                    <a:lnTo>
                      <a:pt x="431" y="539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538" y="431"/>
                    </a:lnTo>
                    <a:lnTo>
                      <a:pt x="861" y="431"/>
                    </a:lnTo>
                    <a:lnTo>
                      <a:pt x="861" y="431"/>
                    </a:lnTo>
                    <a:lnTo>
                      <a:pt x="861" y="431"/>
                    </a:lnTo>
                    <a:lnTo>
                      <a:pt x="1076" y="431"/>
                    </a:lnTo>
                    <a:lnTo>
                      <a:pt x="1076" y="431"/>
                    </a:lnTo>
                    <a:lnTo>
                      <a:pt x="1184" y="539"/>
                    </a:lnTo>
                    <a:lnTo>
                      <a:pt x="1184" y="539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1076" y="646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538" y="646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215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8"/>
              <p:cNvSpPr/>
              <p:nvPr/>
            </p:nvSpPr>
            <p:spPr>
              <a:xfrm>
                <a:off x="5273175" y="162157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1076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8"/>
              <p:cNvSpPr/>
              <p:nvPr/>
            </p:nvSpPr>
            <p:spPr>
              <a:xfrm>
                <a:off x="5273175" y="162157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1076" y="7532"/>
                    </a:lnTo>
                    <a:lnTo>
                      <a:pt x="1076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08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8"/>
              <p:cNvSpPr/>
              <p:nvPr/>
            </p:nvSpPr>
            <p:spPr>
              <a:xfrm>
                <a:off x="5267775" y="161887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109" y="1"/>
                    </a:moveTo>
                    <a:lnTo>
                      <a:pt x="1" y="216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747"/>
                    </a:lnTo>
                    <a:lnTo>
                      <a:pt x="969" y="7855"/>
                    </a:lnTo>
                    <a:lnTo>
                      <a:pt x="1507" y="7855"/>
                    </a:lnTo>
                    <a:lnTo>
                      <a:pt x="1722" y="7747"/>
                    </a:lnTo>
                    <a:lnTo>
                      <a:pt x="1938" y="7532"/>
                    </a:lnTo>
                    <a:lnTo>
                      <a:pt x="2045" y="7317"/>
                    </a:lnTo>
                    <a:lnTo>
                      <a:pt x="2368" y="1400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260" y="1"/>
                    </a:lnTo>
                    <a:lnTo>
                      <a:pt x="2153" y="109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431" y="109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8"/>
              <p:cNvSpPr/>
              <p:nvPr/>
            </p:nvSpPr>
            <p:spPr>
              <a:xfrm>
                <a:off x="5267775" y="161887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fill="none" extrusionOk="0">
                    <a:moveTo>
                      <a:pt x="1" y="216"/>
                    </a:moveTo>
                    <a:lnTo>
                      <a:pt x="431" y="7317"/>
                    </a:lnTo>
                    <a:lnTo>
                      <a:pt x="431" y="7317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747"/>
                    </a:lnTo>
                    <a:lnTo>
                      <a:pt x="754" y="7747"/>
                    </a:lnTo>
                    <a:lnTo>
                      <a:pt x="969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507" y="7855"/>
                    </a:lnTo>
                    <a:lnTo>
                      <a:pt x="1722" y="7747"/>
                    </a:lnTo>
                    <a:lnTo>
                      <a:pt x="1722" y="7747"/>
                    </a:lnTo>
                    <a:lnTo>
                      <a:pt x="1938" y="7532"/>
                    </a:lnTo>
                    <a:lnTo>
                      <a:pt x="2045" y="7317"/>
                    </a:lnTo>
                    <a:lnTo>
                      <a:pt x="2045" y="7317"/>
                    </a:lnTo>
                    <a:lnTo>
                      <a:pt x="2368" y="1400"/>
                    </a:lnTo>
                    <a:lnTo>
                      <a:pt x="2475" y="216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368" y="1"/>
                    </a:lnTo>
                    <a:lnTo>
                      <a:pt x="2368" y="1"/>
                    </a:lnTo>
                    <a:lnTo>
                      <a:pt x="2260" y="1"/>
                    </a:lnTo>
                    <a:lnTo>
                      <a:pt x="2153" y="109"/>
                    </a:lnTo>
                    <a:lnTo>
                      <a:pt x="2045" y="1292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830" y="7317"/>
                    </a:lnTo>
                    <a:lnTo>
                      <a:pt x="1615" y="7317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1507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969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646" y="7317"/>
                    </a:lnTo>
                    <a:lnTo>
                      <a:pt x="862" y="7317"/>
                    </a:lnTo>
                    <a:lnTo>
                      <a:pt x="431" y="109"/>
                    </a:lnTo>
                    <a:lnTo>
                      <a:pt x="431" y="109"/>
                    </a:lnTo>
                    <a:lnTo>
                      <a:pt x="324" y="1"/>
                    </a:lnTo>
                    <a:lnTo>
                      <a:pt x="216" y="1"/>
                    </a:lnTo>
                    <a:lnTo>
                      <a:pt x="216" y="1"/>
                    </a:lnTo>
                    <a:lnTo>
                      <a:pt x="109" y="1"/>
                    </a:lnTo>
                    <a:lnTo>
                      <a:pt x="1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8"/>
              <p:cNvSpPr/>
              <p:nvPr/>
            </p:nvSpPr>
            <p:spPr>
              <a:xfrm>
                <a:off x="5267775" y="1581225"/>
                <a:ext cx="646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906" extrusionOk="0">
                    <a:moveTo>
                      <a:pt x="1615" y="431"/>
                    </a:moveTo>
                    <a:lnTo>
                      <a:pt x="1938" y="646"/>
                    </a:lnTo>
                    <a:lnTo>
                      <a:pt x="2045" y="1077"/>
                    </a:lnTo>
                    <a:lnTo>
                      <a:pt x="2153" y="1399"/>
                    </a:lnTo>
                    <a:lnTo>
                      <a:pt x="2153" y="1615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475"/>
                    </a:lnTo>
                    <a:lnTo>
                      <a:pt x="969" y="2475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431" y="1507"/>
                    </a:lnTo>
                    <a:lnTo>
                      <a:pt x="324" y="1507"/>
                    </a:lnTo>
                    <a:lnTo>
                      <a:pt x="431" y="1077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507"/>
                    </a:lnTo>
                    <a:lnTo>
                      <a:pt x="1" y="1615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6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152"/>
                    </a:lnTo>
                    <a:lnTo>
                      <a:pt x="2475" y="1615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8"/>
              <p:cNvSpPr/>
              <p:nvPr/>
            </p:nvSpPr>
            <p:spPr>
              <a:xfrm>
                <a:off x="5273175" y="158660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431"/>
                    </a:lnTo>
                    <a:lnTo>
                      <a:pt x="0" y="862"/>
                    </a:lnTo>
                    <a:lnTo>
                      <a:pt x="0" y="1400"/>
                    </a:lnTo>
                    <a:lnTo>
                      <a:pt x="108" y="1830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2" y="2153"/>
                    </a:lnTo>
                    <a:lnTo>
                      <a:pt x="2044" y="1830"/>
                    </a:lnTo>
                    <a:lnTo>
                      <a:pt x="2152" y="1400"/>
                    </a:lnTo>
                    <a:lnTo>
                      <a:pt x="2044" y="862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8"/>
              <p:cNvSpPr/>
              <p:nvPr/>
            </p:nvSpPr>
            <p:spPr>
              <a:xfrm>
                <a:off x="5214000" y="1460200"/>
                <a:ext cx="1129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393" extrusionOk="0">
                    <a:moveTo>
                      <a:pt x="2044" y="0"/>
                    </a:moveTo>
                    <a:lnTo>
                      <a:pt x="1506" y="431"/>
                    </a:lnTo>
                    <a:lnTo>
                      <a:pt x="861" y="753"/>
                    </a:lnTo>
                    <a:lnTo>
                      <a:pt x="431" y="1291"/>
                    </a:lnTo>
                    <a:lnTo>
                      <a:pt x="108" y="1722"/>
                    </a:lnTo>
                    <a:lnTo>
                      <a:pt x="108" y="1829"/>
                    </a:lnTo>
                    <a:lnTo>
                      <a:pt x="108" y="2152"/>
                    </a:lnTo>
                    <a:lnTo>
                      <a:pt x="0" y="7639"/>
                    </a:lnTo>
                    <a:lnTo>
                      <a:pt x="1291" y="8284"/>
                    </a:lnTo>
                    <a:lnTo>
                      <a:pt x="1722" y="8392"/>
                    </a:lnTo>
                    <a:lnTo>
                      <a:pt x="2152" y="8284"/>
                    </a:lnTo>
                    <a:lnTo>
                      <a:pt x="4411" y="6886"/>
                    </a:lnTo>
                    <a:lnTo>
                      <a:pt x="4519" y="1399"/>
                    </a:lnTo>
                    <a:lnTo>
                      <a:pt x="4411" y="1076"/>
                    </a:lnTo>
                    <a:lnTo>
                      <a:pt x="4304" y="969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8"/>
              <p:cNvSpPr/>
              <p:nvPr/>
            </p:nvSpPr>
            <p:spPr>
              <a:xfrm>
                <a:off x="5238200" y="18340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754" y="1"/>
                    </a:moveTo>
                    <a:lnTo>
                      <a:pt x="0" y="431"/>
                    </a:lnTo>
                    <a:lnTo>
                      <a:pt x="0" y="754"/>
                    </a:lnTo>
                    <a:lnTo>
                      <a:pt x="646" y="431"/>
                    </a:lnTo>
                    <a:lnTo>
                      <a:pt x="754" y="324"/>
                    </a:lnTo>
                    <a:lnTo>
                      <a:pt x="754" y="216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8"/>
              <p:cNvSpPr/>
              <p:nvPr/>
            </p:nvSpPr>
            <p:spPr>
              <a:xfrm>
                <a:off x="5238200" y="18340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fill="none" extrusionOk="0">
                    <a:moveTo>
                      <a:pt x="0" y="754"/>
                    </a:moveTo>
                    <a:lnTo>
                      <a:pt x="0" y="431"/>
                    </a:lnTo>
                    <a:lnTo>
                      <a:pt x="754" y="1"/>
                    </a:lnTo>
                    <a:lnTo>
                      <a:pt x="754" y="216"/>
                    </a:lnTo>
                    <a:lnTo>
                      <a:pt x="754" y="216"/>
                    </a:lnTo>
                    <a:lnTo>
                      <a:pt x="754" y="324"/>
                    </a:lnTo>
                    <a:lnTo>
                      <a:pt x="646" y="431"/>
                    </a:lnTo>
                    <a:lnTo>
                      <a:pt x="0" y="75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8"/>
              <p:cNvSpPr/>
              <p:nvPr/>
            </p:nvSpPr>
            <p:spPr>
              <a:xfrm>
                <a:off x="5232825" y="182867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8"/>
              <p:cNvSpPr/>
              <p:nvPr/>
            </p:nvSpPr>
            <p:spPr>
              <a:xfrm>
                <a:off x="5232825" y="182867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fill="none" extrusionOk="0">
                    <a:moveTo>
                      <a:pt x="215" y="969"/>
                    </a:moveTo>
                    <a:lnTo>
                      <a:pt x="431" y="969"/>
                    </a:lnTo>
                    <a:lnTo>
                      <a:pt x="323" y="754"/>
                    </a:lnTo>
                    <a:lnTo>
                      <a:pt x="1076" y="323"/>
                    </a:lnTo>
                    <a:lnTo>
                      <a:pt x="969" y="216"/>
                    </a:lnTo>
                    <a:lnTo>
                      <a:pt x="753" y="216"/>
                    </a:lnTo>
                    <a:lnTo>
                      <a:pt x="753" y="431"/>
                    </a:lnTo>
                    <a:lnTo>
                      <a:pt x="753" y="431"/>
                    </a:lnTo>
                    <a:lnTo>
                      <a:pt x="108" y="861"/>
                    </a:lnTo>
                    <a:lnTo>
                      <a:pt x="215" y="969"/>
                    </a:lnTo>
                    <a:lnTo>
                      <a:pt x="431" y="969"/>
                    </a:lnTo>
                    <a:lnTo>
                      <a:pt x="215" y="969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216"/>
                    </a:lnTo>
                    <a:lnTo>
                      <a:pt x="1184" y="216"/>
                    </a:lnTo>
                    <a:lnTo>
                      <a:pt x="1076" y="1"/>
                    </a:lnTo>
                    <a:lnTo>
                      <a:pt x="1076" y="1"/>
                    </a:lnTo>
                    <a:lnTo>
                      <a:pt x="861" y="1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215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8"/>
              <p:cNvSpPr/>
              <p:nvPr/>
            </p:nvSpPr>
            <p:spPr>
              <a:xfrm>
                <a:off x="5205925" y="181255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646" y="0"/>
                    </a:moveTo>
                    <a:lnTo>
                      <a:pt x="431" y="108"/>
                    </a:lnTo>
                    <a:lnTo>
                      <a:pt x="108" y="215"/>
                    </a:lnTo>
                    <a:lnTo>
                      <a:pt x="0" y="430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861"/>
                    </a:lnTo>
                    <a:lnTo>
                      <a:pt x="754" y="108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8"/>
              <p:cNvSpPr/>
              <p:nvPr/>
            </p:nvSpPr>
            <p:spPr>
              <a:xfrm>
                <a:off x="5205925" y="181255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fill="none" extrusionOk="0">
                    <a:moveTo>
                      <a:pt x="2045" y="861"/>
                    </a:moveTo>
                    <a:lnTo>
                      <a:pt x="754" y="108"/>
                    </a:lnTo>
                    <a:lnTo>
                      <a:pt x="754" y="108"/>
                    </a:lnTo>
                    <a:lnTo>
                      <a:pt x="646" y="0"/>
                    </a:lnTo>
                    <a:lnTo>
                      <a:pt x="431" y="108"/>
                    </a:lnTo>
                    <a:lnTo>
                      <a:pt x="108" y="215"/>
                    </a:lnTo>
                    <a:lnTo>
                      <a:pt x="108" y="215"/>
                    </a:lnTo>
                    <a:lnTo>
                      <a:pt x="0" y="430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86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8"/>
              <p:cNvSpPr/>
              <p:nvPr/>
            </p:nvSpPr>
            <p:spPr>
              <a:xfrm>
                <a:off x="5200550" y="180715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extrusionOk="0">
                    <a:moveTo>
                      <a:pt x="969" y="431"/>
                    </a:moveTo>
                    <a:lnTo>
                      <a:pt x="1904" y="1027"/>
                    </a:lnTo>
                    <a:lnTo>
                      <a:pt x="1904" y="1027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538" y="109"/>
                    </a:lnTo>
                    <a:lnTo>
                      <a:pt x="215" y="324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475" y="1077"/>
                    </a:lnTo>
                    <a:lnTo>
                      <a:pt x="2367" y="862"/>
                    </a:lnTo>
                    <a:lnTo>
                      <a:pt x="1076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8"/>
              <p:cNvSpPr/>
              <p:nvPr/>
            </p:nvSpPr>
            <p:spPr>
              <a:xfrm>
                <a:off x="5200550" y="180715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fill="none" extrusionOk="0">
                    <a:moveTo>
                      <a:pt x="2260" y="1077"/>
                    </a:moveTo>
                    <a:lnTo>
                      <a:pt x="2367" y="862"/>
                    </a:lnTo>
                    <a:lnTo>
                      <a:pt x="1076" y="109"/>
                    </a:lnTo>
                    <a:lnTo>
                      <a:pt x="1076" y="109"/>
                    </a:lnTo>
                    <a:lnTo>
                      <a:pt x="753" y="1"/>
                    </a:lnTo>
                    <a:lnTo>
                      <a:pt x="753" y="1"/>
                    </a:lnTo>
                    <a:lnTo>
                      <a:pt x="538" y="109"/>
                    </a:lnTo>
                    <a:lnTo>
                      <a:pt x="215" y="324"/>
                    </a:lnTo>
                    <a:lnTo>
                      <a:pt x="215" y="324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367" y="1184"/>
                    </a:lnTo>
                    <a:lnTo>
                      <a:pt x="2475" y="1077"/>
                    </a:lnTo>
                    <a:lnTo>
                      <a:pt x="2475" y="1077"/>
                    </a:lnTo>
                    <a:lnTo>
                      <a:pt x="2367" y="862"/>
                    </a:lnTo>
                    <a:lnTo>
                      <a:pt x="2260" y="1077"/>
                    </a:lnTo>
                    <a:lnTo>
                      <a:pt x="2152" y="862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431" y="646"/>
                    </a:lnTo>
                    <a:lnTo>
                      <a:pt x="431" y="646"/>
                    </a:lnTo>
                    <a:lnTo>
                      <a:pt x="753" y="431"/>
                    </a:lnTo>
                    <a:lnTo>
                      <a:pt x="753" y="431"/>
                    </a:lnTo>
                    <a:lnTo>
                      <a:pt x="969" y="431"/>
                    </a:lnTo>
                    <a:lnTo>
                      <a:pt x="2152" y="1184"/>
                    </a:lnTo>
                    <a:lnTo>
                      <a:pt x="2260" y="1077"/>
                    </a:lnTo>
                    <a:lnTo>
                      <a:pt x="2152" y="862"/>
                    </a:lnTo>
                    <a:lnTo>
                      <a:pt x="2260" y="107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8"/>
              <p:cNvSpPr/>
              <p:nvPr/>
            </p:nvSpPr>
            <p:spPr>
              <a:xfrm>
                <a:off x="5205925" y="18233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216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8"/>
              <p:cNvSpPr/>
              <p:nvPr/>
            </p:nvSpPr>
            <p:spPr>
              <a:xfrm>
                <a:off x="5205925" y="18233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fill="none" extrusionOk="0">
                    <a:moveTo>
                      <a:pt x="1291" y="1184"/>
                    </a:move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323"/>
                    </a:lnTo>
                    <a:lnTo>
                      <a:pt x="0" y="216"/>
                    </a:lnTo>
                    <a:lnTo>
                      <a:pt x="0" y="0"/>
                    </a:lnTo>
                    <a:lnTo>
                      <a:pt x="1291" y="861"/>
                    </a:lnTo>
                    <a:lnTo>
                      <a:pt x="1291" y="118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8"/>
              <p:cNvSpPr/>
              <p:nvPr/>
            </p:nvSpPr>
            <p:spPr>
              <a:xfrm>
                <a:off x="5200550" y="181792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614" y="1076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8"/>
              <p:cNvSpPr/>
              <p:nvPr/>
            </p:nvSpPr>
            <p:spPr>
              <a:xfrm>
                <a:off x="5200550" y="181792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fill="none" extrusionOk="0">
                    <a:moveTo>
                      <a:pt x="1506" y="1399"/>
                    </a:moveTo>
                    <a:lnTo>
                      <a:pt x="1614" y="1291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323" y="431"/>
                    </a:lnTo>
                    <a:lnTo>
                      <a:pt x="215" y="431"/>
                    </a:lnTo>
                    <a:lnTo>
                      <a:pt x="323" y="431"/>
                    </a:lnTo>
                    <a:lnTo>
                      <a:pt x="431" y="215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1291" y="1184"/>
                    </a:lnTo>
                    <a:lnTo>
                      <a:pt x="1291" y="1399"/>
                    </a:lnTo>
                    <a:lnTo>
                      <a:pt x="1506" y="1399"/>
                    </a:lnTo>
                    <a:lnTo>
                      <a:pt x="1614" y="1291"/>
                    </a:lnTo>
                    <a:lnTo>
                      <a:pt x="1506" y="1399"/>
                    </a:lnTo>
                    <a:lnTo>
                      <a:pt x="1722" y="1399"/>
                    </a:lnTo>
                    <a:lnTo>
                      <a:pt x="1614" y="1076"/>
                    </a:lnTo>
                    <a:lnTo>
                      <a:pt x="1614" y="1076"/>
                    </a:lnTo>
                    <a:lnTo>
                      <a:pt x="1614" y="86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0" y="108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506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8"/>
              <p:cNvSpPr/>
              <p:nvPr/>
            </p:nvSpPr>
            <p:spPr>
              <a:xfrm>
                <a:off x="5216675" y="1621575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extrusionOk="0">
                    <a:moveTo>
                      <a:pt x="1077" y="1"/>
                    </a:moveTo>
                    <a:lnTo>
                      <a:pt x="646" y="108"/>
                    </a:lnTo>
                    <a:lnTo>
                      <a:pt x="324" y="323"/>
                    </a:lnTo>
                    <a:lnTo>
                      <a:pt x="108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431" y="8607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399" y="8823"/>
                    </a:lnTo>
                    <a:lnTo>
                      <a:pt x="1615" y="8715"/>
                    </a:lnTo>
                    <a:lnTo>
                      <a:pt x="1615" y="8607"/>
                    </a:lnTo>
                    <a:lnTo>
                      <a:pt x="2045" y="2583"/>
                    </a:lnTo>
                    <a:lnTo>
                      <a:pt x="2153" y="1399"/>
                    </a:lnTo>
                    <a:lnTo>
                      <a:pt x="2153" y="1292"/>
                    </a:lnTo>
                    <a:lnTo>
                      <a:pt x="2153" y="861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8"/>
              <p:cNvSpPr/>
              <p:nvPr/>
            </p:nvSpPr>
            <p:spPr>
              <a:xfrm>
                <a:off x="5216675" y="1621575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fill="none" extrusionOk="0">
                    <a:moveTo>
                      <a:pt x="2153" y="1292"/>
                    </a:moveTo>
                    <a:lnTo>
                      <a:pt x="2153" y="1292"/>
                    </a:lnTo>
                    <a:lnTo>
                      <a:pt x="2153" y="861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077" y="1"/>
                    </a:lnTo>
                    <a:lnTo>
                      <a:pt x="1077" y="1"/>
                    </a:lnTo>
                    <a:lnTo>
                      <a:pt x="646" y="108"/>
                    </a:lnTo>
                    <a:lnTo>
                      <a:pt x="324" y="323"/>
                    </a:lnTo>
                    <a:lnTo>
                      <a:pt x="108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431" y="8607"/>
                    </a:lnTo>
                    <a:lnTo>
                      <a:pt x="431" y="8607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077" y="8930"/>
                    </a:lnTo>
                    <a:lnTo>
                      <a:pt x="1399" y="8823"/>
                    </a:lnTo>
                    <a:lnTo>
                      <a:pt x="1615" y="8715"/>
                    </a:lnTo>
                    <a:lnTo>
                      <a:pt x="1615" y="8607"/>
                    </a:lnTo>
                    <a:lnTo>
                      <a:pt x="2045" y="2583"/>
                    </a:lnTo>
                    <a:lnTo>
                      <a:pt x="2153" y="1399"/>
                    </a:lnTo>
                    <a:lnTo>
                      <a:pt x="2153" y="129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8"/>
              <p:cNvSpPr/>
              <p:nvPr/>
            </p:nvSpPr>
            <p:spPr>
              <a:xfrm>
                <a:off x="5211300" y="1616200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614" y="431"/>
                    </a:moveTo>
                    <a:lnTo>
                      <a:pt x="1937" y="646"/>
                    </a:lnTo>
                    <a:lnTo>
                      <a:pt x="2045" y="969"/>
                    </a:lnTo>
                    <a:lnTo>
                      <a:pt x="2152" y="1399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045" y="2798"/>
                    </a:lnTo>
                    <a:lnTo>
                      <a:pt x="1614" y="8822"/>
                    </a:lnTo>
                    <a:lnTo>
                      <a:pt x="1507" y="8822"/>
                    </a:lnTo>
                    <a:lnTo>
                      <a:pt x="1292" y="8930"/>
                    </a:lnTo>
                    <a:lnTo>
                      <a:pt x="969" y="8822"/>
                    </a:lnTo>
                    <a:lnTo>
                      <a:pt x="861" y="8822"/>
                    </a:lnTo>
                    <a:lnTo>
                      <a:pt x="444" y="1829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539" y="1076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076" y="0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9" y="1713"/>
                    </a:lnTo>
                    <a:lnTo>
                      <a:pt x="431" y="8822"/>
                    </a:lnTo>
                    <a:lnTo>
                      <a:pt x="539" y="9038"/>
                    </a:lnTo>
                    <a:lnTo>
                      <a:pt x="754" y="9253"/>
                    </a:lnTo>
                    <a:lnTo>
                      <a:pt x="969" y="9360"/>
                    </a:lnTo>
                    <a:lnTo>
                      <a:pt x="1507" y="9360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2"/>
                    </a:lnTo>
                    <a:lnTo>
                      <a:pt x="2475" y="2798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8"/>
              <p:cNvSpPr/>
              <p:nvPr/>
            </p:nvSpPr>
            <p:spPr>
              <a:xfrm>
                <a:off x="5211300" y="1616200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fill="none" extrusionOk="0">
                    <a:moveTo>
                      <a:pt x="2368" y="1507"/>
                    </a:moveTo>
                    <a:lnTo>
                      <a:pt x="2583" y="1614"/>
                    </a:lnTo>
                    <a:lnTo>
                      <a:pt x="2583" y="1614"/>
                    </a:lnTo>
                    <a:lnTo>
                      <a:pt x="2583" y="1399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260" y="431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0"/>
                    </a:lnTo>
                    <a:lnTo>
                      <a:pt x="1292" y="0"/>
                    </a:lnTo>
                    <a:lnTo>
                      <a:pt x="1292" y="0"/>
                    </a:lnTo>
                    <a:lnTo>
                      <a:pt x="1076" y="0"/>
                    </a:lnTo>
                    <a:lnTo>
                      <a:pt x="754" y="108"/>
                    </a:lnTo>
                    <a:lnTo>
                      <a:pt x="323" y="431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216" y="1614"/>
                    </a:lnTo>
                    <a:lnTo>
                      <a:pt x="216" y="1399"/>
                    </a:lnTo>
                    <a:lnTo>
                      <a:pt x="216" y="1399"/>
                    </a:lnTo>
                    <a:lnTo>
                      <a:pt x="1" y="1399"/>
                    </a:lnTo>
                    <a:lnTo>
                      <a:pt x="431" y="8822"/>
                    </a:lnTo>
                    <a:lnTo>
                      <a:pt x="431" y="8822"/>
                    </a:lnTo>
                    <a:lnTo>
                      <a:pt x="431" y="8822"/>
                    </a:lnTo>
                    <a:lnTo>
                      <a:pt x="539" y="9038"/>
                    </a:lnTo>
                    <a:lnTo>
                      <a:pt x="754" y="9253"/>
                    </a:lnTo>
                    <a:lnTo>
                      <a:pt x="754" y="9253"/>
                    </a:lnTo>
                    <a:lnTo>
                      <a:pt x="969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507" y="9360"/>
                    </a:lnTo>
                    <a:lnTo>
                      <a:pt x="1830" y="9253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2"/>
                    </a:lnTo>
                    <a:lnTo>
                      <a:pt x="2045" y="8822"/>
                    </a:lnTo>
                    <a:lnTo>
                      <a:pt x="2475" y="2798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614"/>
                    </a:lnTo>
                    <a:lnTo>
                      <a:pt x="2583" y="1614"/>
                    </a:lnTo>
                    <a:lnTo>
                      <a:pt x="2368" y="1507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152" y="1614"/>
                    </a:lnTo>
                    <a:lnTo>
                      <a:pt x="2045" y="2798"/>
                    </a:lnTo>
                    <a:lnTo>
                      <a:pt x="1614" y="8822"/>
                    </a:lnTo>
                    <a:lnTo>
                      <a:pt x="1830" y="8822"/>
                    </a:lnTo>
                    <a:lnTo>
                      <a:pt x="1614" y="8822"/>
                    </a:lnTo>
                    <a:lnTo>
                      <a:pt x="1614" y="8822"/>
                    </a:lnTo>
                    <a:lnTo>
                      <a:pt x="1507" y="8822"/>
                    </a:lnTo>
                    <a:lnTo>
                      <a:pt x="1507" y="8822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969" y="8822"/>
                    </a:lnTo>
                    <a:lnTo>
                      <a:pt x="969" y="8822"/>
                    </a:lnTo>
                    <a:lnTo>
                      <a:pt x="861" y="8822"/>
                    </a:lnTo>
                    <a:lnTo>
                      <a:pt x="861" y="8822"/>
                    </a:lnTo>
                    <a:lnTo>
                      <a:pt x="431" y="1614"/>
                    </a:lnTo>
                    <a:lnTo>
                      <a:pt x="216" y="1614"/>
                    </a:lnTo>
                    <a:lnTo>
                      <a:pt x="216" y="1829"/>
                    </a:lnTo>
                    <a:lnTo>
                      <a:pt x="216" y="1829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216" y="1507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1399"/>
                    </a:lnTo>
                    <a:lnTo>
                      <a:pt x="539" y="1076"/>
                    </a:lnTo>
                    <a:lnTo>
                      <a:pt x="646" y="646"/>
                    </a:lnTo>
                    <a:lnTo>
                      <a:pt x="646" y="646"/>
                    </a:lnTo>
                    <a:lnTo>
                      <a:pt x="969" y="431"/>
                    </a:lnTo>
                    <a:lnTo>
                      <a:pt x="1292" y="431"/>
                    </a:lnTo>
                    <a:lnTo>
                      <a:pt x="1292" y="431"/>
                    </a:lnTo>
                    <a:lnTo>
                      <a:pt x="1292" y="431"/>
                    </a:lnTo>
                    <a:lnTo>
                      <a:pt x="1614" y="431"/>
                    </a:lnTo>
                    <a:lnTo>
                      <a:pt x="1937" y="646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2152" y="1399"/>
                    </a:lnTo>
                    <a:lnTo>
                      <a:pt x="2152" y="1507"/>
                    </a:lnTo>
                    <a:lnTo>
                      <a:pt x="2368" y="1507"/>
                    </a:lnTo>
                    <a:lnTo>
                      <a:pt x="2152" y="1507"/>
                    </a:lnTo>
                    <a:lnTo>
                      <a:pt x="2368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8"/>
              <p:cNvSpPr/>
              <p:nvPr/>
            </p:nvSpPr>
            <p:spPr>
              <a:xfrm>
                <a:off x="5211300" y="1460200"/>
                <a:ext cx="887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8393" extrusionOk="0">
                    <a:moveTo>
                      <a:pt x="2152" y="0"/>
                    </a:moveTo>
                    <a:lnTo>
                      <a:pt x="1614" y="431"/>
                    </a:lnTo>
                    <a:lnTo>
                      <a:pt x="969" y="753"/>
                    </a:lnTo>
                    <a:lnTo>
                      <a:pt x="539" y="1291"/>
                    </a:lnTo>
                    <a:lnTo>
                      <a:pt x="216" y="1722"/>
                    </a:lnTo>
                    <a:lnTo>
                      <a:pt x="216" y="1829"/>
                    </a:lnTo>
                    <a:lnTo>
                      <a:pt x="216" y="2152"/>
                    </a:lnTo>
                    <a:lnTo>
                      <a:pt x="1" y="7639"/>
                    </a:lnTo>
                    <a:lnTo>
                      <a:pt x="1399" y="8284"/>
                    </a:lnTo>
                    <a:lnTo>
                      <a:pt x="1830" y="8392"/>
                    </a:lnTo>
                    <a:lnTo>
                      <a:pt x="2260" y="8284"/>
                    </a:lnTo>
                    <a:lnTo>
                      <a:pt x="2905" y="7854"/>
                    </a:lnTo>
                    <a:lnTo>
                      <a:pt x="3121" y="7639"/>
                    </a:lnTo>
                    <a:lnTo>
                      <a:pt x="3336" y="7101"/>
                    </a:lnTo>
                    <a:lnTo>
                      <a:pt x="3551" y="6348"/>
                    </a:lnTo>
                    <a:lnTo>
                      <a:pt x="3443" y="3658"/>
                    </a:lnTo>
                    <a:lnTo>
                      <a:pt x="3228" y="323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8"/>
              <p:cNvSpPr/>
              <p:nvPr/>
            </p:nvSpPr>
            <p:spPr>
              <a:xfrm>
                <a:off x="5176325" y="1479025"/>
                <a:ext cx="129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29" extrusionOk="0">
                    <a:moveTo>
                      <a:pt x="754" y="0"/>
                    </a:moveTo>
                    <a:lnTo>
                      <a:pt x="109" y="216"/>
                    </a:lnTo>
                    <a:lnTo>
                      <a:pt x="1" y="538"/>
                    </a:lnTo>
                    <a:lnTo>
                      <a:pt x="539" y="969"/>
                    </a:lnTo>
                    <a:lnTo>
                      <a:pt x="647" y="538"/>
                    </a:lnTo>
                    <a:lnTo>
                      <a:pt x="1400" y="1184"/>
                    </a:lnTo>
                    <a:lnTo>
                      <a:pt x="1507" y="1291"/>
                    </a:lnTo>
                    <a:lnTo>
                      <a:pt x="3659" y="3013"/>
                    </a:lnTo>
                    <a:lnTo>
                      <a:pt x="4089" y="3228"/>
                    </a:lnTo>
                    <a:lnTo>
                      <a:pt x="4842" y="3228"/>
                    </a:lnTo>
                    <a:lnTo>
                      <a:pt x="5058" y="3013"/>
                    </a:lnTo>
                    <a:lnTo>
                      <a:pt x="5165" y="2905"/>
                    </a:lnTo>
                    <a:lnTo>
                      <a:pt x="5165" y="2690"/>
                    </a:lnTo>
                    <a:lnTo>
                      <a:pt x="5058" y="2475"/>
                    </a:lnTo>
                    <a:lnTo>
                      <a:pt x="4735" y="2260"/>
                    </a:lnTo>
                    <a:lnTo>
                      <a:pt x="4412" y="2152"/>
                    </a:lnTo>
                    <a:lnTo>
                      <a:pt x="4412" y="2045"/>
                    </a:lnTo>
                    <a:lnTo>
                      <a:pt x="3013" y="1184"/>
                    </a:lnTo>
                    <a:lnTo>
                      <a:pt x="1938" y="538"/>
                    </a:lnTo>
                    <a:lnTo>
                      <a:pt x="1400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8"/>
              <p:cNvSpPr/>
              <p:nvPr/>
            </p:nvSpPr>
            <p:spPr>
              <a:xfrm>
                <a:off x="5286625" y="1530125"/>
                <a:ext cx="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09" extrusionOk="0">
                    <a:moveTo>
                      <a:pt x="0" y="108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08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8"/>
              <p:cNvSpPr/>
              <p:nvPr/>
            </p:nvSpPr>
            <p:spPr>
              <a:xfrm>
                <a:off x="5173650" y="147365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861" y="431"/>
                    </a:moveTo>
                    <a:lnTo>
                      <a:pt x="1399" y="538"/>
                    </a:lnTo>
                    <a:lnTo>
                      <a:pt x="1937" y="969"/>
                    </a:lnTo>
                    <a:lnTo>
                      <a:pt x="2367" y="1184"/>
                    </a:lnTo>
                    <a:lnTo>
                      <a:pt x="3443" y="1937"/>
                    </a:lnTo>
                    <a:lnTo>
                      <a:pt x="4304" y="2415"/>
                    </a:lnTo>
                    <a:lnTo>
                      <a:pt x="4304" y="2415"/>
                    </a:lnTo>
                    <a:lnTo>
                      <a:pt x="4304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905"/>
                    </a:lnTo>
                    <a:lnTo>
                      <a:pt x="5057" y="3013"/>
                    </a:lnTo>
                    <a:lnTo>
                      <a:pt x="4949" y="3228"/>
                    </a:lnTo>
                    <a:lnTo>
                      <a:pt x="4196" y="3228"/>
                    </a:lnTo>
                    <a:lnTo>
                      <a:pt x="3874" y="3120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754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753"/>
                    </a:lnTo>
                    <a:lnTo>
                      <a:pt x="431" y="646"/>
                    </a:lnTo>
                    <a:lnTo>
                      <a:pt x="861" y="431"/>
                    </a:lnTo>
                    <a:close/>
                    <a:moveTo>
                      <a:pt x="861" y="0"/>
                    </a:moveTo>
                    <a:lnTo>
                      <a:pt x="754" y="108"/>
                    </a:lnTo>
                    <a:lnTo>
                      <a:pt x="216" y="323"/>
                    </a:lnTo>
                    <a:lnTo>
                      <a:pt x="108" y="431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538" y="1291"/>
                    </a:lnTo>
                    <a:lnTo>
                      <a:pt x="754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614"/>
                    </a:lnTo>
                    <a:lnTo>
                      <a:pt x="1507" y="1722"/>
                    </a:lnTo>
                    <a:lnTo>
                      <a:pt x="3658" y="3443"/>
                    </a:lnTo>
                    <a:lnTo>
                      <a:pt x="3766" y="3443"/>
                    </a:lnTo>
                    <a:lnTo>
                      <a:pt x="4196" y="3551"/>
                    </a:lnTo>
                    <a:lnTo>
                      <a:pt x="4519" y="3658"/>
                    </a:lnTo>
                    <a:lnTo>
                      <a:pt x="4842" y="3658"/>
                    </a:lnTo>
                    <a:lnTo>
                      <a:pt x="5165" y="3551"/>
                    </a:lnTo>
                    <a:lnTo>
                      <a:pt x="5380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60"/>
                    </a:lnTo>
                    <a:lnTo>
                      <a:pt x="4627" y="2152"/>
                    </a:lnTo>
                    <a:lnTo>
                      <a:pt x="4519" y="2086"/>
                    </a:lnTo>
                    <a:lnTo>
                      <a:pt x="4519" y="2044"/>
                    </a:lnTo>
                    <a:lnTo>
                      <a:pt x="4452" y="2044"/>
                    </a:lnTo>
                    <a:lnTo>
                      <a:pt x="3228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8"/>
              <p:cNvSpPr/>
              <p:nvPr/>
            </p:nvSpPr>
            <p:spPr>
              <a:xfrm>
                <a:off x="5283925" y="1527425"/>
                <a:ext cx="81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4" extrusionOk="0">
                    <a:moveTo>
                      <a:pt x="0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0" y="324"/>
                    </a:lnTo>
                    <a:lnTo>
                      <a:pt x="216" y="324"/>
                    </a:lnTo>
                    <a:lnTo>
                      <a:pt x="323" y="216"/>
                    </a:lnTo>
                    <a:lnTo>
                      <a:pt x="323" y="10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8"/>
              <p:cNvSpPr/>
              <p:nvPr/>
            </p:nvSpPr>
            <p:spPr>
              <a:xfrm>
                <a:off x="5270475" y="1436000"/>
                <a:ext cx="538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4950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430"/>
                    </a:lnTo>
                    <a:lnTo>
                      <a:pt x="323" y="861"/>
                    </a:lnTo>
                    <a:lnTo>
                      <a:pt x="323" y="1506"/>
                    </a:lnTo>
                    <a:lnTo>
                      <a:pt x="323" y="1829"/>
                    </a:lnTo>
                    <a:lnTo>
                      <a:pt x="108" y="3335"/>
                    </a:lnTo>
                    <a:lnTo>
                      <a:pt x="1" y="3658"/>
                    </a:lnTo>
                    <a:lnTo>
                      <a:pt x="1" y="3981"/>
                    </a:lnTo>
                    <a:lnTo>
                      <a:pt x="1" y="4196"/>
                    </a:lnTo>
                    <a:lnTo>
                      <a:pt x="1" y="4519"/>
                    </a:lnTo>
                    <a:lnTo>
                      <a:pt x="216" y="4734"/>
                    </a:lnTo>
                    <a:lnTo>
                      <a:pt x="431" y="4949"/>
                    </a:lnTo>
                    <a:lnTo>
                      <a:pt x="969" y="4949"/>
                    </a:lnTo>
                    <a:lnTo>
                      <a:pt x="1184" y="4841"/>
                    </a:lnTo>
                    <a:lnTo>
                      <a:pt x="1399" y="4734"/>
                    </a:lnTo>
                    <a:lnTo>
                      <a:pt x="1507" y="4303"/>
                    </a:lnTo>
                    <a:lnTo>
                      <a:pt x="1614" y="3766"/>
                    </a:lnTo>
                    <a:lnTo>
                      <a:pt x="1937" y="2367"/>
                    </a:lnTo>
                    <a:lnTo>
                      <a:pt x="2045" y="2152"/>
                    </a:lnTo>
                    <a:lnTo>
                      <a:pt x="2152" y="1506"/>
                    </a:lnTo>
                    <a:lnTo>
                      <a:pt x="2045" y="861"/>
                    </a:lnTo>
                    <a:lnTo>
                      <a:pt x="1830" y="430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8"/>
              <p:cNvSpPr/>
              <p:nvPr/>
            </p:nvSpPr>
            <p:spPr>
              <a:xfrm>
                <a:off x="5265100" y="143060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646"/>
                    </a:lnTo>
                    <a:lnTo>
                      <a:pt x="2045" y="862"/>
                    </a:lnTo>
                    <a:lnTo>
                      <a:pt x="2152" y="1292"/>
                    </a:lnTo>
                    <a:lnTo>
                      <a:pt x="2152" y="1722"/>
                    </a:lnTo>
                    <a:lnTo>
                      <a:pt x="2045" y="2260"/>
                    </a:lnTo>
                    <a:lnTo>
                      <a:pt x="2045" y="2583"/>
                    </a:lnTo>
                    <a:lnTo>
                      <a:pt x="1722" y="3982"/>
                    </a:lnTo>
                    <a:lnTo>
                      <a:pt x="1614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969" y="5057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874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722"/>
                    </a:lnTo>
                    <a:lnTo>
                      <a:pt x="753" y="1184"/>
                    </a:lnTo>
                    <a:lnTo>
                      <a:pt x="969" y="754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197"/>
                    </a:lnTo>
                    <a:lnTo>
                      <a:pt x="0" y="4412"/>
                    </a:lnTo>
                    <a:lnTo>
                      <a:pt x="108" y="4842"/>
                    </a:lnTo>
                    <a:lnTo>
                      <a:pt x="323" y="5165"/>
                    </a:lnTo>
                    <a:lnTo>
                      <a:pt x="431" y="5273"/>
                    </a:lnTo>
                    <a:lnTo>
                      <a:pt x="646" y="5380"/>
                    </a:lnTo>
                    <a:lnTo>
                      <a:pt x="1291" y="5380"/>
                    </a:lnTo>
                    <a:lnTo>
                      <a:pt x="1507" y="5273"/>
                    </a:lnTo>
                    <a:lnTo>
                      <a:pt x="1722" y="4950"/>
                    </a:lnTo>
                    <a:lnTo>
                      <a:pt x="1937" y="4519"/>
                    </a:lnTo>
                    <a:lnTo>
                      <a:pt x="2045" y="4089"/>
                    </a:lnTo>
                    <a:lnTo>
                      <a:pt x="2367" y="2691"/>
                    </a:lnTo>
                    <a:lnTo>
                      <a:pt x="2367" y="2368"/>
                    </a:lnTo>
                    <a:lnTo>
                      <a:pt x="2475" y="1722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8"/>
              <p:cNvSpPr/>
              <p:nvPr/>
            </p:nvSpPr>
            <p:spPr>
              <a:xfrm>
                <a:off x="5214000" y="1430600"/>
                <a:ext cx="1129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855" extrusionOk="0">
                    <a:moveTo>
                      <a:pt x="2260" y="1"/>
                    </a:moveTo>
                    <a:lnTo>
                      <a:pt x="1614" y="108"/>
                    </a:lnTo>
                    <a:lnTo>
                      <a:pt x="1076" y="324"/>
                    </a:lnTo>
                    <a:lnTo>
                      <a:pt x="753" y="539"/>
                    </a:lnTo>
                    <a:lnTo>
                      <a:pt x="431" y="862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6994"/>
                    </a:lnTo>
                    <a:lnTo>
                      <a:pt x="1722" y="7855"/>
                    </a:lnTo>
                    <a:lnTo>
                      <a:pt x="4411" y="6241"/>
                    </a:lnTo>
                    <a:lnTo>
                      <a:pt x="4411" y="4089"/>
                    </a:lnTo>
                    <a:lnTo>
                      <a:pt x="4519" y="3228"/>
                    </a:lnTo>
                    <a:lnTo>
                      <a:pt x="4519" y="2475"/>
                    </a:lnTo>
                    <a:lnTo>
                      <a:pt x="4304" y="1722"/>
                    </a:lnTo>
                    <a:lnTo>
                      <a:pt x="4089" y="969"/>
                    </a:lnTo>
                    <a:lnTo>
                      <a:pt x="3873" y="539"/>
                    </a:lnTo>
                    <a:lnTo>
                      <a:pt x="3551" y="216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8"/>
              <p:cNvSpPr/>
              <p:nvPr/>
            </p:nvSpPr>
            <p:spPr>
              <a:xfrm>
                <a:off x="5211300" y="1425225"/>
                <a:ext cx="121075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8178" extrusionOk="0">
                    <a:moveTo>
                      <a:pt x="2583" y="323"/>
                    </a:moveTo>
                    <a:lnTo>
                      <a:pt x="3228" y="431"/>
                    </a:lnTo>
                    <a:lnTo>
                      <a:pt x="3551" y="646"/>
                    </a:lnTo>
                    <a:lnTo>
                      <a:pt x="3766" y="861"/>
                    </a:lnTo>
                    <a:lnTo>
                      <a:pt x="4089" y="1292"/>
                    </a:lnTo>
                    <a:lnTo>
                      <a:pt x="4304" y="1937"/>
                    </a:lnTo>
                    <a:lnTo>
                      <a:pt x="4412" y="2690"/>
                    </a:lnTo>
                    <a:lnTo>
                      <a:pt x="4412" y="3121"/>
                    </a:lnTo>
                    <a:lnTo>
                      <a:pt x="4412" y="4304"/>
                    </a:lnTo>
                    <a:lnTo>
                      <a:pt x="4412" y="6241"/>
                    </a:lnTo>
                    <a:lnTo>
                      <a:pt x="1830" y="7855"/>
                    </a:lnTo>
                    <a:lnTo>
                      <a:pt x="323" y="7101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646" y="1184"/>
                    </a:lnTo>
                    <a:lnTo>
                      <a:pt x="969" y="861"/>
                    </a:lnTo>
                    <a:lnTo>
                      <a:pt x="1184" y="646"/>
                    </a:lnTo>
                    <a:lnTo>
                      <a:pt x="1830" y="431"/>
                    </a:lnTo>
                    <a:lnTo>
                      <a:pt x="2368" y="323"/>
                    </a:lnTo>
                    <a:close/>
                    <a:moveTo>
                      <a:pt x="2368" y="1"/>
                    </a:moveTo>
                    <a:lnTo>
                      <a:pt x="1722" y="108"/>
                    </a:lnTo>
                    <a:lnTo>
                      <a:pt x="1076" y="323"/>
                    </a:lnTo>
                    <a:lnTo>
                      <a:pt x="646" y="646"/>
                    </a:lnTo>
                    <a:lnTo>
                      <a:pt x="323" y="969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" y="7209"/>
                    </a:lnTo>
                    <a:lnTo>
                      <a:pt x="1" y="7317"/>
                    </a:lnTo>
                    <a:lnTo>
                      <a:pt x="1722" y="8177"/>
                    </a:lnTo>
                    <a:lnTo>
                      <a:pt x="1937" y="8177"/>
                    </a:lnTo>
                    <a:lnTo>
                      <a:pt x="4627" y="6563"/>
                    </a:lnTo>
                    <a:lnTo>
                      <a:pt x="4734" y="6456"/>
                    </a:lnTo>
                    <a:lnTo>
                      <a:pt x="4734" y="4304"/>
                    </a:lnTo>
                    <a:lnTo>
                      <a:pt x="4842" y="3121"/>
                    </a:lnTo>
                    <a:lnTo>
                      <a:pt x="4734" y="2690"/>
                    </a:lnTo>
                    <a:lnTo>
                      <a:pt x="4627" y="1937"/>
                    </a:lnTo>
                    <a:lnTo>
                      <a:pt x="4412" y="1077"/>
                    </a:lnTo>
                    <a:lnTo>
                      <a:pt x="4089" y="646"/>
                    </a:lnTo>
                    <a:lnTo>
                      <a:pt x="3766" y="323"/>
                    </a:lnTo>
                    <a:lnTo>
                      <a:pt x="3336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8"/>
              <p:cNvSpPr/>
              <p:nvPr/>
            </p:nvSpPr>
            <p:spPr>
              <a:xfrm>
                <a:off x="5058000" y="149515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646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304" y="2906"/>
                    </a:lnTo>
                    <a:lnTo>
                      <a:pt x="4949" y="2906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937"/>
                    </a:lnTo>
                    <a:lnTo>
                      <a:pt x="4519" y="1830"/>
                    </a:lnTo>
                    <a:lnTo>
                      <a:pt x="3013" y="1077"/>
                    </a:lnTo>
                    <a:lnTo>
                      <a:pt x="1937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8"/>
              <p:cNvSpPr/>
              <p:nvPr/>
            </p:nvSpPr>
            <p:spPr>
              <a:xfrm>
                <a:off x="5170950" y="1540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8"/>
              <p:cNvSpPr/>
              <p:nvPr/>
            </p:nvSpPr>
            <p:spPr>
              <a:xfrm>
                <a:off x="5055300" y="148977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1399" y="431"/>
                    </a:moveTo>
                    <a:lnTo>
                      <a:pt x="1830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304" y="2035"/>
                    </a:lnTo>
                    <a:lnTo>
                      <a:pt x="4304" y="2045"/>
                    </a:lnTo>
                    <a:lnTo>
                      <a:pt x="4412" y="2152"/>
                    </a:lnTo>
                    <a:lnTo>
                      <a:pt x="4627" y="2152"/>
                    </a:lnTo>
                    <a:lnTo>
                      <a:pt x="5057" y="2368"/>
                    </a:lnTo>
                    <a:lnTo>
                      <a:pt x="5165" y="2583"/>
                    </a:lnTo>
                    <a:lnTo>
                      <a:pt x="5272" y="2690"/>
                    </a:lnTo>
                    <a:lnTo>
                      <a:pt x="5057" y="2906"/>
                    </a:lnTo>
                    <a:lnTo>
                      <a:pt x="4627" y="3013"/>
                    </a:lnTo>
                    <a:lnTo>
                      <a:pt x="4412" y="2906"/>
                    </a:lnTo>
                    <a:lnTo>
                      <a:pt x="4089" y="2798"/>
                    </a:lnTo>
                    <a:lnTo>
                      <a:pt x="3938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646"/>
                    </a:lnTo>
                    <a:lnTo>
                      <a:pt x="646" y="646"/>
                    </a:lnTo>
                    <a:lnTo>
                      <a:pt x="539" y="754"/>
                    </a:lnTo>
                    <a:lnTo>
                      <a:pt x="539" y="861"/>
                    </a:lnTo>
                    <a:lnTo>
                      <a:pt x="323" y="754"/>
                    </a:lnTo>
                    <a:lnTo>
                      <a:pt x="323" y="646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292"/>
                    </a:lnTo>
                    <a:lnTo>
                      <a:pt x="754" y="1292"/>
                    </a:lnTo>
                    <a:lnTo>
                      <a:pt x="861" y="1184"/>
                    </a:lnTo>
                    <a:lnTo>
                      <a:pt x="861" y="1077"/>
                    </a:lnTo>
                    <a:lnTo>
                      <a:pt x="1399" y="1507"/>
                    </a:lnTo>
                    <a:lnTo>
                      <a:pt x="1614" y="1615"/>
                    </a:lnTo>
                    <a:lnTo>
                      <a:pt x="3874" y="3121"/>
                    </a:lnTo>
                    <a:lnTo>
                      <a:pt x="4304" y="3336"/>
                    </a:lnTo>
                    <a:lnTo>
                      <a:pt x="4950" y="3336"/>
                    </a:lnTo>
                    <a:lnTo>
                      <a:pt x="5272" y="3228"/>
                    </a:lnTo>
                    <a:lnTo>
                      <a:pt x="5488" y="3013"/>
                    </a:lnTo>
                    <a:lnTo>
                      <a:pt x="5595" y="2690"/>
                    </a:lnTo>
                    <a:lnTo>
                      <a:pt x="5488" y="2368"/>
                    </a:lnTo>
                    <a:lnTo>
                      <a:pt x="5272" y="2152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3228" y="1077"/>
                    </a:lnTo>
                    <a:lnTo>
                      <a:pt x="2475" y="646"/>
                    </a:lnTo>
                    <a:lnTo>
                      <a:pt x="2152" y="539"/>
                    </a:lnTo>
                    <a:lnTo>
                      <a:pt x="1614" y="108"/>
                    </a:lnTo>
                    <a:lnTo>
                      <a:pt x="1507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8"/>
              <p:cNvSpPr/>
              <p:nvPr/>
            </p:nvSpPr>
            <p:spPr>
              <a:xfrm>
                <a:off x="5165575" y="15355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8"/>
              <p:cNvSpPr/>
              <p:nvPr/>
            </p:nvSpPr>
            <p:spPr>
              <a:xfrm>
                <a:off x="5154825" y="1468275"/>
                <a:ext cx="9952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4089" extrusionOk="0">
                    <a:moveTo>
                      <a:pt x="3335" y="0"/>
                    </a:moveTo>
                    <a:lnTo>
                      <a:pt x="2905" y="108"/>
                    </a:lnTo>
                    <a:lnTo>
                      <a:pt x="2475" y="323"/>
                    </a:lnTo>
                    <a:lnTo>
                      <a:pt x="2044" y="753"/>
                    </a:lnTo>
                    <a:lnTo>
                      <a:pt x="1829" y="1076"/>
                    </a:lnTo>
                    <a:lnTo>
                      <a:pt x="753" y="2152"/>
                    </a:lnTo>
                    <a:lnTo>
                      <a:pt x="538" y="2367"/>
                    </a:lnTo>
                    <a:lnTo>
                      <a:pt x="323" y="2582"/>
                    </a:lnTo>
                    <a:lnTo>
                      <a:pt x="108" y="2797"/>
                    </a:lnTo>
                    <a:lnTo>
                      <a:pt x="0" y="3012"/>
                    </a:lnTo>
                    <a:lnTo>
                      <a:pt x="0" y="3335"/>
                    </a:lnTo>
                    <a:lnTo>
                      <a:pt x="108" y="3658"/>
                    </a:lnTo>
                    <a:lnTo>
                      <a:pt x="323" y="3873"/>
                    </a:lnTo>
                    <a:lnTo>
                      <a:pt x="538" y="3981"/>
                    </a:lnTo>
                    <a:lnTo>
                      <a:pt x="753" y="4088"/>
                    </a:lnTo>
                    <a:lnTo>
                      <a:pt x="969" y="3981"/>
                    </a:lnTo>
                    <a:lnTo>
                      <a:pt x="1399" y="3766"/>
                    </a:lnTo>
                    <a:lnTo>
                      <a:pt x="1722" y="3443"/>
                    </a:lnTo>
                    <a:lnTo>
                      <a:pt x="2798" y="2582"/>
                    </a:lnTo>
                    <a:lnTo>
                      <a:pt x="3013" y="2367"/>
                    </a:lnTo>
                    <a:lnTo>
                      <a:pt x="3551" y="1937"/>
                    </a:lnTo>
                    <a:lnTo>
                      <a:pt x="3766" y="1399"/>
                    </a:lnTo>
                    <a:lnTo>
                      <a:pt x="3981" y="861"/>
                    </a:lnTo>
                    <a:lnTo>
                      <a:pt x="3873" y="430"/>
                    </a:lnTo>
                    <a:lnTo>
                      <a:pt x="3658" y="108"/>
                    </a:ln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8"/>
              <p:cNvSpPr/>
              <p:nvPr/>
            </p:nvSpPr>
            <p:spPr>
              <a:xfrm>
                <a:off x="5149450" y="146287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550" y="431"/>
                    </a:moveTo>
                    <a:lnTo>
                      <a:pt x="3766" y="539"/>
                    </a:lnTo>
                    <a:lnTo>
                      <a:pt x="3981" y="646"/>
                    </a:lnTo>
                    <a:lnTo>
                      <a:pt x="3981" y="969"/>
                    </a:lnTo>
                    <a:lnTo>
                      <a:pt x="3873" y="1400"/>
                    </a:lnTo>
                    <a:lnTo>
                      <a:pt x="3550" y="2045"/>
                    </a:lnTo>
                    <a:lnTo>
                      <a:pt x="3120" y="2475"/>
                    </a:lnTo>
                    <a:lnTo>
                      <a:pt x="2905" y="2583"/>
                    </a:lnTo>
                    <a:lnTo>
                      <a:pt x="1829" y="3551"/>
                    </a:lnTo>
                    <a:lnTo>
                      <a:pt x="1506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766"/>
                    </a:lnTo>
                    <a:lnTo>
                      <a:pt x="323" y="3551"/>
                    </a:lnTo>
                    <a:lnTo>
                      <a:pt x="430" y="3336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1"/>
                    </a:lnTo>
                    <a:lnTo>
                      <a:pt x="1076" y="2475"/>
                    </a:lnTo>
                    <a:lnTo>
                      <a:pt x="2152" y="1400"/>
                    </a:lnTo>
                    <a:lnTo>
                      <a:pt x="2259" y="1400"/>
                    </a:lnTo>
                    <a:lnTo>
                      <a:pt x="2367" y="1077"/>
                    </a:lnTo>
                    <a:lnTo>
                      <a:pt x="2690" y="862"/>
                    </a:lnTo>
                    <a:lnTo>
                      <a:pt x="3013" y="646"/>
                    </a:lnTo>
                    <a:lnTo>
                      <a:pt x="3335" y="431"/>
                    </a:lnTo>
                    <a:close/>
                    <a:moveTo>
                      <a:pt x="3550" y="1"/>
                    </a:moveTo>
                    <a:lnTo>
                      <a:pt x="3120" y="108"/>
                    </a:lnTo>
                    <a:lnTo>
                      <a:pt x="2797" y="324"/>
                    </a:lnTo>
                    <a:lnTo>
                      <a:pt x="2475" y="539"/>
                    </a:lnTo>
                    <a:lnTo>
                      <a:pt x="2152" y="862"/>
                    </a:lnTo>
                    <a:lnTo>
                      <a:pt x="1937" y="1184"/>
                    </a:lnTo>
                    <a:lnTo>
                      <a:pt x="861" y="2260"/>
                    </a:lnTo>
                    <a:lnTo>
                      <a:pt x="646" y="2475"/>
                    </a:lnTo>
                    <a:lnTo>
                      <a:pt x="430" y="2691"/>
                    </a:lnTo>
                    <a:lnTo>
                      <a:pt x="215" y="2906"/>
                    </a:lnTo>
                    <a:lnTo>
                      <a:pt x="108" y="3228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412"/>
                    </a:lnTo>
                    <a:lnTo>
                      <a:pt x="1291" y="4412"/>
                    </a:lnTo>
                    <a:lnTo>
                      <a:pt x="1722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1"/>
                    </a:lnTo>
                    <a:lnTo>
                      <a:pt x="3873" y="2260"/>
                    </a:lnTo>
                    <a:lnTo>
                      <a:pt x="4196" y="1615"/>
                    </a:lnTo>
                    <a:lnTo>
                      <a:pt x="4304" y="969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08"/>
                    </a:lnTo>
                    <a:lnTo>
                      <a:pt x="355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8"/>
              <p:cNvSpPr/>
              <p:nvPr/>
            </p:nvSpPr>
            <p:spPr>
              <a:xfrm>
                <a:off x="5238200" y="139295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216" y="2260"/>
                    </a:lnTo>
                    <a:lnTo>
                      <a:pt x="431" y="2368"/>
                    </a:lnTo>
                    <a:lnTo>
                      <a:pt x="969" y="2368"/>
                    </a:lnTo>
                    <a:lnTo>
                      <a:pt x="1292" y="2152"/>
                    </a:lnTo>
                    <a:lnTo>
                      <a:pt x="1614" y="1937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431"/>
                    </a:lnTo>
                    <a:lnTo>
                      <a:pt x="1399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8"/>
              <p:cNvSpPr/>
              <p:nvPr/>
            </p:nvSpPr>
            <p:spPr>
              <a:xfrm>
                <a:off x="5232825" y="1390275"/>
                <a:ext cx="53825" cy="672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690" extrusionOk="0">
                    <a:moveTo>
                      <a:pt x="1291" y="323"/>
                    </a:moveTo>
                    <a:lnTo>
                      <a:pt x="1507" y="430"/>
                    </a:lnTo>
                    <a:lnTo>
                      <a:pt x="1722" y="538"/>
                    </a:lnTo>
                    <a:lnTo>
                      <a:pt x="1722" y="968"/>
                    </a:lnTo>
                    <a:lnTo>
                      <a:pt x="1829" y="1506"/>
                    </a:lnTo>
                    <a:lnTo>
                      <a:pt x="1829" y="1614"/>
                    </a:lnTo>
                    <a:lnTo>
                      <a:pt x="1722" y="1937"/>
                    </a:lnTo>
                    <a:lnTo>
                      <a:pt x="1399" y="2152"/>
                    </a:lnTo>
                    <a:lnTo>
                      <a:pt x="1184" y="2259"/>
                    </a:lnTo>
                    <a:lnTo>
                      <a:pt x="538" y="2259"/>
                    </a:lnTo>
                    <a:lnTo>
                      <a:pt x="431" y="2152"/>
                    </a:lnTo>
                    <a:lnTo>
                      <a:pt x="431" y="1937"/>
                    </a:lnTo>
                    <a:lnTo>
                      <a:pt x="431" y="1829"/>
                    </a:lnTo>
                    <a:lnTo>
                      <a:pt x="431" y="968"/>
                    </a:lnTo>
                    <a:lnTo>
                      <a:pt x="753" y="538"/>
                    </a:lnTo>
                    <a:lnTo>
                      <a:pt x="969" y="430"/>
                    </a:lnTo>
                    <a:lnTo>
                      <a:pt x="1184" y="323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431" y="430"/>
                    </a:lnTo>
                    <a:lnTo>
                      <a:pt x="108" y="753"/>
                    </a:lnTo>
                    <a:lnTo>
                      <a:pt x="0" y="861"/>
                    </a:lnTo>
                    <a:lnTo>
                      <a:pt x="0" y="1829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108" y="2367"/>
                    </a:lnTo>
                    <a:lnTo>
                      <a:pt x="431" y="2582"/>
                    </a:lnTo>
                    <a:lnTo>
                      <a:pt x="646" y="2690"/>
                    </a:lnTo>
                    <a:lnTo>
                      <a:pt x="861" y="2690"/>
                    </a:lnTo>
                    <a:lnTo>
                      <a:pt x="1291" y="2582"/>
                    </a:lnTo>
                    <a:lnTo>
                      <a:pt x="1614" y="2475"/>
                    </a:lnTo>
                    <a:lnTo>
                      <a:pt x="1937" y="2152"/>
                    </a:lnTo>
                    <a:lnTo>
                      <a:pt x="2152" y="1721"/>
                    </a:lnTo>
                    <a:lnTo>
                      <a:pt x="2152" y="1506"/>
                    </a:lnTo>
                    <a:lnTo>
                      <a:pt x="2152" y="968"/>
                    </a:lnTo>
                    <a:lnTo>
                      <a:pt x="2044" y="753"/>
                    </a:lnTo>
                    <a:lnTo>
                      <a:pt x="2044" y="430"/>
                    </a:lnTo>
                    <a:lnTo>
                      <a:pt x="1722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8"/>
              <p:cNvSpPr/>
              <p:nvPr/>
            </p:nvSpPr>
            <p:spPr>
              <a:xfrm>
                <a:off x="5208625" y="133915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9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9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3" y="3766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229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184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9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8"/>
              <p:cNvSpPr/>
              <p:nvPr/>
            </p:nvSpPr>
            <p:spPr>
              <a:xfrm>
                <a:off x="5205925" y="1333775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216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94" y="1227"/>
                    </a:lnTo>
                    <a:lnTo>
                      <a:pt x="194" y="1227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0" y="2690"/>
                    </a:lnTo>
                    <a:lnTo>
                      <a:pt x="108" y="3228"/>
                    </a:lnTo>
                    <a:lnTo>
                      <a:pt x="216" y="3659"/>
                    </a:lnTo>
                    <a:lnTo>
                      <a:pt x="323" y="3766"/>
                    </a:lnTo>
                    <a:lnTo>
                      <a:pt x="431" y="3874"/>
                    </a:lnTo>
                    <a:lnTo>
                      <a:pt x="538" y="3874"/>
                    </a:lnTo>
                    <a:lnTo>
                      <a:pt x="969" y="4089"/>
                    </a:lnTo>
                    <a:lnTo>
                      <a:pt x="1722" y="4089"/>
                    </a:lnTo>
                    <a:lnTo>
                      <a:pt x="1829" y="3981"/>
                    </a:lnTo>
                    <a:lnTo>
                      <a:pt x="2260" y="3444"/>
                    </a:lnTo>
                    <a:lnTo>
                      <a:pt x="2475" y="3228"/>
                    </a:lnTo>
                    <a:lnTo>
                      <a:pt x="2475" y="3121"/>
                    </a:lnTo>
                    <a:lnTo>
                      <a:pt x="2367" y="3013"/>
                    </a:lnTo>
                    <a:lnTo>
                      <a:pt x="2260" y="2906"/>
                    </a:lnTo>
                    <a:lnTo>
                      <a:pt x="2152" y="3013"/>
                    </a:lnTo>
                    <a:lnTo>
                      <a:pt x="2045" y="3121"/>
                    </a:lnTo>
                    <a:lnTo>
                      <a:pt x="1829" y="3444"/>
                    </a:lnTo>
                    <a:lnTo>
                      <a:pt x="1614" y="3659"/>
                    </a:lnTo>
                    <a:lnTo>
                      <a:pt x="1507" y="3766"/>
                    </a:lnTo>
                    <a:lnTo>
                      <a:pt x="969" y="3659"/>
                    </a:lnTo>
                    <a:lnTo>
                      <a:pt x="754" y="3551"/>
                    </a:lnTo>
                    <a:lnTo>
                      <a:pt x="646" y="3551"/>
                    </a:lnTo>
                    <a:lnTo>
                      <a:pt x="646" y="3444"/>
                    </a:lnTo>
                    <a:lnTo>
                      <a:pt x="431" y="2798"/>
                    </a:lnTo>
                    <a:lnTo>
                      <a:pt x="323" y="2045"/>
                    </a:lnTo>
                    <a:lnTo>
                      <a:pt x="323" y="1722"/>
                    </a:lnTo>
                    <a:lnTo>
                      <a:pt x="431" y="1399"/>
                    </a:lnTo>
                    <a:lnTo>
                      <a:pt x="538" y="1292"/>
                    </a:lnTo>
                    <a:lnTo>
                      <a:pt x="646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507" y="431"/>
                    </a:ln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646"/>
                    </a:lnTo>
                    <a:lnTo>
                      <a:pt x="2905" y="861"/>
                    </a:lnTo>
                    <a:lnTo>
                      <a:pt x="3120" y="1292"/>
                    </a:lnTo>
                    <a:lnTo>
                      <a:pt x="3228" y="1937"/>
                    </a:lnTo>
                    <a:lnTo>
                      <a:pt x="3228" y="2475"/>
                    </a:lnTo>
                    <a:lnTo>
                      <a:pt x="3013" y="3121"/>
                    </a:lnTo>
                    <a:lnTo>
                      <a:pt x="2798" y="3444"/>
                    </a:lnTo>
                    <a:lnTo>
                      <a:pt x="2798" y="3551"/>
                    </a:lnTo>
                    <a:lnTo>
                      <a:pt x="2905" y="3766"/>
                    </a:lnTo>
                    <a:lnTo>
                      <a:pt x="3013" y="3766"/>
                    </a:lnTo>
                    <a:lnTo>
                      <a:pt x="3120" y="3659"/>
                    </a:lnTo>
                    <a:lnTo>
                      <a:pt x="3336" y="3228"/>
                    </a:lnTo>
                    <a:lnTo>
                      <a:pt x="3551" y="2475"/>
                    </a:lnTo>
                    <a:lnTo>
                      <a:pt x="3658" y="1937"/>
                    </a:lnTo>
                    <a:lnTo>
                      <a:pt x="3551" y="1507"/>
                    </a:lnTo>
                    <a:lnTo>
                      <a:pt x="3443" y="1184"/>
                    </a:lnTo>
                    <a:lnTo>
                      <a:pt x="3120" y="646"/>
                    </a:lnTo>
                    <a:lnTo>
                      <a:pt x="2798" y="324"/>
                    </a:lnTo>
                    <a:lnTo>
                      <a:pt x="2690" y="324"/>
                    </a:lnTo>
                    <a:lnTo>
                      <a:pt x="2260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8"/>
              <p:cNvSpPr/>
              <p:nvPr/>
            </p:nvSpPr>
            <p:spPr>
              <a:xfrm>
                <a:off x="5273175" y="147902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8"/>
              <p:cNvSpPr/>
              <p:nvPr/>
            </p:nvSpPr>
            <p:spPr>
              <a:xfrm>
                <a:off x="5079500" y="1731850"/>
                <a:ext cx="1406725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9" h="35182" extrusionOk="0">
                    <a:moveTo>
                      <a:pt x="15386" y="1"/>
                    </a:moveTo>
                    <a:lnTo>
                      <a:pt x="14740" y="108"/>
                    </a:lnTo>
                    <a:lnTo>
                      <a:pt x="14095" y="323"/>
                    </a:lnTo>
                    <a:lnTo>
                      <a:pt x="9469" y="3013"/>
                    </a:lnTo>
                    <a:lnTo>
                      <a:pt x="9253" y="3228"/>
                    </a:lnTo>
                    <a:lnTo>
                      <a:pt x="9038" y="3336"/>
                    </a:lnTo>
                    <a:lnTo>
                      <a:pt x="8608" y="3551"/>
                    </a:lnTo>
                    <a:lnTo>
                      <a:pt x="8500" y="3551"/>
                    </a:lnTo>
                    <a:lnTo>
                      <a:pt x="7317" y="4304"/>
                    </a:lnTo>
                    <a:lnTo>
                      <a:pt x="7209" y="4412"/>
                    </a:lnTo>
                    <a:lnTo>
                      <a:pt x="7102" y="4627"/>
                    </a:lnTo>
                    <a:lnTo>
                      <a:pt x="6456" y="5057"/>
                    </a:lnTo>
                    <a:lnTo>
                      <a:pt x="6241" y="5057"/>
                    </a:lnTo>
                    <a:lnTo>
                      <a:pt x="6133" y="4950"/>
                    </a:lnTo>
                    <a:lnTo>
                      <a:pt x="1292" y="7747"/>
                    </a:lnTo>
                    <a:lnTo>
                      <a:pt x="754" y="8177"/>
                    </a:lnTo>
                    <a:lnTo>
                      <a:pt x="324" y="8715"/>
                    </a:lnTo>
                    <a:lnTo>
                      <a:pt x="108" y="9361"/>
                    </a:lnTo>
                    <a:lnTo>
                      <a:pt x="1" y="10006"/>
                    </a:lnTo>
                    <a:lnTo>
                      <a:pt x="108" y="10652"/>
                    </a:lnTo>
                    <a:lnTo>
                      <a:pt x="324" y="11297"/>
                    </a:lnTo>
                    <a:lnTo>
                      <a:pt x="754" y="11835"/>
                    </a:lnTo>
                    <a:lnTo>
                      <a:pt x="1292" y="12265"/>
                    </a:lnTo>
                    <a:lnTo>
                      <a:pt x="39378" y="34751"/>
                    </a:lnTo>
                    <a:lnTo>
                      <a:pt x="40023" y="35074"/>
                    </a:lnTo>
                    <a:lnTo>
                      <a:pt x="40669" y="35181"/>
                    </a:lnTo>
                    <a:lnTo>
                      <a:pt x="41422" y="35074"/>
                    </a:lnTo>
                    <a:lnTo>
                      <a:pt x="42067" y="34751"/>
                    </a:lnTo>
                    <a:lnTo>
                      <a:pt x="55085" y="27005"/>
                    </a:lnTo>
                    <a:lnTo>
                      <a:pt x="55623" y="26574"/>
                    </a:lnTo>
                    <a:lnTo>
                      <a:pt x="56053" y="26036"/>
                    </a:lnTo>
                    <a:lnTo>
                      <a:pt x="56269" y="25391"/>
                    </a:lnTo>
                    <a:lnTo>
                      <a:pt x="56269" y="24745"/>
                    </a:lnTo>
                    <a:lnTo>
                      <a:pt x="56269" y="24100"/>
                    </a:lnTo>
                    <a:lnTo>
                      <a:pt x="55946" y="23562"/>
                    </a:lnTo>
                    <a:lnTo>
                      <a:pt x="55623" y="22916"/>
                    </a:lnTo>
                    <a:lnTo>
                      <a:pt x="54978" y="22486"/>
                    </a:lnTo>
                    <a:lnTo>
                      <a:pt x="16784" y="323"/>
                    </a:lnTo>
                    <a:lnTo>
                      <a:pt x="16139" y="108"/>
                    </a:lnTo>
                    <a:lnTo>
                      <a:pt x="15386" y="1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8"/>
              <p:cNvSpPr/>
              <p:nvPr/>
            </p:nvSpPr>
            <p:spPr>
              <a:xfrm>
                <a:off x="5079500" y="1731850"/>
                <a:ext cx="1406725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9" h="35182" fill="none" extrusionOk="0">
                    <a:moveTo>
                      <a:pt x="15386" y="1"/>
                    </a:moveTo>
                    <a:lnTo>
                      <a:pt x="15386" y="1"/>
                    </a:lnTo>
                    <a:lnTo>
                      <a:pt x="14740" y="108"/>
                    </a:lnTo>
                    <a:lnTo>
                      <a:pt x="14095" y="323"/>
                    </a:lnTo>
                    <a:lnTo>
                      <a:pt x="9469" y="3013"/>
                    </a:lnTo>
                    <a:lnTo>
                      <a:pt x="9469" y="3013"/>
                    </a:lnTo>
                    <a:lnTo>
                      <a:pt x="9253" y="3228"/>
                    </a:lnTo>
                    <a:lnTo>
                      <a:pt x="9253" y="3228"/>
                    </a:lnTo>
                    <a:lnTo>
                      <a:pt x="9038" y="3336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500" y="3551"/>
                    </a:lnTo>
                    <a:lnTo>
                      <a:pt x="7317" y="4304"/>
                    </a:lnTo>
                    <a:lnTo>
                      <a:pt x="7317" y="4304"/>
                    </a:lnTo>
                    <a:lnTo>
                      <a:pt x="7209" y="4412"/>
                    </a:lnTo>
                    <a:lnTo>
                      <a:pt x="7209" y="4412"/>
                    </a:lnTo>
                    <a:lnTo>
                      <a:pt x="7102" y="462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348" y="5057"/>
                    </a:lnTo>
                    <a:lnTo>
                      <a:pt x="6348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133" y="4950"/>
                    </a:lnTo>
                    <a:lnTo>
                      <a:pt x="1292" y="7747"/>
                    </a:lnTo>
                    <a:lnTo>
                      <a:pt x="1292" y="7747"/>
                    </a:lnTo>
                    <a:lnTo>
                      <a:pt x="754" y="8177"/>
                    </a:lnTo>
                    <a:lnTo>
                      <a:pt x="324" y="8715"/>
                    </a:lnTo>
                    <a:lnTo>
                      <a:pt x="108" y="9361"/>
                    </a:lnTo>
                    <a:lnTo>
                      <a:pt x="1" y="10006"/>
                    </a:lnTo>
                    <a:lnTo>
                      <a:pt x="108" y="10652"/>
                    </a:lnTo>
                    <a:lnTo>
                      <a:pt x="324" y="11297"/>
                    </a:lnTo>
                    <a:lnTo>
                      <a:pt x="754" y="11835"/>
                    </a:lnTo>
                    <a:lnTo>
                      <a:pt x="1292" y="12265"/>
                    </a:lnTo>
                    <a:lnTo>
                      <a:pt x="39378" y="34751"/>
                    </a:lnTo>
                    <a:lnTo>
                      <a:pt x="39378" y="34751"/>
                    </a:lnTo>
                    <a:lnTo>
                      <a:pt x="40023" y="35074"/>
                    </a:lnTo>
                    <a:lnTo>
                      <a:pt x="40669" y="35181"/>
                    </a:lnTo>
                    <a:lnTo>
                      <a:pt x="40669" y="35181"/>
                    </a:lnTo>
                    <a:lnTo>
                      <a:pt x="41422" y="35074"/>
                    </a:lnTo>
                    <a:lnTo>
                      <a:pt x="42067" y="34751"/>
                    </a:lnTo>
                    <a:lnTo>
                      <a:pt x="55085" y="27005"/>
                    </a:lnTo>
                    <a:lnTo>
                      <a:pt x="55085" y="27005"/>
                    </a:lnTo>
                    <a:lnTo>
                      <a:pt x="55623" y="26574"/>
                    </a:lnTo>
                    <a:lnTo>
                      <a:pt x="56053" y="26036"/>
                    </a:lnTo>
                    <a:lnTo>
                      <a:pt x="56269" y="25391"/>
                    </a:lnTo>
                    <a:lnTo>
                      <a:pt x="56269" y="24745"/>
                    </a:lnTo>
                    <a:lnTo>
                      <a:pt x="56269" y="24100"/>
                    </a:lnTo>
                    <a:lnTo>
                      <a:pt x="55946" y="23562"/>
                    </a:lnTo>
                    <a:lnTo>
                      <a:pt x="55623" y="22916"/>
                    </a:lnTo>
                    <a:lnTo>
                      <a:pt x="54978" y="22486"/>
                    </a:lnTo>
                    <a:lnTo>
                      <a:pt x="16784" y="323"/>
                    </a:lnTo>
                    <a:lnTo>
                      <a:pt x="16784" y="323"/>
                    </a:lnTo>
                    <a:lnTo>
                      <a:pt x="16139" y="108"/>
                    </a:lnTo>
                    <a:lnTo>
                      <a:pt x="1538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8"/>
              <p:cNvSpPr/>
              <p:nvPr/>
            </p:nvSpPr>
            <p:spPr>
              <a:xfrm>
                <a:off x="5294675" y="1815225"/>
                <a:ext cx="10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216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8"/>
              <p:cNvSpPr/>
              <p:nvPr/>
            </p:nvSpPr>
            <p:spPr>
              <a:xfrm>
                <a:off x="5292000" y="1820600"/>
                <a:ext cx="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8"/>
              <p:cNvSpPr/>
              <p:nvPr/>
            </p:nvSpPr>
            <p:spPr>
              <a:xfrm>
                <a:off x="5294675" y="1815225"/>
                <a:ext cx="10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216" fill="none" extrusionOk="0">
                    <a:moveTo>
                      <a:pt x="431" y="1"/>
                    </a:moveTo>
                    <a:lnTo>
                      <a:pt x="431" y="1"/>
                    </a:lnTo>
                    <a:lnTo>
                      <a:pt x="324" y="1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" y="216"/>
                    </a:lnTo>
                    <a:lnTo>
                      <a:pt x="43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8"/>
              <p:cNvSpPr/>
              <p:nvPr/>
            </p:nvSpPr>
            <p:spPr>
              <a:xfrm>
                <a:off x="5292000" y="1817925"/>
                <a:ext cx="54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08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108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8"/>
              <p:cNvSpPr/>
              <p:nvPr/>
            </p:nvSpPr>
            <p:spPr>
              <a:xfrm>
                <a:off x="5292000" y="1817925"/>
                <a:ext cx="54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08" fill="none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2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8"/>
              <p:cNvSpPr/>
              <p:nvPr/>
            </p:nvSpPr>
            <p:spPr>
              <a:xfrm>
                <a:off x="5302750" y="1807150"/>
                <a:ext cx="134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324" extrusionOk="0">
                    <a:moveTo>
                      <a:pt x="539" y="1"/>
                    </a:moveTo>
                    <a:lnTo>
                      <a:pt x="539" y="1"/>
                    </a:lnTo>
                    <a:lnTo>
                      <a:pt x="539" y="1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108" y="324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108" y="324"/>
                    </a:lnTo>
                    <a:lnTo>
                      <a:pt x="108" y="324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8"/>
              <p:cNvSpPr/>
              <p:nvPr/>
            </p:nvSpPr>
            <p:spPr>
              <a:xfrm>
                <a:off x="5302750" y="1807150"/>
                <a:ext cx="134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324" fill="none" extrusionOk="0">
                    <a:moveTo>
                      <a:pt x="539" y="1"/>
                    </a:moveTo>
                    <a:lnTo>
                      <a:pt x="539" y="1"/>
                    </a:lnTo>
                    <a:lnTo>
                      <a:pt x="539" y="1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108" y="324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108" y="324"/>
                    </a:lnTo>
                    <a:lnTo>
                      <a:pt x="108" y="324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53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8"/>
              <p:cNvSpPr/>
              <p:nvPr/>
            </p:nvSpPr>
            <p:spPr>
              <a:xfrm>
                <a:off x="5305450" y="18071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431" y="1"/>
                    </a:moveTo>
                    <a:lnTo>
                      <a:pt x="0" y="324"/>
                    </a:lnTo>
                    <a:lnTo>
                      <a:pt x="0" y="324"/>
                    </a:lnTo>
                    <a:lnTo>
                      <a:pt x="215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8"/>
              <p:cNvSpPr/>
              <p:nvPr/>
            </p:nvSpPr>
            <p:spPr>
              <a:xfrm>
                <a:off x="5305450" y="18071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fill="none" extrusionOk="0">
                    <a:moveTo>
                      <a:pt x="431" y="1"/>
                    </a:moveTo>
                    <a:lnTo>
                      <a:pt x="0" y="324"/>
                    </a:lnTo>
                    <a:lnTo>
                      <a:pt x="0" y="324"/>
                    </a:lnTo>
                    <a:lnTo>
                      <a:pt x="215" y="216"/>
                    </a:lnTo>
                    <a:lnTo>
                      <a:pt x="215" y="216"/>
                    </a:lnTo>
                    <a:lnTo>
                      <a:pt x="43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8"/>
              <p:cNvSpPr/>
              <p:nvPr/>
            </p:nvSpPr>
            <p:spPr>
              <a:xfrm>
                <a:off x="5240900" y="1847500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646" y="1"/>
                    </a:moveTo>
                    <a:lnTo>
                      <a:pt x="323" y="108"/>
                    </a:lnTo>
                    <a:lnTo>
                      <a:pt x="108" y="108"/>
                    </a:lnTo>
                    <a:lnTo>
                      <a:pt x="108" y="216"/>
                    </a:lnTo>
                    <a:lnTo>
                      <a:pt x="0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8"/>
              <p:cNvSpPr/>
              <p:nvPr/>
            </p:nvSpPr>
            <p:spPr>
              <a:xfrm>
                <a:off x="5240900" y="1842125"/>
                <a:ext cx="18850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647" fill="none" extrusionOk="0">
                    <a:moveTo>
                      <a:pt x="753" y="1"/>
                    </a:moveTo>
                    <a:lnTo>
                      <a:pt x="753" y="1"/>
                    </a:lnTo>
                    <a:lnTo>
                      <a:pt x="646" y="216"/>
                    </a:lnTo>
                    <a:lnTo>
                      <a:pt x="646" y="216"/>
                    </a:lnTo>
                    <a:lnTo>
                      <a:pt x="323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646" y="216"/>
                    </a:lnTo>
                    <a:lnTo>
                      <a:pt x="646" y="216"/>
                    </a:lnTo>
                    <a:lnTo>
                      <a:pt x="7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8"/>
              <p:cNvSpPr/>
              <p:nvPr/>
            </p:nvSpPr>
            <p:spPr>
              <a:xfrm>
                <a:off x="5232825" y="18502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431" y="0"/>
                    </a:moveTo>
                    <a:lnTo>
                      <a:pt x="0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108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8"/>
              <p:cNvSpPr/>
              <p:nvPr/>
            </p:nvSpPr>
            <p:spPr>
              <a:xfrm>
                <a:off x="5238200" y="1852875"/>
                <a:ext cx="5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" fill="none" extrusionOk="0">
                    <a:moveTo>
                      <a:pt x="0" y="1"/>
                    </a:moveTo>
                    <a:lnTo>
                      <a:pt x="216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8"/>
              <p:cNvSpPr/>
              <p:nvPr/>
            </p:nvSpPr>
            <p:spPr>
              <a:xfrm>
                <a:off x="5232825" y="18502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fill="none" extrusionOk="0">
                    <a:moveTo>
                      <a:pt x="431" y="0"/>
                    </a:moveTo>
                    <a:lnTo>
                      <a:pt x="0" y="216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215" y="323"/>
                    </a:lnTo>
                    <a:lnTo>
                      <a:pt x="215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431" y="108"/>
                    </a:lnTo>
                    <a:lnTo>
                      <a:pt x="431" y="108"/>
                    </a:lnTo>
                    <a:lnTo>
                      <a:pt x="43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8"/>
              <p:cNvSpPr/>
              <p:nvPr/>
            </p:nvSpPr>
            <p:spPr>
              <a:xfrm>
                <a:off x="5243575" y="1839450"/>
                <a:ext cx="188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31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6" y="430"/>
                    </a:lnTo>
                    <a:lnTo>
                      <a:pt x="539" y="323"/>
                    </a:lnTo>
                    <a:lnTo>
                      <a:pt x="646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8"/>
              <p:cNvSpPr/>
              <p:nvPr/>
            </p:nvSpPr>
            <p:spPr>
              <a:xfrm>
                <a:off x="5243575" y="1839450"/>
                <a:ext cx="188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31" fill="none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1" y="430"/>
                    </a:lnTo>
                    <a:lnTo>
                      <a:pt x="216" y="430"/>
                    </a:lnTo>
                    <a:lnTo>
                      <a:pt x="539" y="323"/>
                    </a:lnTo>
                    <a:lnTo>
                      <a:pt x="539" y="323"/>
                    </a:lnTo>
                    <a:lnTo>
                      <a:pt x="646" y="108"/>
                    </a:lnTo>
                    <a:lnTo>
                      <a:pt x="646" y="108"/>
                    </a:lnTo>
                    <a:lnTo>
                      <a:pt x="75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8"/>
              <p:cNvSpPr/>
              <p:nvPr/>
            </p:nvSpPr>
            <p:spPr>
              <a:xfrm>
                <a:off x="5431850" y="2051925"/>
                <a:ext cx="941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057" extrusionOk="0">
                    <a:moveTo>
                      <a:pt x="1615" y="0"/>
                    </a:moveTo>
                    <a:lnTo>
                      <a:pt x="1399" y="108"/>
                    </a:lnTo>
                    <a:lnTo>
                      <a:pt x="1" y="646"/>
                    </a:lnTo>
                    <a:lnTo>
                      <a:pt x="1507" y="5057"/>
                    </a:lnTo>
                    <a:lnTo>
                      <a:pt x="3121" y="4089"/>
                    </a:lnTo>
                    <a:lnTo>
                      <a:pt x="3336" y="3981"/>
                    </a:lnTo>
                    <a:lnTo>
                      <a:pt x="3551" y="3766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551" y="1507"/>
                    </a:lnTo>
                    <a:lnTo>
                      <a:pt x="3228" y="753"/>
                    </a:lnTo>
                    <a:lnTo>
                      <a:pt x="2690" y="323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8"/>
              <p:cNvSpPr/>
              <p:nvPr/>
            </p:nvSpPr>
            <p:spPr>
              <a:xfrm>
                <a:off x="5431850" y="2051925"/>
                <a:ext cx="941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057" fill="none" extrusionOk="0">
                    <a:moveTo>
                      <a:pt x="1507" y="5057"/>
                    </a:moveTo>
                    <a:lnTo>
                      <a:pt x="3121" y="4089"/>
                    </a:lnTo>
                    <a:lnTo>
                      <a:pt x="3121" y="4089"/>
                    </a:lnTo>
                    <a:lnTo>
                      <a:pt x="3336" y="3981"/>
                    </a:lnTo>
                    <a:lnTo>
                      <a:pt x="3551" y="3766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551" y="1507"/>
                    </a:lnTo>
                    <a:lnTo>
                      <a:pt x="3551" y="1507"/>
                    </a:lnTo>
                    <a:lnTo>
                      <a:pt x="3228" y="753"/>
                    </a:lnTo>
                    <a:lnTo>
                      <a:pt x="2690" y="323"/>
                    </a:lnTo>
                    <a:lnTo>
                      <a:pt x="2152" y="0"/>
                    </a:lnTo>
                    <a:lnTo>
                      <a:pt x="1937" y="0"/>
                    </a:lnTo>
                    <a:lnTo>
                      <a:pt x="1615" y="0"/>
                    </a:lnTo>
                    <a:lnTo>
                      <a:pt x="1399" y="108"/>
                    </a:lnTo>
                    <a:lnTo>
                      <a:pt x="1" y="6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8"/>
              <p:cNvSpPr/>
              <p:nvPr/>
            </p:nvSpPr>
            <p:spPr>
              <a:xfrm>
                <a:off x="5429175" y="2049225"/>
                <a:ext cx="102225" cy="1318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273" extrusionOk="0">
                    <a:moveTo>
                      <a:pt x="1722" y="1"/>
                    </a:moveTo>
                    <a:lnTo>
                      <a:pt x="1506" y="108"/>
                    </a:lnTo>
                    <a:lnTo>
                      <a:pt x="0" y="539"/>
                    </a:lnTo>
                    <a:lnTo>
                      <a:pt x="0" y="646"/>
                    </a:lnTo>
                    <a:lnTo>
                      <a:pt x="0" y="754"/>
                    </a:lnTo>
                    <a:lnTo>
                      <a:pt x="0" y="861"/>
                    </a:lnTo>
                    <a:lnTo>
                      <a:pt x="108" y="861"/>
                    </a:lnTo>
                    <a:lnTo>
                      <a:pt x="1614" y="324"/>
                    </a:lnTo>
                    <a:lnTo>
                      <a:pt x="1829" y="324"/>
                    </a:lnTo>
                    <a:lnTo>
                      <a:pt x="2044" y="216"/>
                    </a:lnTo>
                    <a:lnTo>
                      <a:pt x="2475" y="324"/>
                    </a:lnTo>
                    <a:lnTo>
                      <a:pt x="2905" y="646"/>
                    </a:lnTo>
                    <a:lnTo>
                      <a:pt x="3228" y="1077"/>
                    </a:lnTo>
                    <a:lnTo>
                      <a:pt x="3550" y="1615"/>
                    </a:lnTo>
                    <a:lnTo>
                      <a:pt x="3658" y="2152"/>
                    </a:lnTo>
                    <a:lnTo>
                      <a:pt x="3766" y="2798"/>
                    </a:lnTo>
                    <a:lnTo>
                      <a:pt x="3658" y="3228"/>
                    </a:lnTo>
                    <a:lnTo>
                      <a:pt x="3550" y="3551"/>
                    </a:lnTo>
                    <a:lnTo>
                      <a:pt x="3443" y="3874"/>
                    </a:lnTo>
                    <a:lnTo>
                      <a:pt x="3120" y="4089"/>
                    </a:lnTo>
                    <a:lnTo>
                      <a:pt x="1506" y="5057"/>
                    </a:lnTo>
                    <a:lnTo>
                      <a:pt x="1399" y="5057"/>
                    </a:lnTo>
                    <a:lnTo>
                      <a:pt x="1399" y="5165"/>
                    </a:lnTo>
                    <a:lnTo>
                      <a:pt x="1506" y="5272"/>
                    </a:lnTo>
                    <a:lnTo>
                      <a:pt x="1614" y="5272"/>
                    </a:lnTo>
                    <a:lnTo>
                      <a:pt x="3335" y="4412"/>
                    </a:lnTo>
                    <a:lnTo>
                      <a:pt x="3658" y="4089"/>
                    </a:lnTo>
                    <a:lnTo>
                      <a:pt x="3873" y="3766"/>
                    </a:lnTo>
                    <a:lnTo>
                      <a:pt x="3981" y="3228"/>
                    </a:lnTo>
                    <a:lnTo>
                      <a:pt x="4088" y="2798"/>
                    </a:lnTo>
                    <a:lnTo>
                      <a:pt x="3981" y="2152"/>
                    </a:lnTo>
                    <a:lnTo>
                      <a:pt x="3766" y="1507"/>
                    </a:lnTo>
                    <a:lnTo>
                      <a:pt x="3443" y="861"/>
                    </a:lnTo>
                    <a:lnTo>
                      <a:pt x="3120" y="431"/>
                    </a:lnTo>
                    <a:lnTo>
                      <a:pt x="2582" y="108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8"/>
              <p:cNvSpPr/>
              <p:nvPr/>
            </p:nvSpPr>
            <p:spPr>
              <a:xfrm>
                <a:off x="5399575" y="2062675"/>
                <a:ext cx="914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950" extrusionOk="0">
                    <a:moveTo>
                      <a:pt x="1507" y="323"/>
                    </a:moveTo>
                    <a:lnTo>
                      <a:pt x="1937" y="431"/>
                    </a:lnTo>
                    <a:lnTo>
                      <a:pt x="2475" y="646"/>
                    </a:lnTo>
                    <a:lnTo>
                      <a:pt x="2798" y="1184"/>
                    </a:lnTo>
                    <a:lnTo>
                      <a:pt x="3121" y="1830"/>
                    </a:lnTo>
                    <a:lnTo>
                      <a:pt x="3228" y="2368"/>
                    </a:lnTo>
                    <a:lnTo>
                      <a:pt x="3336" y="2906"/>
                    </a:lnTo>
                    <a:lnTo>
                      <a:pt x="3228" y="3443"/>
                    </a:lnTo>
                    <a:lnTo>
                      <a:pt x="3121" y="3874"/>
                    </a:lnTo>
                    <a:lnTo>
                      <a:pt x="2906" y="4304"/>
                    </a:lnTo>
                    <a:lnTo>
                      <a:pt x="2583" y="4519"/>
                    </a:lnTo>
                    <a:lnTo>
                      <a:pt x="2368" y="4627"/>
                    </a:lnTo>
                    <a:lnTo>
                      <a:pt x="2045" y="4734"/>
                    </a:lnTo>
                    <a:lnTo>
                      <a:pt x="1614" y="4627"/>
                    </a:lnTo>
                    <a:lnTo>
                      <a:pt x="1184" y="4304"/>
                    </a:lnTo>
                    <a:lnTo>
                      <a:pt x="754" y="3766"/>
                    </a:lnTo>
                    <a:lnTo>
                      <a:pt x="431" y="3013"/>
                    </a:lnTo>
                    <a:lnTo>
                      <a:pt x="323" y="2583"/>
                    </a:lnTo>
                    <a:lnTo>
                      <a:pt x="323" y="2045"/>
                    </a:lnTo>
                    <a:lnTo>
                      <a:pt x="323" y="1507"/>
                    </a:lnTo>
                    <a:lnTo>
                      <a:pt x="539" y="969"/>
                    </a:lnTo>
                    <a:lnTo>
                      <a:pt x="861" y="539"/>
                    </a:lnTo>
                    <a:lnTo>
                      <a:pt x="1184" y="323"/>
                    </a:lnTo>
                    <a:close/>
                    <a:moveTo>
                      <a:pt x="1507" y="1"/>
                    </a:moveTo>
                    <a:lnTo>
                      <a:pt x="1077" y="108"/>
                    </a:lnTo>
                    <a:lnTo>
                      <a:pt x="646" y="323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1" y="2045"/>
                    </a:lnTo>
                    <a:lnTo>
                      <a:pt x="1" y="2583"/>
                    </a:lnTo>
                    <a:lnTo>
                      <a:pt x="108" y="3121"/>
                    </a:lnTo>
                    <a:lnTo>
                      <a:pt x="431" y="3874"/>
                    </a:lnTo>
                    <a:lnTo>
                      <a:pt x="969" y="4519"/>
                    </a:lnTo>
                    <a:lnTo>
                      <a:pt x="1507" y="4842"/>
                    </a:lnTo>
                    <a:lnTo>
                      <a:pt x="1830" y="4950"/>
                    </a:lnTo>
                    <a:lnTo>
                      <a:pt x="2368" y="4950"/>
                    </a:lnTo>
                    <a:lnTo>
                      <a:pt x="2690" y="4842"/>
                    </a:lnTo>
                    <a:lnTo>
                      <a:pt x="3121" y="4519"/>
                    </a:lnTo>
                    <a:lnTo>
                      <a:pt x="3443" y="3981"/>
                    </a:lnTo>
                    <a:lnTo>
                      <a:pt x="3551" y="3443"/>
                    </a:lnTo>
                    <a:lnTo>
                      <a:pt x="3659" y="2906"/>
                    </a:lnTo>
                    <a:lnTo>
                      <a:pt x="3551" y="2260"/>
                    </a:lnTo>
                    <a:lnTo>
                      <a:pt x="3443" y="1722"/>
                    </a:lnTo>
                    <a:lnTo>
                      <a:pt x="3121" y="969"/>
                    </a:lnTo>
                    <a:lnTo>
                      <a:pt x="2583" y="431"/>
                    </a:lnTo>
                    <a:lnTo>
                      <a:pt x="2152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8"/>
              <p:cNvSpPr/>
              <p:nvPr/>
            </p:nvSpPr>
            <p:spPr>
              <a:xfrm>
                <a:off x="5402275" y="2065375"/>
                <a:ext cx="8340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4735" extrusionOk="0">
                    <a:moveTo>
                      <a:pt x="1399" y="0"/>
                    </a:moveTo>
                    <a:lnTo>
                      <a:pt x="1076" y="108"/>
                    </a:lnTo>
                    <a:lnTo>
                      <a:pt x="753" y="215"/>
                    </a:lnTo>
                    <a:lnTo>
                      <a:pt x="538" y="538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108" y="2475"/>
                    </a:lnTo>
                    <a:lnTo>
                      <a:pt x="215" y="3013"/>
                    </a:lnTo>
                    <a:lnTo>
                      <a:pt x="323" y="3443"/>
                    </a:lnTo>
                    <a:lnTo>
                      <a:pt x="646" y="3873"/>
                    </a:lnTo>
                    <a:lnTo>
                      <a:pt x="861" y="4196"/>
                    </a:lnTo>
                    <a:lnTo>
                      <a:pt x="1184" y="4519"/>
                    </a:lnTo>
                    <a:lnTo>
                      <a:pt x="1506" y="4626"/>
                    </a:lnTo>
                    <a:lnTo>
                      <a:pt x="1829" y="4734"/>
                    </a:lnTo>
                    <a:lnTo>
                      <a:pt x="2152" y="4734"/>
                    </a:lnTo>
                    <a:lnTo>
                      <a:pt x="2582" y="4626"/>
                    </a:lnTo>
                    <a:lnTo>
                      <a:pt x="2798" y="4411"/>
                    </a:lnTo>
                    <a:lnTo>
                      <a:pt x="3013" y="4089"/>
                    </a:lnTo>
                    <a:lnTo>
                      <a:pt x="3228" y="3766"/>
                    </a:lnTo>
                    <a:lnTo>
                      <a:pt x="3335" y="3443"/>
                    </a:lnTo>
                    <a:lnTo>
                      <a:pt x="3335" y="2582"/>
                    </a:lnTo>
                    <a:lnTo>
                      <a:pt x="3228" y="1614"/>
                    </a:lnTo>
                    <a:lnTo>
                      <a:pt x="2798" y="861"/>
                    </a:lnTo>
                    <a:lnTo>
                      <a:pt x="2260" y="323"/>
                    </a:lnTo>
                    <a:lnTo>
                      <a:pt x="1937" y="215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8"/>
              <p:cNvSpPr/>
              <p:nvPr/>
            </p:nvSpPr>
            <p:spPr>
              <a:xfrm>
                <a:off x="5415725" y="2084200"/>
                <a:ext cx="592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121" extrusionOk="0">
                    <a:moveTo>
                      <a:pt x="753" y="0"/>
                    </a:moveTo>
                    <a:lnTo>
                      <a:pt x="323" y="323"/>
                    </a:lnTo>
                    <a:lnTo>
                      <a:pt x="108" y="753"/>
                    </a:lnTo>
                    <a:lnTo>
                      <a:pt x="0" y="1399"/>
                    </a:lnTo>
                    <a:lnTo>
                      <a:pt x="108" y="2045"/>
                    </a:lnTo>
                    <a:lnTo>
                      <a:pt x="431" y="2582"/>
                    </a:lnTo>
                    <a:lnTo>
                      <a:pt x="861" y="3013"/>
                    </a:lnTo>
                    <a:lnTo>
                      <a:pt x="1291" y="3120"/>
                    </a:lnTo>
                    <a:lnTo>
                      <a:pt x="1722" y="3120"/>
                    </a:lnTo>
                    <a:lnTo>
                      <a:pt x="2152" y="2798"/>
                    </a:lnTo>
                    <a:lnTo>
                      <a:pt x="2367" y="2260"/>
                    </a:lnTo>
                    <a:lnTo>
                      <a:pt x="2367" y="1722"/>
                    </a:lnTo>
                    <a:lnTo>
                      <a:pt x="2260" y="1076"/>
                    </a:lnTo>
                    <a:lnTo>
                      <a:pt x="1937" y="538"/>
                    </a:lnTo>
                    <a:lnTo>
                      <a:pt x="1614" y="216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5205925" y="1594675"/>
                <a:ext cx="559475" cy="728925"/>
              </a:xfrm>
              <a:custGeom>
                <a:avLst/>
                <a:gdLst/>
                <a:ahLst/>
                <a:cxnLst/>
                <a:rect l="l" t="t" r="r" b="b"/>
                <a:pathLst>
                  <a:path w="22379" h="29157" extrusionOk="0">
                    <a:moveTo>
                      <a:pt x="0" y="1"/>
                    </a:moveTo>
                    <a:lnTo>
                      <a:pt x="0" y="16246"/>
                    </a:lnTo>
                    <a:lnTo>
                      <a:pt x="6025" y="19581"/>
                    </a:lnTo>
                    <a:lnTo>
                      <a:pt x="6886" y="20119"/>
                    </a:lnTo>
                    <a:lnTo>
                      <a:pt x="7101" y="20227"/>
                    </a:lnTo>
                    <a:lnTo>
                      <a:pt x="7316" y="20334"/>
                    </a:lnTo>
                    <a:lnTo>
                      <a:pt x="7316" y="20119"/>
                    </a:lnTo>
                    <a:lnTo>
                      <a:pt x="7424" y="19904"/>
                    </a:lnTo>
                    <a:lnTo>
                      <a:pt x="7639" y="19474"/>
                    </a:lnTo>
                    <a:lnTo>
                      <a:pt x="7962" y="19043"/>
                    </a:lnTo>
                    <a:lnTo>
                      <a:pt x="8069" y="19043"/>
                    </a:lnTo>
                    <a:lnTo>
                      <a:pt x="8500" y="18613"/>
                    </a:lnTo>
                    <a:lnTo>
                      <a:pt x="9145" y="18398"/>
                    </a:lnTo>
                    <a:lnTo>
                      <a:pt x="9791" y="18398"/>
                    </a:lnTo>
                    <a:lnTo>
                      <a:pt x="10436" y="18506"/>
                    </a:lnTo>
                    <a:lnTo>
                      <a:pt x="11082" y="18721"/>
                    </a:lnTo>
                    <a:lnTo>
                      <a:pt x="11405" y="19043"/>
                    </a:lnTo>
                    <a:lnTo>
                      <a:pt x="11727" y="19366"/>
                    </a:lnTo>
                    <a:lnTo>
                      <a:pt x="11943" y="19797"/>
                    </a:lnTo>
                    <a:lnTo>
                      <a:pt x="12158" y="20227"/>
                    </a:lnTo>
                    <a:lnTo>
                      <a:pt x="12265" y="21195"/>
                    </a:lnTo>
                    <a:lnTo>
                      <a:pt x="12265" y="22163"/>
                    </a:lnTo>
                    <a:lnTo>
                      <a:pt x="12158" y="22809"/>
                    </a:lnTo>
                    <a:lnTo>
                      <a:pt x="12050" y="23024"/>
                    </a:lnTo>
                    <a:lnTo>
                      <a:pt x="12158" y="23132"/>
                    </a:lnTo>
                    <a:lnTo>
                      <a:pt x="12373" y="23239"/>
                    </a:lnTo>
                    <a:lnTo>
                      <a:pt x="13879" y="24208"/>
                    </a:lnTo>
                    <a:lnTo>
                      <a:pt x="16784" y="25929"/>
                    </a:lnTo>
                    <a:lnTo>
                      <a:pt x="19796" y="27543"/>
                    </a:lnTo>
                    <a:lnTo>
                      <a:pt x="21841" y="28834"/>
                    </a:lnTo>
                    <a:lnTo>
                      <a:pt x="22378" y="29157"/>
                    </a:lnTo>
                    <a:lnTo>
                      <a:pt x="22271" y="130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5203225" y="1592000"/>
                <a:ext cx="564875" cy="734300"/>
              </a:xfrm>
              <a:custGeom>
                <a:avLst/>
                <a:gdLst/>
                <a:ahLst/>
                <a:cxnLst/>
                <a:rect l="l" t="t" r="r" b="b"/>
                <a:pathLst>
                  <a:path w="22595" h="29372" extrusionOk="0">
                    <a:moveTo>
                      <a:pt x="324" y="430"/>
                    </a:moveTo>
                    <a:lnTo>
                      <a:pt x="22271" y="13233"/>
                    </a:lnTo>
                    <a:lnTo>
                      <a:pt x="22377" y="28962"/>
                    </a:lnTo>
                    <a:lnTo>
                      <a:pt x="22056" y="28833"/>
                    </a:lnTo>
                    <a:lnTo>
                      <a:pt x="19904" y="27542"/>
                    </a:lnTo>
                    <a:lnTo>
                      <a:pt x="17000" y="25821"/>
                    </a:lnTo>
                    <a:lnTo>
                      <a:pt x="14095" y="24207"/>
                    </a:lnTo>
                    <a:lnTo>
                      <a:pt x="12588" y="23239"/>
                    </a:lnTo>
                    <a:lnTo>
                      <a:pt x="12373" y="23131"/>
                    </a:lnTo>
                    <a:lnTo>
                      <a:pt x="12266" y="23131"/>
                    </a:lnTo>
                    <a:lnTo>
                      <a:pt x="12266" y="23024"/>
                    </a:lnTo>
                    <a:lnTo>
                      <a:pt x="12373" y="22916"/>
                    </a:lnTo>
                    <a:lnTo>
                      <a:pt x="12481" y="22270"/>
                    </a:lnTo>
                    <a:lnTo>
                      <a:pt x="12588" y="21410"/>
                    </a:lnTo>
                    <a:lnTo>
                      <a:pt x="12481" y="20657"/>
                    </a:lnTo>
                    <a:lnTo>
                      <a:pt x="12266" y="19904"/>
                    </a:lnTo>
                    <a:lnTo>
                      <a:pt x="11835" y="19258"/>
                    </a:lnTo>
                    <a:lnTo>
                      <a:pt x="11513" y="18935"/>
                    </a:lnTo>
                    <a:lnTo>
                      <a:pt x="11190" y="18720"/>
                    </a:lnTo>
                    <a:lnTo>
                      <a:pt x="10544" y="18397"/>
                    </a:lnTo>
                    <a:lnTo>
                      <a:pt x="9146" y="18397"/>
                    </a:lnTo>
                    <a:lnTo>
                      <a:pt x="8608" y="18613"/>
                    </a:lnTo>
                    <a:lnTo>
                      <a:pt x="8070" y="18935"/>
                    </a:lnTo>
                    <a:lnTo>
                      <a:pt x="7962" y="19043"/>
                    </a:lnTo>
                    <a:lnTo>
                      <a:pt x="7640" y="19473"/>
                    </a:lnTo>
                    <a:lnTo>
                      <a:pt x="7424" y="20011"/>
                    </a:lnTo>
                    <a:lnTo>
                      <a:pt x="7317" y="20226"/>
                    </a:lnTo>
                    <a:lnTo>
                      <a:pt x="7209" y="20226"/>
                    </a:lnTo>
                    <a:lnTo>
                      <a:pt x="7102" y="20119"/>
                    </a:lnTo>
                    <a:lnTo>
                      <a:pt x="6133" y="19581"/>
                    </a:lnTo>
                    <a:lnTo>
                      <a:pt x="324" y="16306"/>
                    </a:lnTo>
                    <a:lnTo>
                      <a:pt x="324" y="16306"/>
                    </a:lnTo>
                    <a:lnTo>
                      <a:pt x="324" y="430"/>
                    </a:lnTo>
                    <a:close/>
                    <a:moveTo>
                      <a:pt x="1" y="0"/>
                    </a:moveTo>
                    <a:lnTo>
                      <a:pt x="1" y="108"/>
                    </a:lnTo>
                    <a:lnTo>
                      <a:pt x="1" y="16353"/>
                    </a:lnTo>
                    <a:lnTo>
                      <a:pt x="1" y="16461"/>
                    </a:lnTo>
                    <a:lnTo>
                      <a:pt x="6026" y="19796"/>
                    </a:lnTo>
                    <a:lnTo>
                      <a:pt x="6886" y="20334"/>
                    </a:lnTo>
                    <a:lnTo>
                      <a:pt x="7102" y="20441"/>
                    </a:lnTo>
                    <a:lnTo>
                      <a:pt x="7209" y="20549"/>
                    </a:lnTo>
                    <a:lnTo>
                      <a:pt x="7532" y="20549"/>
                    </a:lnTo>
                    <a:lnTo>
                      <a:pt x="7532" y="20441"/>
                    </a:lnTo>
                    <a:lnTo>
                      <a:pt x="7640" y="20226"/>
                    </a:lnTo>
                    <a:lnTo>
                      <a:pt x="7640" y="20119"/>
                    </a:lnTo>
                    <a:lnTo>
                      <a:pt x="7855" y="19688"/>
                    </a:lnTo>
                    <a:lnTo>
                      <a:pt x="8177" y="19258"/>
                    </a:lnTo>
                    <a:lnTo>
                      <a:pt x="8285" y="19258"/>
                    </a:lnTo>
                    <a:lnTo>
                      <a:pt x="8715" y="18935"/>
                    </a:lnTo>
                    <a:lnTo>
                      <a:pt x="9253" y="18720"/>
                    </a:lnTo>
                    <a:lnTo>
                      <a:pt x="9791" y="18613"/>
                    </a:lnTo>
                    <a:lnTo>
                      <a:pt x="10437" y="18720"/>
                    </a:lnTo>
                    <a:lnTo>
                      <a:pt x="11082" y="18935"/>
                    </a:lnTo>
                    <a:lnTo>
                      <a:pt x="11620" y="19473"/>
                    </a:lnTo>
                    <a:lnTo>
                      <a:pt x="11943" y="20011"/>
                    </a:lnTo>
                    <a:lnTo>
                      <a:pt x="12158" y="20764"/>
                    </a:lnTo>
                    <a:lnTo>
                      <a:pt x="12266" y="21410"/>
                    </a:lnTo>
                    <a:lnTo>
                      <a:pt x="12158" y="22270"/>
                    </a:lnTo>
                    <a:lnTo>
                      <a:pt x="12051" y="22808"/>
                    </a:lnTo>
                    <a:lnTo>
                      <a:pt x="12051" y="22916"/>
                    </a:lnTo>
                    <a:lnTo>
                      <a:pt x="11943" y="23131"/>
                    </a:lnTo>
                    <a:lnTo>
                      <a:pt x="11943" y="23239"/>
                    </a:lnTo>
                    <a:lnTo>
                      <a:pt x="12051" y="23346"/>
                    </a:lnTo>
                    <a:lnTo>
                      <a:pt x="12266" y="23454"/>
                    </a:lnTo>
                    <a:lnTo>
                      <a:pt x="12373" y="23454"/>
                    </a:lnTo>
                    <a:lnTo>
                      <a:pt x="13987" y="24422"/>
                    </a:lnTo>
                    <a:lnTo>
                      <a:pt x="16892" y="26144"/>
                    </a:lnTo>
                    <a:lnTo>
                      <a:pt x="19797" y="27865"/>
                    </a:lnTo>
                    <a:lnTo>
                      <a:pt x="21841" y="29048"/>
                    </a:lnTo>
                    <a:lnTo>
                      <a:pt x="22379" y="29371"/>
                    </a:lnTo>
                    <a:lnTo>
                      <a:pt x="22594" y="29371"/>
                    </a:lnTo>
                    <a:lnTo>
                      <a:pt x="22594" y="29264"/>
                    </a:lnTo>
                    <a:lnTo>
                      <a:pt x="22594" y="13126"/>
                    </a:lnTo>
                    <a:lnTo>
                      <a:pt x="22486" y="1301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5765375" y="1753375"/>
                <a:ext cx="285125" cy="570225"/>
              </a:xfrm>
              <a:custGeom>
                <a:avLst/>
                <a:gdLst/>
                <a:ahLst/>
                <a:cxnLst/>
                <a:rect l="l" t="t" r="r" b="b"/>
                <a:pathLst>
                  <a:path w="11405" h="22809" extrusionOk="0">
                    <a:moveTo>
                      <a:pt x="11405" y="0"/>
                    </a:moveTo>
                    <a:lnTo>
                      <a:pt x="0" y="6671"/>
                    </a:lnTo>
                    <a:lnTo>
                      <a:pt x="0" y="22809"/>
                    </a:lnTo>
                    <a:lnTo>
                      <a:pt x="11405" y="16138"/>
                    </a:lnTo>
                    <a:lnTo>
                      <a:pt x="1140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5760000" y="1750675"/>
                <a:ext cx="293200" cy="575625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23025" extrusionOk="0">
                    <a:moveTo>
                      <a:pt x="11404" y="405"/>
                    </a:moveTo>
                    <a:lnTo>
                      <a:pt x="11404" y="16139"/>
                    </a:lnTo>
                    <a:lnTo>
                      <a:pt x="431" y="22594"/>
                    </a:lnTo>
                    <a:lnTo>
                      <a:pt x="323" y="6886"/>
                    </a:lnTo>
                    <a:lnTo>
                      <a:pt x="11404" y="405"/>
                    </a:lnTo>
                    <a:close/>
                    <a:moveTo>
                      <a:pt x="11512" y="1"/>
                    </a:moveTo>
                    <a:lnTo>
                      <a:pt x="108" y="6671"/>
                    </a:lnTo>
                    <a:lnTo>
                      <a:pt x="0" y="6779"/>
                    </a:lnTo>
                    <a:lnTo>
                      <a:pt x="108" y="22917"/>
                    </a:lnTo>
                    <a:lnTo>
                      <a:pt x="215" y="23024"/>
                    </a:lnTo>
                    <a:lnTo>
                      <a:pt x="323" y="23024"/>
                    </a:lnTo>
                    <a:lnTo>
                      <a:pt x="11727" y="16354"/>
                    </a:lnTo>
                    <a:lnTo>
                      <a:pt x="11727" y="16246"/>
                    </a:lnTo>
                    <a:lnTo>
                      <a:pt x="11727" y="108"/>
                    </a:lnTo>
                    <a:lnTo>
                      <a:pt x="1172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5205925" y="1427925"/>
                <a:ext cx="841900" cy="49222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19689" extrusionOk="0">
                    <a:moveTo>
                      <a:pt x="11512" y="0"/>
                    </a:moveTo>
                    <a:lnTo>
                      <a:pt x="0" y="6671"/>
                    </a:lnTo>
                    <a:lnTo>
                      <a:pt x="22271" y="19689"/>
                    </a:lnTo>
                    <a:lnTo>
                      <a:pt x="33675" y="13018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5203225" y="1425225"/>
                <a:ext cx="849975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999" h="20012" extrusionOk="0">
                    <a:moveTo>
                      <a:pt x="11620" y="323"/>
                    </a:moveTo>
                    <a:lnTo>
                      <a:pt x="33568" y="13126"/>
                    </a:lnTo>
                    <a:lnTo>
                      <a:pt x="22379" y="19689"/>
                    </a:lnTo>
                    <a:lnTo>
                      <a:pt x="491" y="6833"/>
                    </a:lnTo>
                    <a:lnTo>
                      <a:pt x="491" y="6833"/>
                    </a:lnTo>
                    <a:lnTo>
                      <a:pt x="11620" y="323"/>
                    </a:lnTo>
                    <a:close/>
                    <a:moveTo>
                      <a:pt x="11620" y="1"/>
                    </a:moveTo>
                    <a:lnTo>
                      <a:pt x="1" y="6671"/>
                    </a:lnTo>
                    <a:lnTo>
                      <a:pt x="1" y="6779"/>
                    </a:lnTo>
                    <a:lnTo>
                      <a:pt x="1" y="6994"/>
                    </a:lnTo>
                    <a:lnTo>
                      <a:pt x="22379" y="20012"/>
                    </a:lnTo>
                    <a:lnTo>
                      <a:pt x="22486" y="20012"/>
                    </a:lnTo>
                    <a:lnTo>
                      <a:pt x="33891" y="13234"/>
                    </a:lnTo>
                    <a:lnTo>
                      <a:pt x="33998" y="13126"/>
                    </a:lnTo>
                    <a:lnTo>
                      <a:pt x="33891" y="13019"/>
                    </a:lnTo>
                    <a:lnTo>
                      <a:pt x="117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5203225" y="1659225"/>
                <a:ext cx="564875" cy="336250"/>
              </a:xfrm>
              <a:custGeom>
                <a:avLst/>
                <a:gdLst/>
                <a:ahLst/>
                <a:cxnLst/>
                <a:rect l="l" t="t" r="r" b="b"/>
                <a:pathLst>
                  <a:path w="22595" h="13450" extrusionOk="0">
                    <a:moveTo>
                      <a:pt x="216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11835" y="7209"/>
                    </a:lnTo>
                    <a:lnTo>
                      <a:pt x="19151" y="11512"/>
                    </a:lnTo>
                    <a:lnTo>
                      <a:pt x="22379" y="13341"/>
                    </a:lnTo>
                    <a:lnTo>
                      <a:pt x="22486" y="13449"/>
                    </a:lnTo>
                    <a:lnTo>
                      <a:pt x="22486" y="13341"/>
                    </a:lnTo>
                    <a:lnTo>
                      <a:pt x="22594" y="13234"/>
                    </a:lnTo>
                    <a:lnTo>
                      <a:pt x="22486" y="13126"/>
                    </a:lnTo>
                    <a:lnTo>
                      <a:pt x="11405" y="6563"/>
                    </a:lnTo>
                    <a:lnTo>
                      <a:pt x="3766" y="2152"/>
                    </a:lnTo>
                    <a:lnTo>
                      <a:pt x="1184" y="646"/>
                    </a:lnTo>
                    <a:lnTo>
                      <a:pt x="539" y="216"/>
                    </a:lnTo>
                    <a:lnTo>
                      <a:pt x="324" y="108"/>
                    </a:lnTo>
                    <a:lnTo>
                      <a:pt x="216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5786900" y="1758750"/>
                <a:ext cx="1076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013" extrusionOk="0">
                    <a:moveTo>
                      <a:pt x="4304" y="0"/>
                    </a:moveTo>
                    <a:lnTo>
                      <a:pt x="0" y="2475"/>
                    </a:lnTo>
                    <a:lnTo>
                      <a:pt x="0" y="3013"/>
                    </a:lnTo>
                    <a:lnTo>
                      <a:pt x="4304" y="538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5784200" y="1756050"/>
                <a:ext cx="1130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229" extrusionOk="0">
                    <a:moveTo>
                      <a:pt x="4196" y="346"/>
                    </a:moveTo>
                    <a:lnTo>
                      <a:pt x="4196" y="539"/>
                    </a:lnTo>
                    <a:lnTo>
                      <a:pt x="323" y="2906"/>
                    </a:lnTo>
                    <a:lnTo>
                      <a:pt x="323" y="2690"/>
                    </a:lnTo>
                    <a:lnTo>
                      <a:pt x="4196" y="346"/>
                    </a:lnTo>
                    <a:close/>
                    <a:moveTo>
                      <a:pt x="4304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" y="3121"/>
                    </a:lnTo>
                    <a:lnTo>
                      <a:pt x="108" y="3228"/>
                    </a:lnTo>
                    <a:lnTo>
                      <a:pt x="216" y="3228"/>
                    </a:lnTo>
                    <a:lnTo>
                      <a:pt x="4412" y="754"/>
                    </a:lnTo>
                    <a:lnTo>
                      <a:pt x="4519" y="646"/>
                    </a:lnTo>
                    <a:lnTo>
                      <a:pt x="4519" y="10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5617450" y="1713025"/>
                <a:ext cx="169475" cy="121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84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6778" y="4842"/>
                    </a:lnTo>
                    <a:lnTo>
                      <a:pt x="6778" y="4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5612075" y="1710325"/>
                <a:ext cx="1802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7209" h="5058" extrusionOk="0">
                    <a:moveTo>
                      <a:pt x="323" y="324"/>
                    </a:moveTo>
                    <a:lnTo>
                      <a:pt x="6886" y="4519"/>
                    </a:lnTo>
                    <a:lnTo>
                      <a:pt x="6886" y="4735"/>
                    </a:lnTo>
                    <a:lnTo>
                      <a:pt x="323" y="862"/>
                    </a:lnTo>
                    <a:lnTo>
                      <a:pt x="323" y="324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6993" y="5057"/>
                    </a:lnTo>
                    <a:lnTo>
                      <a:pt x="7101" y="5057"/>
                    </a:lnTo>
                    <a:lnTo>
                      <a:pt x="7208" y="4950"/>
                    </a:lnTo>
                    <a:lnTo>
                      <a:pt x="7101" y="4412"/>
                    </a:lnTo>
                    <a:lnTo>
                      <a:pt x="7101" y="430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5617450" y="1651150"/>
                <a:ext cx="2743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6779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6778" y="6779"/>
                    </a:lnTo>
                    <a:lnTo>
                      <a:pt x="10974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5614750" y="1648475"/>
                <a:ext cx="282450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6994" extrusionOk="0">
                    <a:moveTo>
                      <a:pt x="4412" y="216"/>
                    </a:moveTo>
                    <a:lnTo>
                      <a:pt x="10867" y="4411"/>
                    </a:lnTo>
                    <a:lnTo>
                      <a:pt x="6886" y="6778"/>
                    </a:lnTo>
                    <a:lnTo>
                      <a:pt x="390" y="2587"/>
                    </a:lnTo>
                    <a:lnTo>
                      <a:pt x="4412" y="216"/>
                    </a:lnTo>
                    <a:close/>
                    <a:moveTo>
                      <a:pt x="4304" y="0"/>
                    </a:moveTo>
                    <a:lnTo>
                      <a:pt x="1" y="2475"/>
                    </a:lnTo>
                    <a:lnTo>
                      <a:pt x="1" y="2582"/>
                    </a:lnTo>
                    <a:lnTo>
                      <a:pt x="1" y="2690"/>
                    </a:lnTo>
                    <a:lnTo>
                      <a:pt x="6779" y="6993"/>
                    </a:lnTo>
                    <a:lnTo>
                      <a:pt x="6994" y="6993"/>
                    </a:lnTo>
                    <a:lnTo>
                      <a:pt x="11190" y="4519"/>
                    </a:lnTo>
                    <a:lnTo>
                      <a:pt x="11297" y="4411"/>
                    </a:lnTo>
                    <a:lnTo>
                      <a:pt x="11190" y="4304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5614750" y="1718400"/>
                <a:ext cx="1748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4627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54" y="270"/>
                    </a:lnTo>
                    <a:lnTo>
                      <a:pt x="1" y="323"/>
                    </a:lnTo>
                    <a:lnTo>
                      <a:pt x="431" y="539"/>
                    </a:lnTo>
                    <a:lnTo>
                      <a:pt x="4089" y="2905"/>
                    </a:lnTo>
                    <a:lnTo>
                      <a:pt x="6025" y="4089"/>
                    </a:lnTo>
                    <a:lnTo>
                      <a:pt x="6779" y="4627"/>
                    </a:lnTo>
                    <a:lnTo>
                      <a:pt x="6994" y="4627"/>
                    </a:lnTo>
                    <a:lnTo>
                      <a:pt x="6994" y="4519"/>
                    </a:lnTo>
                    <a:lnTo>
                      <a:pt x="6994" y="4412"/>
                    </a:lnTo>
                    <a:lnTo>
                      <a:pt x="3551" y="2260"/>
                    </a:lnTo>
                    <a:lnTo>
                      <a:pt x="1292" y="754"/>
                    </a:lnTo>
                    <a:lnTo>
                      <a:pt x="539" y="216"/>
                    </a:lnTo>
                    <a:lnTo>
                      <a:pt x="323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5528675" y="1605425"/>
                <a:ext cx="1049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3121" extrusionOk="0">
                    <a:moveTo>
                      <a:pt x="4197" y="1"/>
                    </a:moveTo>
                    <a:lnTo>
                      <a:pt x="1" y="2583"/>
                    </a:lnTo>
                    <a:lnTo>
                      <a:pt x="1" y="3121"/>
                    </a:lnTo>
                    <a:lnTo>
                      <a:pt x="4197" y="647"/>
                    </a:lnTo>
                    <a:lnTo>
                      <a:pt x="4197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5523300" y="1602750"/>
                <a:ext cx="115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3336" extrusionOk="0">
                    <a:moveTo>
                      <a:pt x="4304" y="445"/>
                    </a:moveTo>
                    <a:lnTo>
                      <a:pt x="4304" y="646"/>
                    </a:lnTo>
                    <a:lnTo>
                      <a:pt x="323" y="2905"/>
                    </a:lnTo>
                    <a:lnTo>
                      <a:pt x="323" y="2690"/>
                    </a:lnTo>
                    <a:lnTo>
                      <a:pt x="4304" y="445"/>
                    </a:lnTo>
                    <a:close/>
                    <a:moveTo>
                      <a:pt x="4304" y="0"/>
                    </a:moveTo>
                    <a:lnTo>
                      <a:pt x="108" y="2475"/>
                    </a:lnTo>
                    <a:lnTo>
                      <a:pt x="1" y="2690"/>
                    </a:lnTo>
                    <a:lnTo>
                      <a:pt x="108" y="3228"/>
                    </a:lnTo>
                    <a:lnTo>
                      <a:pt x="108" y="3336"/>
                    </a:lnTo>
                    <a:lnTo>
                      <a:pt x="323" y="3336"/>
                    </a:lnTo>
                    <a:lnTo>
                      <a:pt x="4519" y="861"/>
                    </a:lnTo>
                    <a:lnTo>
                      <a:pt x="4627" y="754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5356550" y="1559725"/>
                <a:ext cx="172150" cy="123725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4949" extrusionOk="0">
                    <a:moveTo>
                      <a:pt x="0" y="0"/>
                    </a:moveTo>
                    <a:lnTo>
                      <a:pt x="0" y="968"/>
                    </a:lnTo>
                    <a:lnTo>
                      <a:pt x="6886" y="4949"/>
                    </a:lnTo>
                    <a:lnTo>
                      <a:pt x="6886" y="4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5353850" y="1557025"/>
                <a:ext cx="17755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5165" extrusionOk="0">
                    <a:moveTo>
                      <a:pt x="323" y="431"/>
                    </a:moveTo>
                    <a:lnTo>
                      <a:pt x="6779" y="4558"/>
                    </a:lnTo>
                    <a:lnTo>
                      <a:pt x="6779" y="4734"/>
                    </a:lnTo>
                    <a:lnTo>
                      <a:pt x="323" y="969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6886" y="5165"/>
                    </a:lnTo>
                    <a:lnTo>
                      <a:pt x="7101" y="5165"/>
                    </a:lnTo>
                    <a:lnTo>
                      <a:pt x="7101" y="5057"/>
                    </a:lnTo>
                    <a:lnTo>
                      <a:pt x="7101" y="4411"/>
                    </a:lnTo>
                    <a:lnTo>
                      <a:pt x="6994" y="4304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5356550" y="1497850"/>
                <a:ext cx="277050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11082" h="6887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6886" y="6886"/>
                    </a:lnTo>
                    <a:lnTo>
                      <a:pt x="11082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5353850" y="1495150"/>
                <a:ext cx="282450" cy="177550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7102" extrusionOk="0">
                    <a:moveTo>
                      <a:pt x="4412" y="324"/>
                    </a:moveTo>
                    <a:lnTo>
                      <a:pt x="10867" y="4412"/>
                    </a:lnTo>
                    <a:lnTo>
                      <a:pt x="6994" y="6779"/>
                    </a:lnTo>
                    <a:lnTo>
                      <a:pt x="479" y="2643"/>
                    </a:lnTo>
                    <a:lnTo>
                      <a:pt x="479" y="2643"/>
                    </a:lnTo>
                    <a:lnTo>
                      <a:pt x="4412" y="324"/>
                    </a:lnTo>
                    <a:close/>
                    <a:moveTo>
                      <a:pt x="4304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691"/>
                    </a:lnTo>
                    <a:lnTo>
                      <a:pt x="188" y="2742"/>
                    </a:lnTo>
                    <a:lnTo>
                      <a:pt x="216" y="2798"/>
                    </a:lnTo>
                    <a:lnTo>
                      <a:pt x="246" y="2780"/>
                    </a:lnTo>
                    <a:lnTo>
                      <a:pt x="6886" y="7102"/>
                    </a:lnTo>
                    <a:lnTo>
                      <a:pt x="6994" y="7102"/>
                    </a:lnTo>
                    <a:lnTo>
                      <a:pt x="11297" y="4627"/>
                    </a:lnTo>
                    <a:lnTo>
                      <a:pt x="11297" y="4412"/>
                    </a:lnTo>
                    <a:lnTo>
                      <a:pt x="11297" y="4304"/>
                    </a:lnTo>
                    <a:lnTo>
                      <a:pt x="451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5353850" y="1565100"/>
                <a:ext cx="177550" cy="11835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734" extrusionOk="0"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215"/>
                    </a:lnTo>
                    <a:lnTo>
                      <a:pt x="1" y="323"/>
                    </a:lnTo>
                    <a:lnTo>
                      <a:pt x="108" y="323"/>
                    </a:lnTo>
                    <a:lnTo>
                      <a:pt x="431" y="538"/>
                    </a:lnTo>
                    <a:lnTo>
                      <a:pt x="4197" y="2905"/>
                    </a:lnTo>
                    <a:lnTo>
                      <a:pt x="6026" y="4196"/>
                    </a:lnTo>
                    <a:lnTo>
                      <a:pt x="6886" y="4626"/>
                    </a:lnTo>
                    <a:lnTo>
                      <a:pt x="6994" y="4734"/>
                    </a:lnTo>
                    <a:lnTo>
                      <a:pt x="7101" y="4626"/>
                    </a:lnTo>
                    <a:lnTo>
                      <a:pt x="7101" y="4519"/>
                    </a:lnTo>
                    <a:lnTo>
                      <a:pt x="6994" y="4411"/>
                    </a:lnTo>
                    <a:lnTo>
                      <a:pt x="3659" y="2260"/>
                    </a:lnTo>
                    <a:lnTo>
                      <a:pt x="1292" y="753"/>
                    </a:lnTo>
                    <a:lnTo>
                      <a:pt x="539" y="215"/>
                    </a:lnTo>
                    <a:lnTo>
                      <a:pt x="323" y="108"/>
                    </a:lnTo>
                    <a:lnTo>
                      <a:pt x="216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5251650" y="1734550"/>
                <a:ext cx="470725" cy="416925"/>
              </a:xfrm>
              <a:custGeom>
                <a:avLst/>
                <a:gdLst/>
                <a:ahLst/>
                <a:cxnLst/>
                <a:rect l="l" t="t" r="r" b="b"/>
                <a:pathLst>
                  <a:path w="18829" h="16677" extrusionOk="0">
                    <a:moveTo>
                      <a:pt x="0" y="0"/>
                    </a:moveTo>
                    <a:lnTo>
                      <a:pt x="0" y="5487"/>
                    </a:lnTo>
                    <a:lnTo>
                      <a:pt x="18828" y="16676"/>
                    </a:lnTo>
                    <a:lnTo>
                      <a:pt x="18828" y="11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5224750" y="1694200"/>
                <a:ext cx="524500" cy="497600"/>
              </a:xfrm>
              <a:custGeom>
                <a:avLst/>
                <a:gdLst/>
                <a:ahLst/>
                <a:cxnLst/>
                <a:rect l="l" t="t" r="r" b="b"/>
                <a:pathLst>
                  <a:path w="20980" h="19904" extrusionOk="0">
                    <a:moveTo>
                      <a:pt x="323" y="431"/>
                    </a:moveTo>
                    <a:lnTo>
                      <a:pt x="20657" y="12480"/>
                    </a:lnTo>
                    <a:lnTo>
                      <a:pt x="20657" y="19581"/>
                    </a:lnTo>
                    <a:lnTo>
                      <a:pt x="323" y="7639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7747"/>
                    </a:lnTo>
                    <a:lnTo>
                      <a:pt x="108" y="7854"/>
                    </a:lnTo>
                    <a:lnTo>
                      <a:pt x="20657" y="19904"/>
                    </a:lnTo>
                    <a:lnTo>
                      <a:pt x="20872" y="19904"/>
                    </a:lnTo>
                    <a:lnTo>
                      <a:pt x="20980" y="19796"/>
                    </a:lnTo>
                    <a:lnTo>
                      <a:pt x="20980" y="12373"/>
                    </a:lnTo>
                    <a:lnTo>
                      <a:pt x="20872" y="1226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5784200" y="1828675"/>
                <a:ext cx="443825" cy="255550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0222" extrusionOk="0">
                    <a:moveTo>
                      <a:pt x="10006" y="1"/>
                    </a:moveTo>
                    <a:lnTo>
                      <a:pt x="1" y="5703"/>
                    </a:lnTo>
                    <a:lnTo>
                      <a:pt x="7747" y="10221"/>
                    </a:lnTo>
                    <a:lnTo>
                      <a:pt x="17752" y="4519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5781500" y="1823300"/>
                <a:ext cx="449200" cy="266300"/>
              </a:xfrm>
              <a:custGeom>
                <a:avLst/>
                <a:gdLst/>
                <a:ahLst/>
                <a:cxnLst/>
                <a:rect l="l" t="t" r="r" b="b"/>
                <a:pathLst>
                  <a:path w="17968" h="10652" extrusionOk="0">
                    <a:moveTo>
                      <a:pt x="10114" y="323"/>
                    </a:moveTo>
                    <a:lnTo>
                      <a:pt x="17538" y="4734"/>
                    </a:lnTo>
                    <a:lnTo>
                      <a:pt x="7855" y="10329"/>
                    </a:lnTo>
                    <a:lnTo>
                      <a:pt x="400" y="5919"/>
                    </a:lnTo>
                    <a:lnTo>
                      <a:pt x="400" y="5919"/>
                    </a:lnTo>
                    <a:lnTo>
                      <a:pt x="10114" y="323"/>
                    </a:lnTo>
                    <a:close/>
                    <a:moveTo>
                      <a:pt x="10114" y="0"/>
                    </a:moveTo>
                    <a:lnTo>
                      <a:pt x="1" y="5810"/>
                    </a:lnTo>
                    <a:lnTo>
                      <a:pt x="1" y="5918"/>
                    </a:lnTo>
                    <a:lnTo>
                      <a:pt x="1" y="6025"/>
                    </a:lnTo>
                    <a:lnTo>
                      <a:pt x="7747" y="10652"/>
                    </a:lnTo>
                    <a:lnTo>
                      <a:pt x="7962" y="10652"/>
                    </a:lnTo>
                    <a:lnTo>
                      <a:pt x="17860" y="4949"/>
                    </a:lnTo>
                    <a:lnTo>
                      <a:pt x="17968" y="4734"/>
                    </a:lnTo>
                    <a:lnTo>
                      <a:pt x="17860" y="4627"/>
                    </a:lnTo>
                    <a:lnTo>
                      <a:pt x="102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5838000" y="2261725"/>
                <a:ext cx="11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918" extrusionOk="0">
                    <a:moveTo>
                      <a:pt x="2260" y="0"/>
                    </a:moveTo>
                    <a:lnTo>
                      <a:pt x="1937" y="108"/>
                    </a:lnTo>
                    <a:lnTo>
                      <a:pt x="1722" y="215"/>
                    </a:lnTo>
                    <a:lnTo>
                      <a:pt x="0" y="753"/>
                    </a:lnTo>
                    <a:lnTo>
                      <a:pt x="1722" y="5917"/>
                    </a:lnTo>
                    <a:lnTo>
                      <a:pt x="3658" y="4841"/>
                    </a:lnTo>
                    <a:lnTo>
                      <a:pt x="3873" y="4626"/>
                    </a:lnTo>
                    <a:lnTo>
                      <a:pt x="4089" y="4304"/>
                    </a:lnTo>
                    <a:lnTo>
                      <a:pt x="4304" y="3981"/>
                    </a:lnTo>
                    <a:lnTo>
                      <a:pt x="4411" y="3658"/>
                    </a:lnTo>
                    <a:lnTo>
                      <a:pt x="4411" y="2690"/>
                    </a:lnTo>
                    <a:lnTo>
                      <a:pt x="4196" y="1829"/>
                    </a:lnTo>
                    <a:lnTo>
                      <a:pt x="3766" y="968"/>
                    </a:lnTo>
                    <a:lnTo>
                      <a:pt x="3228" y="430"/>
                    </a:lnTo>
                    <a:lnTo>
                      <a:pt x="2905" y="215"/>
                    </a:lnTo>
                    <a:lnTo>
                      <a:pt x="2582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5838000" y="2261725"/>
                <a:ext cx="11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918" fill="none" extrusionOk="0">
                    <a:moveTo>
                      <a:pt x="1722" y="5917"/>
                    </a:moveTo>
                    <a:lnTo>
                      <a:pt x="3658" y="4841"/>
                    </a:lnTo>
                    <a:lnTo>
                      <a:pt x="3658" y="4841"/>
                    </a:lnTo>
                    <a:lnTo>
                      <a:pt x="3873" y="4626"/>
                    </a:lnTo>
                    <a:lnTo>
                      <a:pt x="4089" y="4304"/>
                    </a:lnTo>
                    <a:lnTo>
                      <a:pt x="4304" y="3981"/>
                    </a:lnTo>
                    <a:lnTo>
                      <a:pt x="4411" y="3658"/>
                    </a:lnTo>
                    <a:lnTo>
                      <a:pt x="4411" y="2690"/>
                    </a:lnTo>
                    <a:lnTo>
                      <a:pt x="4196" y="1829"/>
                    </a:lnTo>
                    <a:lnTo>
                      <a:pt x="4196" y="1829"/>
                    </a:lnTo>
                    <a:lnTo>
                      <a:pt x="3766" y="968"/>
                    </a:lnTo>
                    <a:lnTo>
                      <a:pt x="3228" y="430"/>
                    </a:lnTo>
                    <a:lnTo>
                      <a:pt x="2905" y="215"/>
                    </a:lnTo>
                    <a:lnTo>
                      <a:pt x="2582" y="108"/>
                    </a:lnTo>
                    <a:lnTo>
                      <a:pt x="2260" y="0"/>
                    </a:lnTo>
                    <a:lnTo>
                      <a:pt x="1937" y="108"/>
                    </a:lnTo>
                    <a:lnTo>
                      <a:pt x="1722" y="215"/>
                    </a:lnTo>
                    <a:lnTo>
                      <a:pt x="0" y="75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5835300" y="2259025"/>
                <a:ext cx="115675" cy="1533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6133" extrusionOk="0">
                    <a:moveTo>
                      <a:pt x="2368" y="1"/>
                    </a:moveTo>
                    <a:lnTo>
                      <a:pt x="2045" y="108"/>
                    </a:lnTo>
                    <a:lnTo>
                      <a:pt x="1722" y="108"/>
                    </a:lnTo>
                    <a:lnTo>
                      <a:pt x="108" y="754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108" y="969"/>
                    </a:lnTo>
                    <a:lnTo>
                      <a:pt x="1830" y="431"/>
                    </a:lnTo>
                    <a:lnTo>
                      <a:pt x="2045" y="323"/>
                    </a:lnTo>
                    <a:lnTo>
                      <a:pt x="2368" y="323"/>
                    </a:lnTo>
                    <a:lnTo>
                      <a:pt x="2906" y="431"/>
                    </a:lnTo>
                    <a:lnTo>
                      <a:pt x="3336" y="754"/>
                    </a:lnTo>
                    <a:lnTo>
                      <a:pt x="3766" y="1292"/>
                    </a:lnTo>
                    <a:lnTo>
                      <a:pt x="4089" y="1937"/>
                    </a:lnTo>
                    <a:lnTo>
                      <a:pt x="4304" y="2583"/>
                    </a:lnTo>
                    <a:lnTo>
                      <a:pt x="4412" y="3228"/>
                    </a:lnTo>
                    <a:lnTo>
                      <a:pt x="4304" y="3766"/>
                    </a:lnTo>
                    <a:lnTo>
                      <a:pt x="4197" y="4196"/>
                    </a:lnTo>
                    <a:lnTo>
                      <a:pt x="3981" y="4627"/>
                    </a:lnTo>
                    <a:lnTo>
                      <a:pt x="3659" y="4842"/>
                    </a:lnTo>
                    <a:lnTo>
                      <a:pt x="1722" y="5918"/>
                    </a:lnTo>
                    <a:lnTo>
                      <a:pt x="1722" y="6025"/>
                    </a:lnTo>
                    <a:lnTo>
                      <a:pt x="1830" y="6133"/>
                    </a:lnTo>
                    <a:lnTo>
                      <a:pt x="1937" y="6133"/>
                    </a:lnTo>
                    <a:lnTo>
                      <a:pt x="3766" y="5057"/>
                    </a:lnTo>
                    <a:lnTo>
                      <a:pt x="4197" y="4734"/>
                    </a:lnTo>
                    <a:lnTo>
                      <a:pt x="4412" y="4304"/>
                    </a:lnTo>
                    <a:lnTo>
                      <a:pt x="4627" y="3766"/>
                    </a:lnTo>
                    <a:lnTo>
                      <a:pt x="4627" y="3228"/>
                    </a:lnTo>
                    <a:lnTo>
                      <a:pt x="4627" y="2583"/>
                    </a:lnTo>
                    <a:lnTo>
                      <a:pt x="4412" y="1829"/>
                    </a:lnTo>
                    <a:lnTo>
                      <a:pt x="4089" y="1076"/>
                    </a:lnTo>
                    <a:lnTo>
                      <a:pt x="3551" y="538"/>
                    </a:lnTo>
                    <a:lnTo>
                      <a:pt x="3013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5800350" y="2275175"/>
                <a:ext cx="1049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5810" extrusionOk="0">
                    <a:moveTo>
                      <a:pt x="1829" y="323"/>
                    </a:moveTo>
                    <a:lnTo>
                      <a:pt x="2367" y="430"/>
                    </a:lnTo>
                    <a:lnTo>
                      <a:pt x="2905" y="753"/>
                    </a:lnTo>
                    <a:lnTo>
                      <a:pt x="3335" y="1399"/>
                    </a:lnTo>
                    <a:lnTo>
                      <a:pt x="3658" y="2152"/>
                    </a:lnTo>
                    <a:lnTo>
                      <a:pt x="3873" y="2690"/>
                    </a:lnTo>
                    <a:lnTo>
                      <a:pt x="3873" y="3335"/>
                    </a:lnTo>
                    <a:lnTo>
                      <a:pt x="3873" y="3981"/>
                    </a:lnTo>
                    <a:lnTo>
                      <a:pt x="3658" y="4519"/>
                    </a:lnTo>
                    <a:lnTo>
                      <a:pt x="3443" y="5057"/>
                    </a:lnTo>
                    <a:lnTo>
                      <a:pt x="3013" y="5272"/>
                    </a:lnTo>
                    <a:lnTo>
                      <a:pt x="2690" y="5379"/>
                    </a:lnTo>
                    <a:lnTo>
                      <a:pt x="2475" y="5487"/>
                    </a:lnTo>
                    <a:lnTo>
                      <a:pt x="1937" y="5379"/>
                    </a:lnTo>
                    <a:lnTo>
                      <a:pt x="1291" y="4949"/>
                    </a:lnTo>
                    <a:lnTo>
                      <a:pt x="861" y="4303"/>
                    </a:lnTo>
                    <a:lnTo>
                      <a:pt x="538" y="3550"/>
                    </a:lnTo>
                    <a:lnTo>
                      <a:pt x="323" y="3012"/>
                    </a:lnTo>
                    <a:lnTo>
                      <a:pt x="323" y="2475"/>
                    </a:lnTo>
                    <a:lnTo>
                      <a:pt x="430" y="1721"/>
                    </a:lnTo>
                    <a:lnTo>
                      <a:pt x="646" y="1076"/>
                    </a:lnTo>
                    <a:lnTo>
                      <a:pt x="968" y="646"/>
                    </a:lnTo>
                    <a:lnTo>
                      <a:pt x="1399" y="430"/>
                    </a:lnTo>
                    <a:lnTo>
                      <a:pt x="1829" y="323"/>
                    </a:lnTo>
                    <a:close/>
                    <a:moveTo>
                      <a:pt x="1829" y="0"/>
                    </a:moveTo>
                    <a:lnTo>
                      <a:pt x="1291" y="108"/>
                    </a:lnTo>
                    <a:lnTo>
                      <a:pt x="1076" y="215"/>
                    </a:lnTo>
                    <a:lnTo>
                      <a:pt x="753" y="430"/>
                    </a:lnTo>
                    <a:lnTo>
                      <a:pt x="323" y="968"/>
                    </a:lnTo>
                    <a:lnTo>
                      <a:pt x="108" y="1614"/>
                    </a:lnTo>
                    <a:lnTo>
                      <a:pt x="0" y="2475"/>
                    </a:lnTo>
                    <a:lnTo>
                      <a:pt x="108" y="3012"/>
                    </a:lnTo>
                    <a:lnTo>
                      <a:pt x="215" y="3658"/>
                    </a:lnTo>
                    <a:lnTo>
                      <a:pt x="646" y="4519"/>
                    </a:lnTo>
                    <a:lnTo>
                      <a:pt x="1184" y="5164"/>
                    </a:lnTo>
                    <a:lnTo>
                      <a:pt x="1721" y="5595"/>
                    </a:lnTo>
                    <a:lnTo>
                      <a:pt x="2152" y="5702"/>
                    </a:lnTo>
                    <a:lnTo>
                      <a:pt x="2475" y="5810"/>
                    </a:lnTo>
                    <a:lnTo>
                      <a:pt x="2797" y="5702"/>
                    </a:lnTo>
                    <a:lnTo>
                      <a:pt x="3120" y="5595"/>
                    </a:lnTo>
                    <a:lnTo>
                      <a:pt x="3658" y="5164"/>
                    </a:lnTo>
                    <a:lnTo>
                      <a:pt x="3981" y="4626"/>
                    </a:lnTo>
                    <a:lnTo>
                      <a:pt x="4196" y="4088"/>
                    </a:lnTo>
                    <a:lnTo>
                      <a:pt x="4196" y="3335"/>
                    </a:lnTo>
                    <a:lnTo>
                      <a:pt x="4196" y="2690"/>
                    </a:lnTo>
                    <a:lnTo>
                      <a:pt x="3981" y="2044"/>
                    </a:lnTo>
                    <a:lnTo>
                      <a:pt x="3550" y="1183"/>
                    </a:lnTo>
                    <a:lnTo>
                      <a:pt x="3120" y="538"/>
                    </a:lnTo>
                    <a:lnTo>
                      <a:pt x="2475" y="215"/>
                    </a:lnTo>
                    <a:lnTo>
                      <a:pt x="2152" y="108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5805725" y="2280550"/>
                <a:ext cx="968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380" extrusionOk="0">
                    <a:moveTo>
                      <a:pt x="1184" y="0"/>
                    </a:moveTo>
                    <a:lnTo>
                      <a:pt x="861" y="215"/>
                    </a:lnTo>
                    <a:lnTo>
                      <a:pt x="538" y="431"/>
                    </a:lnTo>
                    <a:lnTo>
                      <a:pt x="323" y="861"/>
                    </a:lnTo>
                    <a:lnTo>
                      <a:pt x="108" y="1291"/>
                    </a:lnTo>
                    <a:lnTo>
                      <a:pt x="0" y="1722"/>
                    </a:lnTo>
                    <a:lnTo>
                      <a:pt x="0" y="2260"/>
                    </a:lnTo>
                    <a:lnTo>
                      <a:pt x="0" y="2797"/>
                    </a:lnTo>
                    <a:lnTo>
                      <a:pt x="108" y="3335"/>
                    </a:lnTo>
                    <a:lnTo>
                      <a:pt x="323" y="3981"/>
                    </a:lnTo>
                    <a:lnTo>
                      <a:pt x="646" y="4411"/>
                    </a:lnTo>
                    <a:lnTo>
                      <a:pt x="969" y="4842"/>
                    </a:lnTo>
                    <a:lnTo>
                      <a:pt x="1291" y="5057"/>
                    </a:lnTo>
                    <a:lnTo>
                      <a:pt x="1722" y="5272"/>
                    </a:lnTo>
                    <a:lnTo>
                      <a:pt x="2152" y="5380"/>
                    </a:lnTo>
                    <a:lnTo>
                      <a:pt x="2475" y="5380"/>
                    </a:lnTo>
                    <a:lnTo>
                      <a:pt x="2905" y="5272"/>
                    </a:lnTo>
                    <a:lnTo>
                      <a:pt x="3228" y="4949"/>
                    </a:lnTo>
                    <a:lnTo>
                      <a:pt x="3443" y="4626"/>
                    </a:lnTo>
                    <a:lnTo>
                      <a:pt x="3658" y="4304"/>
                    </a:lnTo>
                    <a:lnTo>
                      <a:pt x="3766" y="3873"/>
                    </a:lnTo>
                    <a:lnTo>
                      <a:pt x="3873" y="3335"/>
                    </a:lnTo>
                    <a:lnTo>
                      <a:pt x="3873" y="2905"/>
                    </a:lnTo>
                    <a:lnTo>
                      <a:pt x="3766" y="2367"/>
                    </a:lnTo>
                    <a:lnTo>
                      <a:pt x="3658" y="1829"/>
                    </a:lnTo>
                    <a:lnTo>
                      <a:pt x="3443" y="1399"/>
                    </a:lnTo>
                    <a:lnTo>
                      <a:pt x="3120" y="968"/>
                    </a:lnTo>
                    <a:lnTo>
                      <a:pt x="2905" y="646"/>
                    </a:lnTo>
                    <a:lnTo>
                      <a:pt x="2582" y="323"/>
                    </a:lnTo>
                    <a:lnTo>
                      <a:pt x="2260" y="108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5819175" y="2299375"/>
                <a:ext cx="6995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659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646" y="215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215" y="2367"/>
                    </a:lnTo>
                    <a:lnTo>
                      <a:pt x="538" y="3013"/>
                    </a:lnTo>
                    <a:lnTo>
                      <a:pt x="968" y="3551"/>
                    </a:lnTo>
                    <a:lnTo>
                      <a:pt x="1184" y="3658"/>
                    </a:lnTo>
                    <a:lnTo>
                      <a:pt x="1829" y="3658"/>
                    </a:lnTo>
                    <a:lnTo>
                      <a:pt x="2044" y="3551"/>
                    </a:lnTo>
                    <a:lnTo>
                      <a:pt x="2260" y="3443"/>
                    </a:lnTo>
                    <a:lnTo>
                      <a:pt x="2475" y="3228"/>
                    </a:lnTo>
                    <a:lnTo>
                      <a:pt x="2690" y="2690"/>
                    </a:lnTo>
                    <a:lnTo>
                      <a:pt x="2797" y="1937"/>
                    </a:lnTo>
                    <a:lnTo>
                      <a:pt x="2582" y="1291"/>
                    </a:lnTo>
                    <a:lnTo>
                      <a:pt x="2367" y="646"/>
                    </a:lnTo>
                    <a:lnTo>
                      <a:pt x="1937" y="215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8"/>
              <p:cNvSpPr/>
              <p:nvPr/>
            </p:nvSpPr>
            <p:spPr>
              <a:xfrm>
                <a:off x="5977850" y="1941650"/>
                <a:ext cx="250175" cy="484150"/>
              </a:xfrm>
              <a:custGeom>
                <a:avLst/>
                <a:gdLst/>
                <a:ahLst/>
                <a:cxnLst/>
                <a:rect l="l" t="t" r="r" b="b"/>
                <a:pathLst>
                  <a:path w="10007" h="19366" extrusionOk="0">
                    <a:moveTo>
                      <a:pt x="10006" y="0"/>
                    </a:moveTo>
                    <a:lnTo>
                      <a:pt x="1" y="5702"/>
                    </a:lnTo>
                    <a:lnTo>
                      <a:pt x="1" y="19366"/>
                    </a:lnTo>
                    <a:lnTo>
                      <a:pt x="10006" y="13771"/>
                    </a:lnTo>
                    <a:lnTo>
                      <a:pt x="100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8"/>
              <p:cNvSpPr/>
              <p:nvPr/>
            </p:nvSpPr>
            <p:spPr>
              <a:xfrm>
                <a:off x="5975175" y="1938950"/>
                <a:ext cx="255525" cy="492250"/>
              </a:xfrm>
              <a:custGeom>
                <a:avLst/>
                <a:gdLst/>
                <a:ahLst/>
                <a:cxnLst/>
                <a:rect l="l" t="t" r="r" b="b"/>
                <a:pathLst>
                  <a:path w="10221" h="19690" extrusionOk="0">
                    <a:moveTo>
                      <a:pt x="9898" y="445"/>
                    </a:moveTo>
                    <a:lnTo>
                      <a:pt x="9898" y="13772"/>
                    </a:lnTo>
                    <a:lnTo>
                      <a:pt x="323" y="19259"/>
                    </a:lnTo>
                    <a:lnTo>
                      <a:pt x="215" y="5918"/>
                    </a:lnTo>
                    <a:lnTo>
                      <a:pt x="9898" y="445"/>
                    </a:lnTo>
                    <a:close/>
                    <a:moveTo>
                      <a:pt x="10006" y="1"/>
                    </a:moveTo>
                    <a:lnTo>
                      <a:pt x="0" y="5703"/>
                    </a:lnTo>
                    <a:lnTo>
                      <a:pt x="0" y="5810"/>
                    </a:lnTo>
                    <a:lnTo>
                      <a:pt x="0" y="19474"/>
                    </a:lnTo>
                    <a:lnTo>
                      <a:pt x="108" y="19689"/>
                    </a:lnTo>
                    <a:lnTo>
                      <a:pt x="215" y="19689"/>
                    </a:lnTo>
                    <a:lnTo>
                      <a:pt x="10113" y="13987"/>
                    </a:lnTo>
                    <a:lnTo>
                      <a:pt x="10221" y="13879"/>
                    </a:lnTo>
                    <a:lnTo>
                      <a:pt x="10221" y="108"/>
                    </a:lnTo>
                    <a:lnTo>
                      <a:pt x="1011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8"/>
              <p:cNvSpPr/>
              <p:nvPr/>
            </p:nvSpPr>
            <p:spPr>
              <a:xfrm>
                <a:off x="6010125" y="1976600"/>
                <a:ext cx="191000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10007" extrusionOk="0">
                    <a:moveTo>
                      <a:pt x="7639" y="1"/>
                    </a:moveTo>
                    <a:lnTo>
                      <a:pt x="1" y="4520"/>
                    </a:lnTo>
                    <a:lnTo>
                      <a:pt x="1" y="10006"/>
                    </a:lnTo>
                    <a:lnTo>
                      <a:pt x="7639" y="5488"/>
                    </a:lnTo>
                    <a:lnTo>
                      <a:pt x="76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8"/>
              <p:cNvSpPr/>
              <p:nvPr/>
            </p:nvSpPr>
            <p:spPr>
              <a:xfrm>
                <a:off x="6004750" y="1973925"/>
                <a:ext cx="199075" cy="255550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10222" extrusionOk="0">
                    <a:moveTo>
                      <a:pt x="7639" y="323"/>
                    </a:moveTo>
                    <a:lnTo>
                      <a:pt x="7639" y="5595"/>
                    </a:lnTo>
                    <a:lnTo>
                      <a:pt x="323" y="9775"/>
                    </a:lnTo>
                    <a:lnTo>
                      <a:pt x="323" y="4627"/>
                    </a:lnTo>
                    <a:lnTo>
                      <a:pt x="7639" y="323"/>
                    </a:lnTo>
                    <a:close/>
                    <a:moveTo>
                      <a:pt x="7747" y="0"/>
                    </a:moveTo>
                    <a:lnTo>
                      <a:pt x="108" y="4411"/>
                    </a:lnTo>
                    <a:lnTo>
                      <a:pt x="1" y="4627"/>
                    </a:lnTo>
                    <a:lnTo>
                      <a:pt x="1" y="10113"/>
                    </a:lnTo>
                    <a:lnTo>
                      <a:pt x="108" y="10221"/>
                    </a:lnTo>
                    <a:lnTo>
                      <a:pt x="216" y="10221"/>
                    </a:lnTo>
                    <a:lnTo>
                      <a:pt x="7962" y="5810"/>
                    </a:lnTo>
                    <a:lnTo>
                      <a:pt x="7962" y="5595"/>
                    </a:lnTo>
                    <a:lnTo>
                      <a:pt x="7962" y="108"/>
                    </a:lnTo>
                    <a:lnTo>
                      <a:pt x="796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6007450" y="2073450"/>
                <a:ext cx="196375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4627" extrusionOk="0">
                    <a:moveTo>
                      <a:pt x="7746" y="0"/>
                    </a:moveTo>
                    <a:lnTo>
                      <a:pt x="7639" y="108"/>
                    </a:lnTo>
                    <a:lnTo>
                      <a:pt x="6455" y="753"/>
                    </a:lnTo>
                    <a:lnTo>
                      <a:pt x="2475" y="3012"/>
                    </a:lnTo>
                    <a:lnTo>
                      <a:pt x="753" y="3981"/>
                    </a:lnTo>
                    <a:lnTo>
                      <a:pt x="215" y="4303"/>
                    </a:lnTo>
                    <a:lnTo>
                      <a:pt x="108" y="4303"/>
                    </a:lnTo>
                    <a:lnTo>
                      <a:pt x="0" y="4411"/>
                    </a:lnTo>
                    <a:lnTo>
                      <a:pt x="0" y="4519"/>
                    </a:lnTo>
                    <a:lnTo>
                      <a:pt x="0" y="4626"/>
                    </a:lnTo>
                    <a:lnTo>
                      <a:pt x="215" y="4626"/>
                    </a:lnTo>
                    <a:lnTo>
                      <a:pt x="646" y="4411"/>
                    </a:lnTo>
                    <a:lnTo>
                      <a:pt x="7854" y="323"/>
                    </a:lnTo>
                    <a:lnTo>
                      <a:pt x="7854" y="215"/>
                    </a:lnTo>
                    <a:lnTo>
                      <a:pt x="7854" y="108"/>
                    </a:lnTo>
                    <a:lnTo>
                      <a:pt x="77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6085450" y="2202550"/>
                <a:ext cx="247475" cy="290500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1620" extrusionOk="0">
                    <a:moveTo>
                      <a:pt x="9898" y="0"/>
                    </a:moveTo>
                    <a:lnTo>
                      <a:pt x="0" y="5595"/>
                    </a:lnTo>
                    <a:lnTo>
                      <a:pt x="108" y="11620"/>
                    </a:lnTo>
                    <a:lnTo>
                      <a:pt x="9898" y="6025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6082750" y="2199850"/>
                <a:ext cx="252850" cy="29590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1836" extrusionOk="0">
                    <a:moveTo>
                      <a:pt x="9791" y="340"/>
                    </a:moveTo>
                    <a:lnTo>
                      <a:pt x="9791" y="6025"/>
                    </a:lnTo>
                    <a:lnTo>
                      <a:pt x="323" y="11405"/>
                    </a:lnTo>
                    <a:lnTo>
                      <a:pt x="323" y="5810"/>
                    </a:lnTo>
                    <a:lnTo>
                      <a:pt x="9791" y="340"/>
                    </a:lnTo>
                    <a:close/>
                    <a:moveTo>
                      <a:pt x="9899" y="1"/>
                    </a:moveTo>
                    <a:lnTo>
                      <a:pt x="108" y="5595"/>
                    </a:lnTo>
                    <a:lnTo>
                      <a:pt x="1" y="5703"/>
                    </a:lnTo>
                    <a:lnTo>
                      <a:pt x="1" y="11728"/>
                    </a:lnTo>
                    <a:lnTo>
                      <a:pt x="108" y="11835"/>
                    </a:lnTo>
                    <a:lnTo>
                      <a:pt x="216" y="11835"/>
                    </a:lnTo>
                    <a:lnTo>
                      <a:pt x="10006" y="6241"/>
                    </a:lnTo>
                    <a:lnTo>
                      <a:pt x="10114" y="6133"/>
                    </a:lnTo>
                    <a:lnTo>
                      <a:pt x="10114" y="108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5977850" y="2116475"/>
                <a:ext cx="355075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9038" extrusionOk="0">
                    <a:moveTo>
                      <a:pt x="9899" y="0"/>
                    </a:moveTo>
                    <a:lnTo>
                      <a:pt x="1" y="5595"/>
                    </a:lnTo>
                    <a:lnTo>
                      <a:pt x="4304" y="9038"/>
                    </a:lnTo>
                    <a:lnTo>
                      <a:pt x="14202" y="3443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5975175" y="2111100"/>
                <a:ext cx="360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4417" h="9468" extrusionOk="0">
                    <a:moveTo>
                      <a:pt x="10006" y="323"/>
                    </a:moveTo>
                    <a:lnTo>
                      <a:pt x="13986" y="3658"/>
                    </a:lnTo>
                    <a:lnTo>
                      <a:pt x="4411" y="9145"/>
                    </a:lnTo>
                    <a:lnTo>
                      <a:pt x="370" y="5829"/>
                    </a:lnTo>
                    <a:lnTo>
                      <a:pt x="370" y="5829"/>
                    </a:lnTo>
                    <a:lnTo>
                      <a:pt x="10006" y="323"/>
                    </a:lnTo>
                    <a:close/>
                    <a:moveTo>
                      <a:pt x="9898" y="0"/>
                    </a:moveTo>
                    <a:lnTo>
                      <a:pt x="0" y="5702"/>
                    </a:lnTo>
                    <a:lnTo>
                      <a:pt x="0" y="5810"/>
                    </a:lnTo>
                    <a:lnTo>
                      <a:pt x="0" y="5918"/>
                    </a:lnTo>
                    <a:lnTo>
                      <a:pt x="4304" y="9360"/>
                    </a:lnTo>
                    <a:lnTo>
                      <a:pt x="4519" y="9468"/>
                    </a:lnTo>
                    <a:lnTo>
                      <a:pt x="14309" y="3766"/>
                    </a:lnTo>
                    <a:lnTo>
                      <a:pt x="14417" y="3658"/>
                    </a:lnTo>
                    <a:lnTo>
                      <a:pt x="14309" y="3551"/>
                    </a:lnTo>
                    <a:lnTo>
                      <a:pt x="10113" y="108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6168825" y="2272475"/>
                <a:ext cx="9147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5918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0" y="5918"/>
                    </a:lnTo>
                    <a:lnTo>
                      <a:pt x="3658" y="3766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6163450" y="2269775"/>
                <a:ext cx="99525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134" extrusionOk="0">
                    <a:moveTo>
                      <a:pt x="3766" y="444"/>
                    </a:moveTo>
                    <a:lnTo>
                      <a:pt x="3766" y="3766"/>
                    </a:lnTo>
                    <a:lnTo>
                      <a:pt x="323" y="5703"/>
                    </a:lnTo>
                    <a:lnTo>
                      <a:pt x="323" y="2368"/>
                    </a:lnTo>
                    <a:lnTo>
                      <a:pt x="3766" y="444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6026"/>
                    </a:lnTo>
                    <a:lnTo>
                      <a:pt x="108" y="6133"/>
                    </a:lnTo>
                    <a:lnTo>
                      <a:pt x="323" y="6133"/>
                    </a:lnTo>
                    <a:lnTo>
                      <a:pt x="3981" y="3982"/>
                    </a:lnTo>
                    <a:lnTo>
                      <a:pt x="3981" y="3874"/>
                    </a:lnTo>
                    <a:lnTo>
                      <a:pt x="3981" y="108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6088125" y="2380050"/>
                <a:ext cx="619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121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3121"/>
                    </a:lnTo>
                    <a:lnTo>
                      <a:pt x="2368" y="1722"/>
                    </a:lnTo>
                    <a:lnTo>
                      <a:pt x="2475" y="1615"/>
                    </a:lnTo>
                    <a:lnTo>
                      <a:pt x="2475" y="1507"/>
                    </a:lnTo>
                    <a:lnTo>
                      <a:pt x="2475" y="1077"/>
                    </a:lnTo>
                    <a:lnTo>
                      <a:pt x="2260" y="754"/>
                    </a:lnTo>
                    <a:lnTo>
                      <a:pt x="2045" y="431"/>
                    </a:lnTo>
                    <a:lnTo>
                      <a:pt x="1722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6085450" y="2377375"/>
                <a:ext cx="699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336" extrusionOk="0">
                    <a:moveTo>
                      <a:pt x="969" y="215"/>
                    </a:moveTo>
                    <a:lnTo>
                      <a:pt x="1506" y="431"/>
                    </a:lnTo>
                    <a:lnTo>
                      <a:pt x="2044" y="646"/>
                    </a:lnTo>
                    <a:lnTo>
                      <a:pt x="2367" y="1184"/>
                    </a:lnTo>
                    <a:lnTo>
                      <a:pt x="2475" y="1399"/>
                    </a:lnTo>
                    <a:lnTo>
                      <a:pt x="2475" y="1614"/>
                    </a:lnTo>
                    <a:lnTo>
                      <a:pt x="323" y="2905"/>
                    </a:lnTo>
                    <a:lnTo>
                      <a:pt x="323" y="404"/>
                    </a:lnTo>
                    <a:lnTo>
                      <a:pt x="323" y="404"/>
                    </a:lnTo>
                    <a:lnTo>
                      <a:pt x="646" y="323"/>
                    </a:lnTo>
                    <a:lnTo>
                      <a:pt x="969" y="215"/>
                    </a:lnTo>
                    <a:close/>
                    <a:moveTo>
                      <a:pt x="538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0" y="3228"/>
                    </a:lnTo>
                    <a:lnTo>
                      <a:pt x="108" y="3335"/>
                    </a:lnTo>
                    <a:lnTo>
                      <a:pt x="215" y="3335"/>
                    </a:lnTo>
                    <a:lnTo>
                      <a:pt x="2690" y="1937"/>
                    </a:lnTo>
                    <a:lnTo>
                      <a:pt x="2798" y="1829"/>
                    </a:lnTo>
                    <a:lnTo>
                      <a:pt x="2798" y="1722"/>
                    </a:lnTo>
                    <a:lnTo>
                      <a:pt x="2690" y="1399"/>
                    </a:lnTo>
                    <a:lnTo>
                      <a:pt x="2582" y="1076"/>
                    </a:lnTo>
                    <a:lnTo>
                      <a:pt x="2475" y="753"/>
                    </a:lnTo>
                    <a:lnTo>
                      <a:pt x="2260" y="431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6281800" y="2256325"/>
                <a:ext cx="5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444" extrusionOk="0">
                    <a:moveTo>
                      <a:pt x="2044" y="1"/>
                    </a:moveTo>
                    <a:lnTo>
                      <a:pt x="1721" y="109"/>
                    </a:lnTo>
                    <a:lnTo>
                      <a:pt x="968" y="646"/>
                    </a:lnTo>
                    <a:lnTo>
                      <a:pt x="430" y="1400"/>
                    </a:lnTo>
                    <a:lnTo>
                      <a:pt x="108" y="2153"/>
                    </a:lnTo>
                    <a:lnTo>
                      <a:pt x="0" y="3121"/>
                    </a:lnTo>
                    <a:lnTo>
                      <a:pt x="0" y="3444"/>
                    </a:lnTo>
                    <a:lnTo>
                      <a:pt x="1937" y="2260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6279100" y="2250950"/>
                <a:ext cx="565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767" extrusionOk="0">
                    <a:moveTo>
                      <a:pt x="1937" y="431"/>
                    </a:moveTo>
                    <a:lnTo>
                      <a:pt x="1937" y="2368"/>
                    </a:lnTo>
                    <a:lnTo>
                      <a:pt x="216" y="3444"/>
                    </a:lnTo>
                    <a:lnTo>
                      <a:pt x="216" y="3336"/>
                    </a:lnTo>
                    <a:lnTo>
                      <a:pt x="216" y="3228"/>
                    </a:lnTo>
                    <a:lnTo>
                      <a:pt x="323" y="2475"/>
                    </a:lnTo>
                    <a:lnTo>
                      <a:pt x="646" y="1615"/>
                    </a:lnTo>
                    <a:lnTo>
                      <a:pt x="1184" y="969"/>
                    </a:lnTo>
                    <a:lnTo>
                      <a:pt x="1829" y="539"/>
                    </a:lnTo>
                    <a:lnTo>
                      <a:pt x="1937" y="431"/>
                    </a:lnTo>
                    <a:close/>
                    <a:moveTo>
                      <a:pt x="2045" y="1"/>
                    </a:moveTo>
                    <a:lnTo>
                      <a:pt x="1722" y="216"/>
                    </a:lnTo>
                    <a:lnTo>
                      <a:pt x="969" y="754"/>
                    </a:lnTo>
                    <a:lnTo>
                      <a:pt x="431" y="1507"/>
                    </a:lnTo>
                    <a:lnTo>
                      <a:pt x="108" y="2368"/>
                    </a:lnTo>
                    <a:lnTo>
                      <a:pt x="1" y="3228"/>
                    </a:lnTo>
                    <a:lnTo>
                      <a:pt x="1" y="3336"/>
                    </a:lnTo>
                    <a:lnTo>
                      <a:pt x="1" y="3659"/>
                    </a:lnTo>
                    <a:lnTo>
                      <a:pt x="1" y="3766"/>
                    </a:lnTo>
                    <a:lnTo>
                      <a:pt x="216" y="3766"/>
                    </a:lnTo>
                    <a:lnTo>
                      <a:pt x="2152" y="2583"/>
                    </a:lnTo>
                    <a:lnTo>
                      <a:pt x="2260" y="2475"/>
                    </a:lnTo>
                    <a:lnTo>
                      <a:pt x="2260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6163450" y="2285925"/>
                <a:ext cx="995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368" extrusionOk="0"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215" y="2367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28"/>
              <p:cNvSpPr/>
              <p:nvPr/>
            </p:nvSpPr>
            <p:spPr>
              <a:xfrm>
                <a:off x="6163450" y="2285925"/>
                <a:ext cx="995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368" fill="none" extrusionOk="0">
                    <a:moveTo>
                      <a:pt x="215" y="2367"/>
                    </a:moveTo>
                    <a:lnTo>
                      <a:pt x="3981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0"/>
                    </a:lnTo>
                    <a:lnTo>
                      <a:pt x="3981" y="0"/>
                    </a:lnTo>
                    <a:lnTo>
                      <a:pt x="3873" y="0"/>
                    </a:lnTo>
                    <a:lnTo>
                      <a:pt x="3766" y="0"/>
                    </a:lnTo>
                    <a:lnTo>
                      <a:pt x="108" y="2152"/>
                    </a:lnTo>
                    <a:lnTo>
                      <a:pt x="108" y="2152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367"/>
                    </a:lnTo>
                    <a:lnTo>
                      <a:pt x="215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28"/>
              <p:cNvSpPr/>
              <p:nvPr/>
            </p:nvSpPr>
            <p:spPr>
              <a:xfrm>
                <a:off x="6163450" y="2304750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extrusionOk="0">
                    <a:moveTo>
                      <a:pt x="3873" y="0"/>
                    </a:moveTo>
                    <a:lnTo>
                      <a:pt x="3766" y="108"/>
                    </a:lnTo>
                    <a:lnTo>
                      <a:pt x="108" y="2260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28"/>
              <p:cNvSpPr/>
              <p:nvPr/>
            </p:nvSpPr>
            <p:spPr>
              <a:xfrm>
                <a:off x="6163450" y="2304750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fill="none" extrusionOk="0">
                    <a:moveTo>
                      <a:pt x="215" y="2475"/>
                    </a:moveTo>
                    <a:lnTo>
                      <a:pt x="3981" y="323"/>
                    </a:lnTo>
                    <a:lnTo>
                      <a:pt x="3981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0"/>
                    </a:lnTo>
                    <a:lnTo>
                      <a:pt x="3766" y="108"/>
                    </a:lnTo>
                    <a:lnTo>
                      <a:pt x="108" y="2260"/>
                    </a:lnTo>
                    <a:lnTo>
                      <a:pt x="108" y="2260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28"/>
              <p:cNvSpPr/>
              <p:nvPr/>
            </p:nvSpPr>
            <p:spPr>
              <a:xfrm>
                <a:off x="6163450" y="2326275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extrusionOk="0"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259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163450" y="2326275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fill="none" extrusionOk="0">
                    <a:moveTo>
                      <a:pt x="215" y="2475"/>
                    </a:moveTo>
                    <a:lnTo>
                      <a:pt x="3981" y="323"/>
                    </a:lnTo>
                    <a:lnTo>
                      <a:pt x="3981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0"/>
                    </a:lnTo>
                    <a:lnTo>
                      <a:pt x="3766" y="0"/>
                    </a:lnTo>
                    <a:lnTo>
                      <a:pt x="108" y="2152"/>
                    </a:lnTo>
                    <a:lnTo>
                      <a:pt x="108" y="2152"/>
                    </a:lnTo>
                    <a:lnTo>
                      <a:pt x="0" y="2259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163450" y="2347775"/>
                <a:ext cx="995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6" extrusionOk="0"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2368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4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163450" y="2347775"/>
                <a:ext cx="995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6" fill="none" extrusionOk="0">
                    <a:moveTo>
                      <a:pt x="215" y="2475"/>
                    </a:moveTo>
                    <a:lnTo>
                      <a:pt x="3981" y="324"/>
                    </a:lnTo>
                    <a:lnTo>
                      <a:pt x="3981" y="324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1"/>
                    </a:lnTo>
                    <a:lnTo>
                      <a:pt x="3766" y="1"/>
                    </a:lnTo>
                    <a:lnTo>
                      <a:pt x="108" y="2153"/>
                    </a:ln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2368"/>
                    </a:lnTo>
                    <a:lnTo>
                      <a:pt x="0" y="2368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106950" y="2216000"/>
                <a:ext cx="37700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152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646"/>
                    </a:lnTo>
                    <a:lnTo>
                      <a:pt x="1" y="1291"/>
                    </a:lnTo>
                    <a:lnTo>
                      <a:pt x="109" y="1291"/>
                    </a:lnTo>
                    <a:lnTo>
                      <a:pt x="109" y="1399"/>
                    </a:lnTo>
                    <a:lnTo>
                      <a:pt x="754" y="1829"/>
                    </a:lnTo>
                    <a:lnTo>
                      <a:pt x="969" y="1829"/>
                    </a:lnTo>
                    <a:lnTo>
                      <a:pt x="1184" y="2044"/>
                    </a:lnTo>
                    <a:lnTo>
                      <a:pt x="1507" y="2152"/>
                    </a:lnTo>
                    <a:lnTo>
                      <a:pt x="1507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106950" y="2216000"/>
                <a:ext cx="37700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152" fill="none" extrusionOk="0">
                    <a:moveTo>
                      <a:pt x="754" y="1829"/>
                    </a:moveTo>
                    <a:lnTo>
                      <a:pt x="754" y="1829"/>
                    </a:lnTo>
                    <a:lnTo>
                      <a:pt x="969" y="1829"/>
                    </a:lnTo>
                    <a:lnTo>
                      <a:pt x="969" y="1829"/>
                    </a:lnTo>
                    <a:lnTo>
                      <a:pt x="1184" y="2044"/>
                    </a:lnTo>
                    <a:lnTo>
                      <a:pt x="1184" y="2044"/>
                    </a:lnTo>
                    <a:lnTo>
                      <a:pt x="1507" y="2152"/>
                    </a:lnTo>
                    <a:lnTo>
                      <a:pt x="1507" y="1184"/>
                    </a:lnTo>
                    <a:lnTo>
                      <a:pt x="1" y="0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646"/>
                    </a:lnTo>
                    <a:lnTo>
                      <a:pt x="1" y="646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1291"/>
                    </a:lnTo>
                    <a:lnTo>
                      <a:pt x="1" y="1291"/>
                    </a:lnTo>
                    <a:lnTo>
                      <a:pt x="1" y="1076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1" y="538"/>
                    </a:lnTo>
                    <a:lnTo>
                      <a:pt x="1" y="538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1184"/>
                    </a:lnTo>
                    <a:lnTo>
                      <a:pt x="1" y="1291"/>
                    </a:lnTo>
                    <a:lnTo>
                      <a:pt x="109" y="1291"/>
                    </a:lnTo>
                    <a:lnTo>
                      <a:pt x="109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104275" y="2213300"/>
                <a:ext cx="430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476" extrusionOk="0">
                    <a:moveTo>
                      <a:pt x="323" y="395"/>
                    </a:moveTo>
                    <a:lnTo>
                      <a:pt x="1399" y="1292"/>
                    </a:lnTo>
                    <a:lnTo>
                      <a:pt x="1399" y="2009"/>
                    </a:lnTo>
                    <a:lnTo>
                      <a:pt x="969" y="1722"/>
                    </a:lnTo>
                    <a:lnTo>
                      <a:pt x="431" y="1399"/>
                    </a:lnTo>
                    <a:lnTo>
                      <a:pt x="323" y="1399"/>
                    </a:lnTo>
                    <a:lnTo>
                      <a:pt x="323" y="395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1399"/>
                    </a:lnTo>
                    <a:lnTo>
                      <a:pt x="0" y="1507"/>
                    </a:lnTo>
                    <a:lnTo>
                      <a:pt x="108" y="1614"/>
                    </a:lnTo>
                    <a:lnTo>
                      <a:pt x="1507" y="2475"/>
                    </a:lnTo>
                    <a:lnTo>
                      <a:pt x="1614" y="2475"/>
                    </a:lnTo>
                    <a:lnTo>
                      <a:pt x="1722" y="2260"/>
                    </a:lnTo>
                    <a:lnTo>
                      <a:pt x="1722" y="1292"/>
                    </a:lnTo>
                    <a:lnTo>
                      <a:pt x="1614" y="1184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144625" y="2199850"/>
                <a:ext cx="780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798" extrusionOk="0">
                    <a:moveTo>
                      <a:pt x="3120" y="1"/>
                    </a:moveTo>
                    <a:lnTo>
                      <a:pt x="0" y="1830"/>
                    </a:lnTo>
                    <a:lnTo>
                      <a:pt x="0" y="2798"/>
                    </a:lnTo>
                    <a:lnTo>
                      <a:pt x="3120" y="969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139250" y="2194475"/>
                <a:ext cx="887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229" extrusionOk="0">
                    <a:moveTo>
                      <a:pt x="3228" y="442"/>
                    </a:moveTo>
                    <a:lnTo>
                      <a:pt x="3228" y="1184"/>
                    </a:lnTo>
                    <a:lnTo>
                      <a:pt x="323" y="2798"/>
                    </a:lnTo>
                    <a:lnTo>
                      <a:pt x="323" y="2045"/>
                    </a:lnTo>
                    <a:lnTo>
                      <a:pt x="3228" y="442"/>
                    </a:lnTo>
                    <a:close/>
                    <a:moveTo>
                      <a:pt x="3335" y="0"/>
                    </a:moveTo>
                    <a:lnTo>
                      <a:pt x="108" y="1829"/>
                    </a:lnTo>
                    <a:lnTo>
                      <a:pt x="0" y="2045"/>
                    </a:lnTo>
                    <a:lnTo>
                      <a:pt x="0" y="3013"/>
                    </a:lnTo>
                    <a:lnTo>
                      <a:pt x="108" y="3228"/>
                    </a:lnTo>
                    <a:lnTo>
                      <a:pt x="215" y="3228"/>
                    </a:lnTo>
                    <a:lnTo>
                      <a:pt x="3443" y="1399"/>
                    </a:lnTo>
                    <a:lnTo>
                      <a:pt x="3550" y="1184"/>
                    </a:lnTo>
                    <a:lnTo>
                      <a:pt x="3550" y="216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106950" y="2170275"/>
                <a:ext cx="1157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3013" extrusionOk="0">
                    <a:moveTo>
                      <a:pt x="3229" y="0"/>
                    </a:moveTo>
                    <a:lnTo>
                      <a:pt x="1" y="1829"/>
                    </a:lnTo>
                    <a:lnTo>
                      <a:pt x="1507" y="3013"/>
                    </a:lnTo>
                    <a:lnTo>
                      <a:pt x="4627" y="1184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104275" y="2167575"/>
                <a:ext cx="1237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950" h="3229" extrusionOk="0">
                    <a:moveTo>
                      <a:pt x="3336" y="323"/>
                    </a:moveTo>
                    <a:lnTo>
                      <a:pt x="4519" y="1184"/>
                    </a:lnTo>
                    <a:lnTo>
                      <a:pt x="1614" y="2905"/>
                    </a:lnTo>
                    <a:lnTo>
                      <a:pt x="378" y="1955"/>
                    </a:lnTo>
                    <a:lnTo>
                      <a:pt x="378" y="1955"/>
                    </a:lnTo>
                    <a:lnTo>
                      <a:pt x="3336" y="323"/>
                    </a:lnTo>
                    <a:close/>
                    <a:moveTo>
                      <a:pt x="3336" y="1"/>
                    </a:moveTo>
                    <a:lnTo>
                      <a:pt x="108" y="1830"/>
                    </a:lnTo>
                    <a:lnTo>
                      <a:pt x="0" y="1937"/>
                    </a:lnTo>
                    <a:lnTo>
                      <a:pt x="108" y="2045"/>
                    </a:lnTo>
                    <a:lnTo>
                      <a:pt x="1507" y="3228"/>
                    </a:lnTo>
                    <a:lnTo>
                      <a:pt x="1614" y="3228"/>
                    </a:lnTo>
                    <a:lnTo>
                      <a:pt x="4842" y="1399"/>
                    </a:lnTo>
                    <a:lnTo>
                      <a:pt x="4949" y="1292"/>
                    </a:lnTo>
                    <a:lnTo>
                      <a:pt x="4842" y="1076"/>
                    </a:lnTo>
                    <a:lnTo>
                      <a:pt x="344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5784200" y="18555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1" y="1"/>
                    </a:moveTo>
                    <a:lnTo>
                      <a:pt x="108" y="538"/>
                    </a:lnTo>
                    <a:lnTo>
                      <a:pt x="216" y="1184"/>
                    </a:lnTo>
                    <a:lnTo>
                      <a:pt x="216" y="2690"/>
                    </a:lnTo>
                    <a:lnTo>
                      <a:pt x="108" y="4089"/>
                    </a:lnTo>
                    <a:lnTo>
                      <a:pt x="108" y="4734"/>
                    </a:lnTo>
                    <a:lnTo>
                      <a:pt x="7639" y="9145"/>
                    </a:lnTo>
                    <a:lnTo>
                      <a:pt x="7854" y="9145"/>
                    </a:lnTo>
                    <a:lnTo>
                      <a:pt x="7532" y="7962"/>
                    </a:lnTo>
                    <a:lnTo>
                      <a:pt x="7101" y="6778"/>
                    </a:lnTo>
                    <a:lnTo>
                      <a:pt x="6563" y="5703"/>
                    </a:lnTo>
                    <a:lnTo>
                      <a:pt x="6025" y="4842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3981" y="2583"/>
                    </a:lnTo>
                    <a:lnTo>
                      <a:pt x="3336" y="2045"/>
                    </a:lnTo>
                    <a:lnTo>
                      <a:pt x="2045" y="1076"/>
                    </a:lnTo>
                    <a:lnTo>
                      <a:pt x="969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5784200" y="18555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639" y="9145"/>
                    </a:moveTo>
                    <a:lnTo>
                      <a:pt x="108" y="4734"/>
                    </a:lnTo>
                    <a:lnTo>
                      <a:pt x="108" y="4734"/>
                    </a:lnTo>
                    <a:lnTo>
                      <a:pt x="108" y="4089"/>
                    </a:lnTo>
                    <a:lnTo>
                      <a:pt x="216" y="2690"/>
                    </a:lnTo>
                    <a:lnTo>
                      <a:pt x="216" y="1184"/>
                    </a:lnTo>
                    <a:lnTo>
                      <a:pt x="108" y="538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969" y="431"/>
                    </a:lnTo>
                    <a:lnTo>
                      <a:pt x="2045" y="1076"/>
                    </a:lnTo>
                    <a:lnTo>
                      <a:pt x="3336" y="2045"/>
                    </a:lnTo>
                    <a:lnTo>
                      <a:pt x="3981" y="2583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842"/>
                    </a:lnTo>
                    <a:lnTo>
                      <a:pt x="6563" y="5703"/>
                    </a:lnTo>
                    <a:lnTo>
                      <a:pt x="7101" y="6778"/>
                    </a:lnTo>
                    <a:lnTo>
                      <a:pt x="7532" y="7962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5778825" y="1852875"/>
                <a:ext cx="20442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9469" extrusionOk="0">
                    <a:moveTo>
                      <a:pt x="431" y="431"/>
                    </a:moveTo>
                    <a:lnTo>
                      <a:pt x="646" y="539"/>
                    </a:lnTo>
                    <a:lnTo>
                      <a:pt x="1507" y="969"/>
                    </a:lnTo>
                    <a:lnTo>
                      <a:pt x="2582" y="1615"/>
                    </a:lnTo>
                    <a:lnTo>
                      <a:pt x="3766" y="2475"/>
                    </a:lnTo>
                    <a:lnTo>
                      <a:pt x="5057" y="3659"/>
                    </a:lnTo>
                    <a:lnTo>
                      <a:pt x="5702" y="4412"/>
                    </a:lnTo>
                    <a:lnTo>
                      <a:pt x="6240" y="5273"/>
                    </a:lnTo>
                    <a:lnTo>
                      <a:pt x="6778" y="6133"/>
                    </a:lnTo>
                    <a:lnTo>
                      <a:pt x="7209" y="7102"/>
                    </a:lnTo>
                    <a:lnTo>
                      <a:pt x="7639" y="8178"/>
                    </a:lnTo>
                    <a:lnTo>
                      <a:pt x="7798" y="9051"/>
                    </a:lnTo>
                    <a:lnTo>
                      <a:pt x="7798" y="9051"/>
                    </a:lnTo>
                    <a:lnTo>
                      <a:pt x="436" y="4800"/>
                    </a:lnTo>
                    <a:lnTo>
                      <a:pt x="436" y="4800"/>
                    </a:lnTo>
                    <a:lnTo>
                      <a:pt x="538" y="3982"/>
                    </a:lnTo>
                    <a:lnTo>
                      <a:pt x="646" y="2045"/>
                    </a:lnTo>
                    <a:lnTo>
                      <a:pt x="538" y="969"/>
                    </a:lnTo>
                    <a:lnTo>
                      <a:pt x="431" y="431"/>
                    </a:lnTo>
                    <a:close/>
                    <a:moveTo>
                      <a:pt x="0" y="1"/>
                    </a:moveTo>
                    <a:lnTo>
                      <a:pt x="0" y="216"/>
                    </a:lnTo>
                    <a:lnTo>
                      <a:pt x="216" y="539"/>
                    </a:lnTo>
                    <a:lnTo>
                      <a:pt x="216" y="969"/>
                    </a:lnTo>
                    <a:lnTo>
                      <a:pt x="323" y="2045"/>
                    </a:lnTo>
                    <a:lnTo>
                      <a:pt x="216" y="3982"/>
                    </a:lnTo>
                    <a:lnTo>
                      <a:pt x="108" y="4842"/>
                    </a:lnTo>
                    <a:lnTo>
                      <a:pt x="216" y="4950"/>
                    </a:lnTo>
                    <a:lnTo>
                      <a:pt x="7854" y="9361"/>
                    </a:lnTo>
                    <a:lnTo>
                      <a:pt x="7962" y="9469"/>
                    </a:lnTo>
                    <a:lnTo>
                      <a:pt x="7962" y="9361"/>
                    </a:lnTo>
                    <a:lnTo>
                      <a:pt x="8069" y="9469"/>
                    </a:lnTo>
                    <a:lnTo>
                      <a:pt x="8177" y="9361"/>
                    </a:lnTo>
                    <a:lnTo>
                      <a:pt x="8177" y="9253"/>
                    </a:lnTo>
                    <a:lnTo>
                      <a:pt x="7854" y="7962"/>
                    </a:lnTo>
                    <a:lnTo>
                      <a:pt x="7424" y="6779"/>
                    </a:lnTo>
                    <a:lnTo>
                      <a:pt x="6886" y="5811"/>
                    </a:lnTo>
                    <a:lnTo>
                      <a:pt x="6348" y="4842"/>
                    </a:lnTo>
                    <a:lnTo>
                      <a:pt x="5702" y="3982"/>
                    </a:lnTo>
                    <a:lnTo>
                      <a:pt x="5057" y="3229"/>
                    </a:lnTo>
                    <a:lnTo>
                      <a:pt x="4304" y="2583"/>
                    </a:lnTo>
                    <a:lnTo>
                      <a:pt x="3658" y="1938"/>
                    </a:lnTo>
                    <a:lnTo>
                      <a:pt x="2367" y="1077"/>
                    </a:lnTo>
                    <a:lnTo>
                      <a:pt x="1291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031650" y="171302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1" y="0"/>
                    </a:moveTo>
                    <a:lnTo>
                      <a:pt x="108" y="431"/>
                    </a:lnTo>
                    <a:lnTo>
                      <a:pt x="216" y="1076"/>
                    </a:lnTo>
                    <a:lnTo>
                      <a:pt x="216" y="2690"/>
                    </a:lnTo>
                    <a:lnTo>
                      <a:pt x="108" y="4089"/>
                    </a:lnTo>
                    <a:lnTo>
                      <a:pt x="108" y="4627"/>
                    </a:lnTo>
                    <a:lnTo>
                      <a:pt x="7639" y="9145"/>
                    </a:lnTo>
                    <a:lnTo>
                      <a:pt x="7854" y="9145"/>
                    </a:lnTo>
                    <a:lnTo>
                      <a:pt x="7532" y="7854"/>
                    </a:lnTo>
                    <a:lnTo>
                      <a:pt x="7101" y="6671"/>
                    </a:lnTo>
                    <a:lnTo>
                      <a:pt x="6563" y="5703"/>
                    </a:lnTo>
                    <a:lnTo>
                      <a:pt x="6025" y="4734"/>
                    </a:lnTo>
                    <a:lnTo>
                      <a:pt x="5380" y="3874"/>
                    </a:lnTo>
                    <a:lnTo>
                      <a:pt x="4734" y="3120"/>
                    </a:lnTo>
                    <a:lnTo>
                      <a:pt x="3981" y="2475"/>
                    </a:lnTo>
                    <a:lnTo>
                      <a:pt x="3336" y="1937"/>
                    </a:lnTo>
                    <a:lnTo>
                      <a:pt x="2045" y="969"/>
                    </a:lnTo>
                    <a:lnTo>
                      <a:pt x="969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031650" y="171302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639" y="9145"/>
                    </a:moveTo>
                    <a:lnTo>
                      <a:pt x="108" y="4627"/>
                    </a:lnTo>
                    <a:lnTo>
                      <a:pt x="108" y="4627"/>
                    </a:lnTo>
                    <a:lnTo>
                      <a:pt x="108" y="4089"/>
                    </a:lnTo>
                    <a:lnTo>
                      <a:pt x="216" y="2690"/>
                    </a:lnTo>
                    <a:lnTo>
                      <a:pt x="216" y="1076"/>
                    </a:lnTo>
                    <a:lnTo>
                      <a:pt x="108" y="43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969" y="431"/>
                    </a:lnTo>
                    <a:lnTo>
                      <a:pt x="2045" y="969"/>
                    </a:lnTo>
                    <a:lnTo>
                      <a:pt x="3336" y="1937"/>
                    </a:lnTo>
                    <a:lnTo>
                      <a:pt x="3981" y="2475"/>
                    </a:lnTo>
                    <a:lnTo>
                      <a:pt x="4734" y="3120"/>
                    </a:lnTo>
                    <a:lnTo>
                      <a:pt x="5380" y="3874"/>
                    </a:lnTo>
                    <a:lnTo>
                      <a:pt x="6025" y="4734"/>
                    </a:lnTo>
                    <a:lnTo>
                      <a:pt x="6563" y="5703"/>
                    </a:lnTo>
                    <a:lnTo>
                      <a:pt x="7101" y="6671"/>
                    </a:lnTo>
                    <a:lnTo>
                      <a:pt x="7532" y="7854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026275" y="1707650"/>
                <a:ext cx="204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9468" extrusionOk="0">
                    <a:moveTo>
                      <a:pt x="400" y="415"/>
                    </a:moveTo>
                    <a:lnTo>
                      <a:pt x="646" y="538"/>
                    </a:lnTo>
                    <a:lnTo>
                      <a:pt x="1507" y="969"/>
                    </a:lnTo>
                    <a:lnTo>
                      <a:pt x="2582" y="1614"/>
                    </a:lnTo>
                    <a:lnTo>
                      <a:pt x="3766" y="2582"/>
                    </a:lnTo>
                    <a:lnTo>
                      <a:pt x="5057" y="3766"/>
                    </a:lnTo>
                    <a:lnTo>
                      <a:pt x="5702" y="4411"/>
                    </a:lnTo>
                    <a:lnTo>
                      <a:pt x="6240" y="5272"/>
                    </a:lnTo>
                    <a:lnTo>
                      <a:pt x="6778" y="6133"/>
                    </a:lnTo>
                    <a:lnTo>
                      <a:pt x="7209" y="7101"/>
                    </a:lnTo>
                    <a:lnTo>
                      <a:pt x="7639" y="8177"/>
                    </a:lnTo>
                    <a:lnTo>
                      <a:pt x="7798" y="9050"/>
                    </a:lnTo>
                    <a:lnTo>
                      <a:pt x="436" y="4799"/>
                    </a:lnTo>
                    <a:lnTo>
                      <a:pt x="436" y="4799"/>
                    </a:lnTo>
                    <a:lnTo>
                      <a:pt x="538" y="3981"/>
                    </a:lnTo>
                    <a:lnTo>
                      <a:pt x="646" y="2152"/>
                    </a:lnTo>
                    <a:lnTo>
                      <a:pt x="538" y="969"/>
                    </a:lnTo>
                    <a:lnTo>
                      <a:pt x="431" y="538"/>
                    </a:lnTo>
                    <a:lnTo>
                      <a:pt x="400" y="415"/>
                    </a:lnTo>
                    <a:close/>
                    <a:moveTo>
                      <a:pt x="216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216" y="538"/>
                    </a:lnTo>
                    <a:lnTo>
                      <a:pt x="216" y="969"/>
                    </a:lnTo>
                    <a:lnTo>
                      <a:pt x="323" y="2152"/>
                    </a:lnTo>
                    <a:lnTo>
                      <a:pt x="216" y="3981"/>
                    </a:lnTo>
                    <a:lnTo>
                      <a:pt x="108" y="4842"/>
                    </a:lnTo>
                    <a:lnTo>
                      <a:pt x="216" y="4949"/>
                    </a:lnTo>
                    <a:lnTo>
                      <a:pt x="7854" y="9468"/>
                    </a:lnTo>
                    <a:lnTo>
                      <a:pt x="8069" y="9468"/>
                    </a:lnTo>
                    <a:lnTo>
                      <a:pt x="8177" y="9360"/>
                    </a:lnTo>
                    <a:lnTo>
                      <a:pt x="8177" y="9253"/>
                    </a:lnTo>
                    <a:lnTo>
                      <a:pt x="7854" y="8069"/>
                    </a:lnTo>
                    <a:lnTo>
                      <a:pt x="7424" y="6886"/>
                    </a:lnTo>
                    <a:lnTo>
                      <a:pt x="6886" y="5810"/>
                    </a:lnTo>
                    <a:lnTo>
                      <a:pt x="6348" y="4842"/>
                    </a:lnTo>
                    <a:lnTo>
                      <a:pt x="5702" y="3981"/>
                    </a:lnTo>
                    <a:lnTo>
                      <a:pt x="5057" y="3228"/>
                    </a:lnTo>
                    <a:lnTo>
                      <a:pt x="4304" y="2582"/>
                    </a:lnTo>
                    <a:lnTo>
                      <a:pt x="3658" y="2044"/>
                    </a:lnTo>
                    <a:lnTo>
                      <a:pt x="2367" y="1076"/>
                    </a:lnTo>
                    <a:lnTo>
                      <a:pt x="1291" y="53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5784200" y="1713025"/>
                <a:ext cx="443825" cy="371200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4848" extrusionOk="0">
                    <a:moveTo>
                      <a:pt x="9899" y="0"/>
                    </a:moveTo>
                    <a:lnTo>
                      <a:pt x="8177" y="1399"/>
                    </a:lnTo>
                    <a:lnTo>
                      <a:pt x="6456" y="2583"/>
                    </a:lnTo>
                    <a:lnTo>
                      <a:pt x="4842" y="3658"/>
                    </a:lnTo>
                    <a:lnTo>
                      <a:pt x="3228" y="4411"/>
                    </a:lnTo>
                    <a:lnTo>
                      <a:pt x="1937" y="5057"/>
                    </a:lnTo>
                    <a:lnTo>
                      <a:pt x="861" y="5380"/>
                    </a:lnTo>
                    <a:lnTo>
                      <a:pt x="1" y="5703"/>
                    </a:lnTo>
                    <a:lnTo>
                      <a:pt x="754" y="6133"/>
                    </a:lnTo>
                    <a:lnTo>
                      <a:pt x="1507" y="6563"/>
                    </a:lnTo>
                    <a:lnTo>
                      <a:pt x="2260" y="7101"/>
                    </a:lnTo>
                    <a:lnTo>
                      <a:pt x="2905" y="7854"/>
                    </a:lnTo>
                    <a:lnTo>
                      <a:pt x="4304" y="9253"/>
                    </a:lnTo>
                    <a:lnTo>
                      <a:pt x="5487" y="10867"/>
                    </a:lnTo>
                    <a:lnTo>
                      <a:pt x="6456" y="12373"/>
                    </a:lnTo>
                    <a:lnTo>
                      <a:pt x="7209" y="13664"/>
                    </a:lnTo>
                    <a:lnTo>
                      <a:pt x="7854" y="14847"/>
                    </a:lnTo>
                    <a:lnTo>
                      <a:pt x="17752" y="9145"/>
                    </a:lnTo>
                    <a:lnTo>
                      <a:pt x="17430" y="7854"/>
                    </a:lnTo>
                    <a:lnTo>
                      <a:pt x="17107" y="6778"/>
                    </a:lnTo>
                    <a:lnTo>
                      <a:pt x="16569" y="5703"/>
                    </a:lnTo>
                    <a:lnTo>
                      <a:pt x="16031" y="4842"/>
                    </a:lnTo>
                    <a:lnTo>
                      <a:pt x="15493" y="3981"/>
                    </a:lnTo>
                    <a:lnTo>
                      <a:pt x="14740" y="3228"/>
                    </a:lnTo>
                    <a:lnTo>
                      <a:pt x="14094" y="2583"/>
                    </a:lnTo>
                    <a:lnTo>
                      <a:pt x="13449" y="1937"/>
                    </a:lnTo>
                    <a:lnTo>
                      <a:pt x="12050" y="1076"/>
                    </a:lnTo>
                    <a:lnTo>
                      <a:pt x="10974" y="431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5778825" y="1707650"/>
                <a:ext cx="451875" cy="381950"/>
              </a:xfrm>
              <a:custGeom>
                <a:avLst/>
                <a:gdLst/>
                <a:ahLst/>
                <a:cxnLst/>
                <a:rect l="l" t="t" r="r" b="b"/>
                <a:pathLst>
                  <a:path w="18075" h="15278" extrusionOk="0">
                    <a:moveTo>
                      <a:pt x="10180" y="356"/>
                    </a:moveTo>
                    <a:lnTo>
                      <a:pt x="10544" y="538"/>
                    </a:lnTo>
                    <a:lnTo>
                      <a:pt x="11512" y="969"/>
                    </a:lnTo>
                    <a:lnTo>
                      <a:pt x="12588" y="1614"/>
                    </a:lnTo>
                    <a:lnTo>
                      <a:pt x="13879" y="2582"/>
                    </a:lnTo>
                    <a:lnTo>
                      <a:pt x="14525" y="3120"/>
                    </a:lnTo>
                    <a:lnTo>
                      <a:pt x="15170" y="3766"/>
                    </a:lnTo>
                    <a:lnTo>
                      <a:pt x="15708" y="4519"/>
                    </a:lnTo>
                    <a:lnTo>
                      <a:pt x="16246" y="5380"/>
                    </a:lnTo>
                    <a:lnTo>
                      <a:pt x="16784" y="6240"/>
                    </a:lnTo>
                    <a:lnTo>
                      <a:pt x="17214" y="7209"/>
                    </a:lnTo>
                    <a:lnTo>
                      <a:pt x="17537" y="8177"/>
                    </a:lnTo>
                    <a:lnTo>
                      <a:pt x="17727" y="9223"/>
                    </a:lnTo>
                    <a:lnTo>
                      <a:pt x="17727" y="9223"/>
                    </a:lnTo>
                    <a:lnTo>
                      <a:pt x="8087" y="14882"/>
                    </a:lnTo>
                    <a:lnTo>
                      <a:pt x="8087" y="14882"/>
                    </a:lnTo>
                    <a:lnTo>
                      <a:pt x="7531" y="13771"/>
                    </a:lnTo>
                    <a:lnTo>
                      <a:pt x="6778" y="12480"/>
                    </a:lnTo>
                    <a:lnTo>
                      <a:pt x="5810" y="10974"/>
                    </a:lnTo>
                    <a:lnTo>
                      <a:pt x="4627" y="9468"/>
                    </a:lnTo>
                    <a:lnTo>
                      <a:pt x="3228" y="7962"/>
                    </a:lnTo>
                    <a:lnTo>
                      <a:pt x="2582" y="7209"/>
                    </a:lnTo>
                    <a:lnTo>
                      <a:pt x="1829" y="6671"/>
                    </a:lnTo>
                    <a:lnTo>
                      <a:pt x="969" y="6133"/>
                    </a:lnTo>
                    <a:lnTo>
                      <a:pt x="639" y="5991"/>
                    </a:lnTo>
                    <a:lnTo>
                      <a:pt x="639" y="5991"/>
                    </a:lnTo>
                    <a:lnTo>
                      <a:pt x="1184" y="5810"/>
                    </a:lnTo>
                    <a:lnTo>
                      <a:pt x="2260" y="5380"/>
                    </a:lnTo>
                    <a:lnTo>
                      <a:pt x="3551" y="4734"/>
                    </a:lnTo>
                    <a:lnTo>
                      <a:pt x="5057" y="3981"/>
                    </a:lnTo>
                    <a:lnTo>
                      <a:pt x="6778" y="3013"/>
                    </a:lnTo>
                    <a:lnTo>
                      <a:pt x="8500" y="1722"/>
                    </a:lnTo>
                    <a:lnTo>
                      <a:pt x="10180" y="356"/>
                    </a:lnTo>
                    <a:close/>
                    <a:moveTo>
                      <a:pt x="10114" y="0"/>
                    </a:moveTo>
                    <a:lnTo>
                      <a:pt x="10006" y="108"/>
                    </a:lnTo>
                    <a:lnTo>
                      <a:pt x="8285" y="1506"/>
                    </a:lnTo>
                    <a:lnTo>
                      <a:pt x="6563" y="2690"/>
                    </a:lnTo>
                    <a:lnTo>
                      <a:pt x="4949" y="3658"/>
                    </a:lnTo>
                    <a:lnTo>
                      <a:pt x="3443" y="4519"/>
                    </a:lnTo>
                    <a:lnTo>
                      <a:pt x="2045" y="5057"/>
                    </a:lnTo>
                    <a:lnTo>
                      <a:pt x="1076" y="5487"/>
                    </a:lnTo>
                    <a:lnTo>
                      <a:pt x="323" y="5702"/>
                    </a:lnTo>
                    <a:lnTo>
                      <a:pt x="108" y="5810"/>
                    </a:lnTo>
                    <a:lnTo>
                      <a:pt x="0" y="5918"/>
                    </a:lnTo>
                    <a:lnTo>
                      <a:pt x="108" y="6133"/>
                    </a:lnTo>
                    <a:lnTo>
                      <a:pt x="861" y="6455"/>
                    </a:lnTo>
                    <a:lnTo>
                      <a:pt x="1614" y="6886"/>
                    </a:lnTo>
                    <a:lnTo>
                      <a:pt x="2367" y="7424"/>
                    </a:lnTo>
                    <a:lnTo>
                      <a:pt x="3013" y="8177"/>
                    </a:lnTo>
                    <a:lnTo>
                      <a:pt x="4411" y="9575"/>
                    </a:lnTo>
                    <a:lnTo>
                      <a:pt x="5595" y="11189"/>
                    </a:lnTo>
                    <a:lnTo>
                      <a:pt x="6563" y="12695"/>
                    </a:lnTo>
                    <a:lnTo>
                      <a:pt x="7316" y="13987"/>
                    </a:lnTo>
                    <a:lnTo>
                      <a:pt x="7747" y="14847"/>
                    </a:lnTo>
                    <a:lnTo>
                      <a:pt x="7962" y="15170"/>
                    </a:lnTo>
                    <a:lnTo>
                      <a:pt x="7962" y="15278"/>
                    </a:lnTo>
                    <a:lnTo>
                      <a:pt x="8177" y="15278"/>
                    </a:lnTo>
                    <a:lnTo>
                      <a:pt x="17967" y="9468"/>
                    </a:lnTo>
                    <a:lnTo>
                      <a:pt x="18075" y="9253"/>
                    </a:lnTo>
                    <a:lnTo>
                      <a:pt x="17860" y="8069"/>
                    </a:lnTo>
                    <a:lnTo>
                      <a:pt x="17429" y="6886"/>
                    </a:lnTo>
                    <a:lnTo>
                      <a:pt x="16999" y="5918"/>
                    </a:lnTo>
                    <a:lnTo>
                      <a:pt x="16354" y="4949"/>
                    </a:lnTo>
                    <a:lnTo>
                      <a:pt x="15816" y="4089"/>
                    </a:lnTo>
                    <a:lnTo>
                      <a:pt x="15063" y="3335"/>
                    </a:lnTo>
                    <a:lnTo>
                      <a:pt x="14417" y="2690"/>
                    </a:lnTo>
                    <a:lnTo>
                      <a:pt x="13664" y="2044"/>
                    </a:lnTo>
                    <a:lnTo>
                      <a:pt x="12373" y="1184"/>
                    </a:lnTo>
                    <a:lnTo>
                      <a:pt x="11189" y="538"/>
                    </a:lnTo>
                    <a:lnTo>
                      <a:pt x="101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5784200" y="1971225"/>
                <a:ext cx="303950" cy="51912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20765" extrusionOk="0">
                    <a:moveTo>
                      <a:pt x="1" y="1"/>
                    </a:moveTo>
                    <a:lnTo>
                      <a:pt x="1" y="13449"/>
                    </a:lnTo>
                    <a:lnTo>
                      <a:pt x="323" y="13664"/>
                    </a:lnTo>
                    <a:lnTo>
                      <a:pt x="539" y="12911"/>
                    </a:lnTo>
                    <a:lnTo>
                      <a:pt x="646" y="12588"/>
                    </a:lnTo>
                    <a:lnTo>
                      <a:pt x="861" y="12373"/>
                    </a:lnTo>
                    <a:lnTo>
                      <a:pt x="1184" y="12050"/>
                    </a:lnTo>
                    <a:lnTo>
                      <a:pt x="1507" y="11943"/>
                    </a:lnTo>
                    <a:lnTo>
                      <a:pt x="1937" y="11728"/>
                    </a:lnTo>
                    <a:lnTo>
                      <a:pt x="2475" y="11620"/>
                    </a:lnTo>
                    <a:lnTo>
                      <a:pt x="3443" y="11620"/>
                    </a:lnTo>
                    <a:lnTo>
                      <a:pt x="3874" y="11835"/>
                    </a:lnTo>
                    <a:lnTo>
                      <a:pt x="4304" y="12050"/>
                    </a:lnTo>
                    <a:lnTo>
                      <a:pt x="4627" y="12373"/>
                    </a:lnTo>
                    <a:lnTo>
                      <a:pt x="4950" y="12696"/>
                    </a:lnTo>
                    <a:lnTo>
                      <a:pt x="5380" y="13557"/>
                    </a:lnTo>
                    <a:lnTo>
                      <a:pt x="5595" y="14202"/>
                    </a:lnTo>
                    <a:lnTo>
                      <a:pt x="5703" y="14848"/>
                    </a:lnTo>
                    <a:lnTo>
                      <a:pt x="5703" y="15493"/>
                    </a:lnTo>
                    <a:lnTo>
                      <a:pt x="5703" y="16139"/>
                    </a:lnTo>
                    <a:lnTo>
                      <a:pt x="5595" y="16784"/>
                    </a:lnTo>
                    <a:lnTo>
                      <a:pt x="5595" y="16892"/>
                    </a:lnTo>
                    <a:lnTo>
                      <a:pt x="5595" y="16999"/>
                    </a:lnTo>
                    <a:lnTo>
                      <a:pt x="5918" y="17215"/>
                    </a:lnTo>
                    <a:lnTo>
                      <a:pt x="8177" y="18506"/>
                    </a:lnTo>
                    <a:lnTo>
                      <a:pt x="10867" y="20012"/>
                    </a:lnTo>
                    <a:lnTo>
                      <a:pt x="12158" y="20765"/>
                    </a:lnTo>
                    <a:lnTo>
                      <a:pt x="12158" y="14848"/>
                    </a:lnTo>
                    <a:lnTo>
                      <a:pt x="7854" y="11190"/>
                    </a:lnTo>
                    <a:lnTo>
                      <a:pt x="7747" y="47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28"/>
              <p:cNvSpPr/>
              <p:nvPr/>
            </p:nvSpPr>
            <p:spPr>
              <a:xfrm>
                <a:off x="5840675" y="2076125"/>
                <a:ext cx="139900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11513" extrusionOk="0">
                    <a:moveTo>
                      <a:pt x="324" y="334"/>
                    </a:moveTo>
                    <a:lnTo>
                      <a:pt x="5273" y="3061"/>
                    </a:lnTo>
                    <a:lnTo>
                      <a:pt x="5273" y="3061"/>
                    </a:lnTo>
                    <a:lnTo>
                      <a:pt x="5273" y="11082"/>
                    </a:lnTo>
                    <a:lnTo>
                      <a:pt x="4842" y="10867"/>
                    </a:lnTo>
                    <a:lnTo>
                      <a:pt x="4627" y="10652"/>
                    </a:lnTo>
                    <a:lnTo>
                      <a:pt x="4520" y="10544"/>
                    </a:lnTo>
                    <a:lnTo>
                      <a:pt x="4520" y="10221"/>
                    </a:lnTo>
                    <a:lnTo>
                      <a:pt x="4520" y="9899"/>
                    </a:lnTo>
                    <a:lnTo>
                      <a:pt x="4520" y="9791"/>
                    </a:lnTo>
                    <a:lnTo>
                      <a:pt x="4412" y="9145"/>
                    </a:lnTo>
                    <a:lnTo>
                      <a:pt x="4412" y="8608"/>
                    </a:lnTo>
                    <a:lnTo>
                      <a:pt x="4197" y="8070"/>
                    </a:lnTo>
                    <a:lnTo>
                      <a:pt x="3874" y="7639"/>
                    </a:lnTo>
                    <a:lnTo>
                      <a:pt x="3551" y="7209"/>
                    </a:lnTo>
                    <a:lnTo>
                      <a:pt x="3121" y="6886"/>
                    </a:lnTo>
                    <a:lnTo>
                      <a:pt x="2691" y="6563"/>
                    </a:lnTo>
                    <a:lnTo>
                      <a:pt x="2260" y="6348"/>
                    </a:lnTo>
                    <a:lnTo>
                      <a:pt x="1507" y="6133"/>
                    </a:lnTo>
                    <a:lnTo>
                      <a:pt x="754" y="6025"/>
                    </a:lnTo>
                    <a:lnTo>
                      <a:pt x="431" y="5918"/>
                    </a:lnTo>
                    <a:lnTo>
                      <a:pt x="324" y="5810"/>
                    </a:lnTo>
                    <a:lnTo>
                      <a:pt x="324" y="5595"/>
                    </a:lnTo>
                    <a:lnTo>
                      <a:pt x="324" y="4734"/>
                    </a:lnTo>
                    <a:lnTo>
                      <a:pt x="324" y="3121"/>
                    </a:lnTo>
                    <a:lnTo>
                      <a:pt x="324" y="334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3121"/>
                    </a:lnTo>
                    <a:lnTo>
                      <a:pt x="1" y="4734"/>
                    </a:lnTo>
                    <a:lnTo>
                      <a:pt x="1" y="5595"/>
                    </a:lnTo>
                    <a:lnTo>
                      <a:pt x="108" y="5918"/>
                    </a:lnTo>
                    <a:lnTo>
                      <a:pt x="216" y="6133"/>
                    </a:lnTo>
                    <a:lnTo>
                      <a:pt x="324" y="6241"/>
                    </a:lnTo>
                    <a:lnTo>
                      <a:pt x="754" y="6348"/>
                    </a:lnTo>
                    <a:lnTo>
                      <a:pt x="1400" y="6456"/>
                    </a:lnTo>
                    <a:lnTo>
                      <a:pt x="2153" y="6671"/>
                    </a:lnTo>
                    <a:lnTo>
                      <a:pt x="3013" y="7101"/>
                    </a:lnTo>
                    <a:lnTo>
                      <a:pt x="3336" y="7424"/>
                    </a:lnTo>
                    <a:lnTo>
                      <a:pt x="3659" y="7747"/>
                    </a:lnTo>
                    <a:lnTo>
                      <a:pt x="3874" y="8177"/>
                    </a:lnTo>
                    <a:lnTo>
                      <a:pt x="4089" y="8715"/>
                    </a:lnTo>
                    <a:lnTo>
                      <a:pt x="4197" y="9253"/>
                    </a:lnTo>
                    <a:lnTo>
                      <a:pt x="4197" y="9791"/>
                    </a:lnTo>
                    <a:lnTo>
                      <a:pt x="4197" y="9899"/>
                    </a:lnTo>
                    <a:lnTo>
                      <a:pt x="4197" y="10221"/>
                    </a:lnTo>
                    <a:lnTo>
                      <a:pt x="4197" y="10544"/>
                    </a:lnTo>
                    <a:lnTo>
                      <a:pt x="4304" y="10759"/>
                    </a:lnTo>
                    <a:lnTo>
                      <a:pt x="4412" y="10974"/>
                    </a:lnTo>
                    <a:lnTo>
                      <a:pt x="4735" y="11082"/>
                    </a:lnTo>
                    <a:lnTo>
                      <a:pt x="5380" y="11512"/>
                    </a:lnTo>
                    <a:lnTo>
                      <a:pt x="5488" y="11512"/>
                    </a:lnTo>
                    <a:lnTo>
                      <a:pt x="5595" y="11297"/>
                    </a:lnTo>
                    <a:lnTo>
                      <a:pt x="5595" y="3013"/>
                    </a:lnTo>
                    <a:lnTo>
                      <a:pt x="5488" y="290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28"/>
              <p:cNvSpPr/>
              <p:nvPr/>
            </p:nvSpPr>
            <p:spPr>
              <a:xfrm>
                <a:off x="5781500" y="2003500"/>
                <a:ext cx="1990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4950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539" y="539"/>
                    </a:lnTo>
                    <a:lnTo>
                      <a:pt x="4735" y="3121"/>
                    </a:lnTo>
                    <a:lnTo>
                      <a:pt x="6887" y="4412"/>
                    </a:lnTo>
                    <a:lnTo>
                      <a:pt x="7747" y="4950"/>
                    </a:lnTo>
                    <a:lnTo>
                      <a:pt x="7855" y="4950"/>
                    </a:lnTo>
                    <a:lnTo>
                      <a:pt x="7962" y="4842"/>
                    </a:lnTo>
                    <a:lnTo>
                      <a:pt x="7962" y="4735"/>
                    </a:lnTo>
                    <a:lnTo>
                      <a:pt x="7855" y="4627"/>
                    </a:lnTo>
                    <a:lnTo>
                      <a:pt x="4089" y="2368"/>
                    </a:lnTo>
                    <a:lnTo>
                      <a:pt x="1400" y="754"/>
                    </a:lnTo>
                    <a:lnTo>
                      <a:pt x="539" y="216"/>
                    </a:lnTo>
                    <a:lnTo>
                      <a:pt x="324" y="108"/>
                    </a:lnTo>
                    <a:lnTo>
                      <a:pt x="216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28"/>
              <p:cNvSpPr/>
              <p:nvPr/>
            </p:nvSpPr>
            <p:spPr>
              <a:xfrm>
                <a:off x="5781500" y="1968550"/>
                <a:ext cx="312050" cy="527200"/>
              </a:xfrm>
              <a:custGeom>
                <a:avLst/>
                <a:gdLst/>
                <a:ahLst/>
                <a:cxnLst/>
                <a:rect l="l" t="t" r="r" b="b"/>
                <a:pathLst>
                  <a:path w="12482" h="21088" extrusionOk="0">
                    <a:moveTo>
                      <a:pt x="324" y="514"/>
                    </a:moveTo>
                    <a:lnTo>
                      <a:pt x="7640" y="4842"/>
                    </a:lnTo>
                    <a:lnTo>
                      <a:pt x="7747" y="11297"/>
                    </a:lnTo>
                    <a:lnTo>
                      <a:pt x="7855" y="11404"/>
                    </a:lnTo>
                    <a:lnTo>
                      <a:pt x="12051" y="15062"/>
                    </a:lnTo>
                    <a:lnTo>
                      <a:pt x="12154" y="20636"/>
                    </a:lnTo>
                    <a:lnTo>
                      <a:pt x="11082" y="20011"/>
                    </a:lnTo>
                    <a:lnTo>
                      <a:pt x="8285" y="18505"/>
                    </a:lnTo>
                    <a:lnTo>
                      <a:pt x="6026" y="17106"/>
                    </a:lnTo>
                    <a:lnTo>
                      <a:pt x="5811" y="16999"/>
                    </a:lnTo>
                    <a:lnTo>
                      <a:pt x="5918" y="16246"/>
                    </a:lnTo>
                    <a:lnTo>
                      <a:pt x="6026" y="15493"/>
                    </a:lnTo>
                    <a:lnTo>
                      <a:pt x="5918" y="14524"/>
                    </a:lnTo>
                    <a:lnTo>
                      <a:pt x="5595" y="13556"/>
                    </a:lnTo>
                    <a:lnTo>
                      <a:pt x="5380" y="13126"/>
                    </a:lnTo>
                    <a:lnTo>
                      <a:pt x="5165" y="12695"/>
                    </a:lnTo>
                    <a:lnTo>
                      <a:pt x="4842" y="12373"/>
                    </a:lnTo>
                    <a:lnTo>
                      <a:pt x="4520" y="12050"/>
                    </a:lnTo>
                    <a:lnTo>
                      <a:pt x="4089" y="11835"/>
                    </a:lnTo>
                    <a:lnTo>
                      <a:pt x="3659" y="11620"/>
                    </a:lnTo>
                    <a:lnTo>
                      <a:pt x="2260" y="11620"/>
                    </a:lnTo>
                    <a:lnTo>
                      <a:pt x="1507" y="11835"/>
                    </a:lnTo>
                    <a:lnTo>
                      <a:pt x="1184" y="12050"/>
                    </a:lnTo>
                    <a:lnTo>
                      <a:pt x="862" y="12373"/>
                    </a:lnTo>
                    <a:lnTo>
                      <a:pt x="647" y="12695"/>
                    </a:lnTo>
                    <a:lnTo>
                      <a:pt x="431" y="13018"/>
                    </a:lnTo>
                    <a:lnTo>
                      <a:pt x="356" y="13542"/>
                    </a:lnTo>
                    <a:lnTo>
                      <a:pt x="356" y="13542"/>
                    </a:lnTo>
                    <a:lnTo>
                      <a:pt x="324" y="13520"/>
                    </a:lnTo>
                    <a:lnTo>
                      <a:pt x="324" y="13520"/>
                    </a:lnTo>
                    <a:lnTo>
                      <a:pt x="324" y="514"/>
                    </a:lnTo>
                    <a:close/>
                    <a:moveTo>
                      <a:pt x="1" y="0"/>
                    </a:moveTo>
                    <a:lnTo>
                      <a:pt x="1" y="108"/>
                    </a:lnTo>
                    <a:lnTo>
                      <a:pt x="1" y="13556"/>
                    </a:lnTo>
                    <a:lnTo>
                      <a:pt x="109" y="13664"/>
                    </a:lnTo>
                    <a:lnTo>
                      <a:pt x="431" y="13879"/>
                    </a:lnTo>
                    <a:lnTo>
                      <a:pt x="539" y="13879"/>
                    </a:lnTo>
                    <a:lnTo>
                      <a:pt x="647" y="13771"/>
                    </a:lnTo>
                    <a:lnTo>
                      <a:pt x="754" y="13126"/>
                    </a:lnTo>
                    <a:lnTo>
                      <a:pt x="862" y="12803"/>
                    </a:lnTo>
                    <a:lnTo>
                      <a:pt x="1077" y="12588"/>
                    </a:lnTo>
                    <a:lnTo>
                      <a:pt x="1292" y="12373"/>
                    </a:lnTo>
                    <a:lnTo>
                      <a:pt x="1722" y="12157"/>
                    </a:lnTo>
                    <a:lnTo>
                      <a:pt x="2260" y="11942"/>
                    </a:lnTo>
                    <a:lnTo>
                      <a:pt x="3013" y="11835"/>
                    </a:lnTo>
                    <a:lnTo>
                      <a:pt x="3551" y="11942"/>
                    </a:lnTo>
                    <a:lnTo>
                      <a:pt x="3982" y="12050"/>
                    </a:lnTo>
                    <a:lnTo>
                      <a:pt x="4304" y="12265"/>
                    </a:lnTo>
                    <a:lnTo>
                      <a:pt x="4627" y="12588"/>
                    </a:lnTo>
                    <a:lnTo>
                      <a:pt x="4842" y="12911"/>
                    </a:lnTo>
                    <a:lnTo>
                      <a:pt x="5380" y="13664"/>
                    </a:lnTo>
                    <a:lnTo>
                      <a:pt x="5595" y="14524"/>
                    </a:lnTo>
                    <a:lnTo>
                      <a:pt x="5703" y="15493"/>
                    </a:lnTo>
                    <a:lnTo>
                      <a:pt x="5595" y="16246"/>
                    </a:lnTo>
                    <a:lnTo>
                      <a:pt x="5488" y="16891"/>
                    </a:lnTo>
                    <a:lnTo>
                      <a:pt x="5488" y="16999"/>
                    </a:lnTo>
                    <a:lnTo>
                      <a:pt x="5595" y="17106"/>
                    </a:lnTo>
                    <a:lnTo>
                      <a:pt x="5595" y="17214"/>
                    </a:lnTo>
                    <a:lnTo>
                      <a:pt x="5918" y="17429"/>
                    </a:lnTo>
                    <a:lnTo>
                      <a:pt x="8178" y="18720"/>
                    </a:lnTo>
                    <a:lnTo>
                      <a:pt x="10867" y="20334"/>
                    </a:lnTo>
                    <a:lnTo>
                      <a:pt x="12158" y="21087"/>
                    </a:lnTo>
                    <a:lnTo>
                      <a:pt x="12373" y="21087"/>
                    </a:lnTo>
                    <a:lnTo>
                      <a:pt x="12481" y="20872"/>
                    </a:lnTo>
                    <a:lnTo>
                      <a:pt x="12373" y="14955"/>
                    </a:lnTo>
                    <a:lnTo>
                      <a:pt x="12373" y="14847"/>
                    </a:lnTo>
                    <a:lnTo>
                      <a:pt x="8070" y="11189"/>
                    </a:lnTo>
                    <a:lnTo>
                      <a:pt x="7962" y="4734"/>
                    </a:lnTo>
                    <a:lnTo>
                      <a:pt x="7962" y="462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6" name="Google Shape;1676;p28"/>
            <p:cNvSpPr/>
            <p:nvPr/>
          </p:nvSpPr>
          <p:spPr>
            <a:xfrm>
              <a:off x="2456071" y="1657443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8"/>
            <p:cNvSpPr txBox="1"/>
            <p:nvPr/>
          </p:nvSpPr>
          <p:spPr>
            <a:xfrm>
              <a:off x="2382000" y="1757663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01</a:t>
              </a:r>
              <a:endParaRPr sz="24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5333871" y="1162468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8"/>
            <p:cNvSpPr txBox="1"/>
            <p:nvPr/>
          </p:nvSpPr>
          <p:spPr>
            <a:xfrm>
              <a:off x="5259800" y="1262688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02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3239271" y="3004556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8"/>
            <p:cNvSpPr txBox="1"/>
            <p:nvPr/>
          </p:nvSpPr>
          <p:spPr>
            <a:xfrm>
              <a:off x="3165200" y="3104775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03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6681321" y="3060831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8"/>
            <p:cNvSpPr txBox="1"/>
            <p:nvPr/>
          </p:nvSpPr>
          <p:spPr>
            <a:xfrm>
              <a:off x="6607250" y="3161050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04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1924;p29">
            <a:extLst>
              <a:ext uri="{FF2B5EF4-FFF2-40B4-BE49-F238E27FC236}">
                <a16:creationId xmlns:a16="http://schemas.microsoft.com/office/drawing/2014/main" id="{3B4CA234-8922-4AD4-2285-EB2D7A36CA15}"/>
              </a:ext>
            </a:extLst>
          </p:cNvPr>
          <p:cNvGrpSpPr/>
          <p:nvPr/>
        </p:nvGrpSpPr>
        <p:grpSpPr>
          <a:xfrm>
            <a:off x="543424" y="3492716"/>
            <a:ext cx="368157" cy="365699"/>
            <a:chOff x="-59470075" y="3308975"/>
            <a:chExt cx="318200" cy="316075"/>
          </a:xfrm>
        </p:grpSpPr>
        <p:sp>
          <p:nvSpPr>
            <p:cNvPr id="8" name="Google Shape;1925;p29">
              <a:extLst>
                <a:ext uri="{FF2B5EF4-FFF2-40B4-BE49-F238E27FC236}">
                  <a16:creationId xmlns:a16="http://schemas.microsoft.com/office/drawing/2014/main" id="{2595CD5E-BBEA-4908-E052-DE60289A2761}"/>
                </a:ext>
              </a:extLst>
            </p:cNvPr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926;p29">
              <a:extLst>
                <a:ext uri="{FF2B5EF4-FFF2-40B4-BE49-F238E27FC236}">
                  <a16:creationId xmlns:a16="http://schemas.microsoft.com/office/drawing/2014/main" id="{049E4623-4D35-CF3F-A85F-A82BA39DC016}"/>
                </a:ext>
              </a:extLst>
            </p:cNvPr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927;p29">
              <a:extLst>
                <a:ext uri="{FF2B5EF4-FFF2-40B4-BE49-F238E27FC236}">
                  <a16:creationId xmlns:a16="http://schemas.microsoft.com/office/drawing/2014/main" id="{87BD47FB-28AE-2944-A127-9B8E77B04DA1}"/>
                </a:ext>
              </a:extLst>
            </p:cNvPr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28;p29">
              <a:extLst>
                <a:ext uri="{FF2B5EF4-FFF2-40B4-BE49-F238E27FC236}">
                  <a16:creationId xmlns:a16="http://schemas.microsoft.com/office/drawing/2014/main" id="{02F860DB-5B22-8497-505C-AB692D24C596}"/>
                </a:ext>
              </a:extLst>
            </p:cNvPr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29;p29">
              <a:extLst>
                <a:ext uri="{FF2B5EF4-FFF2-40B4-BE49-F238E27FC236}">
                  <a16:creationId xmlns:a16="http://schemas.microsoft.com/office/drawing/2014/main" id="{F633A3B3-1ACF-C243-2A9C-1327F1B21B5B}"/>
                </a:ext>
              </a:extLst>
            </p:cNvPr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30;p29">
              <a:extLst>
                <a:ext uri="{FF2B5EF4-FFF2-40B4-BE49-F238E27FC236}">
                  <a16:creationId xmlns:a16="http://schemas.microsoft.com/office/drawing/2014/main" id="{8ED22ED4-F2D0-77FF-A4BF-DF12BCDBBE15}"/>
                </a:ext>
              </a:extLst>
            </p:cNvPr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31;p29">
              <a:extLst>
                <a:ext uri="{FF2B5EF4-FFF2-40B4-BE49-F238E27FC236}">
                  <a16:creationId xmlns:a16="http://schemas.microsoft.com/office/drawing/2014/main" id="{A54D70DE-958B-26FB-027A-4AD5838CFD75}"/>
                </a:ext>
              </a:extLst>
            </p:cNvPr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32;p29">
              <a:extLst>
                <a:ext uri="{FF2B5EF4-FFF2-40B4-BE49-F238E27FC236}">
                  <a16:creationId xmlns:a16="http://schemas.microsoft.com/office/drawing/2014/main" id="{8751E7D0-9915-ECBC-A751-1F992DF96853}"/>
                </a:ext>
              </a:extLst>
            </p:cNvPr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33;p29">
              <a:extLst>
                <a:ext uri="{FF2B5EF4-FFF2-40B4-BE49-F238E27FC236}">
                  <a16:creationId xmlns:a16="http://schemas.microsoft.com/office/drawing/2014/main" id="{B50677C9-AFFC-576A-9B4A-D4A233FC2125}"/>
                </a:ext>
              </a:extLst>
            </p:cNvPr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29"/>
          <p:cNvGrpSpPr/>
          <p:nvPr/>
        </p:nvGrpSpPr>
        <p:grpSpPr>
          <a:xfrm>
            <a:off x="2511985" y="1162471"/>
            <a:ext cx="4120031" cy="3555540"/>
            <a:chOff x="2511985" y="1162471"/>
            <a:chExt cx="4120031" cy="3555540"/>
          </a:xfrm>
        </p:grpSpPr>
        <p:sp>
          <p:nvSpPr>
            <p:cNvPr id="1701" name="Google Shape;1701;p29"/>
            <p:cNvSpPr/>
            <p:nvPr/>
          </p:nvSpPr>
          <p:spPr>
            <a:xfrm>
              <a:off x="4844015" y="1162471"/>
              <a:ext cx="1788001" cy="1856957"/>
            </a:xfrm>
            <a:custGeom>
              <a:avLst/>
              <a:gdLst/>
              <a:ahLst/>
              <a:cxnLst/>
              <a:rect l="l" t="t" r="r" b="b"/>
              <a:pathLst>
                <a:path w="105378" h="109442" extrusionOk="0">
                  <a:moveTo>
                    <a:pt x="7227" y="0"/>
                  </a:moveTo>
                  <a:lnTo>
                    <a:pt x="5721" y="151"/>
                  </a:lnTo>
                  <a:lnTo>
                    <a:pt x="4367" y="602"/>
                  </a:lnTo>
                  <a:lnTo>
                    <a:pt x="3162" y="1204"/>
                  </a:lnTo>
                  <a:lnTo>
                    <a:pt x="2108" y="2108"/>
                  </a:lnTo>
                  <a:lnTo>
                    <a:pt x="1205" y="3161"/>
                  </a:lnTo>
                  <a:lnTo>
                    <a:pt x="603" y="4366"/>
                  </a:lnTo>
                  <a:lnTo>
                    <a:pt x="151" y="5720"/>
                  </a:lnTo>
                  <a:lnTo>
                    <a:pt x="1" y="7226"/>
                  </a:lnTo>
                  <a:lnTo>
                    <a:pt x="1" y="102216"/>
                  </a:lnTo>
                  <a:lnTo>
                    <a:pt x="151" y="103721"/>
                  </a:lnTo>
                  <a:lnTo>
                    <a:pt x="603" y="105076"/>
                  </a:lnTo>
                  <a:lnTo>
                    <a:pt x="1205" y="106280"/>
                  </a:lnTo>
                  <a:lnTo>
                    <a:pt x="2108" y="107334"/>
                  </a:lnTo>
                  <a:lnTo>
                    <a:pt x="3162" y="108237"/>
                  </a:lnTo>
                  <a:lnTo>
                    <a:pt x="4367" y="108840"/>
                  </a:lnTo>
                  <a:lnTo>
                    <a:pt x="5721" y="109291"/>
                  </a:lnTo>
                  <a:lnTo>
                    <a:pt x="7227" y="109442"/>
                  </a:lnTo>
                  <a:lnTo>
                    <a:pt x="98152" y="109442"/>
                  </a:lnTo>
                  <a:lnTo>
                    <a:pt x="99658" y="109291"/>
                  </a:lnTo>
                  <a:lnTo>
                    <a:pt x="101012" y="108840"/>
                  </a:lnTo>
                  <a:lnTo>
                    <a:pt x="102217" y="108237"/>
                  </a:lnTo>
                  <a:lnTo>
                    <a:pt x="103270" y="107334"/>
                  </a:lnTo>
                  <a:lnTo>
                    <a:pt x="104174" y="106280"/>
                  </a:lnTo>
                  <a:lnTo>
                    <a:pt x="104926" y="105076"/>
                  </a:lnTo>
                  <a:lnTo>
                    <a:pt x="105227" y="103721"/>
                  </a:lnTo>
                  <a:lnTo>
                    <a:pt x="105378" y="102216"/>
                  </a:lnTo>
                  <a:lnTo>
                    <a:pt x="105378" y="7226"/>
                  </a:lnTo>
                  <a:lnTo>
                    <a:pt x="105227" y="5720"/>
                  </a:lnTo>
                  <a:lnTo>
                    <a:pt x="104926" y="4366"/>
                  </a:lnTo>
                  <a:lnTo>
                    <a:pt x="104174" y="3161"/>
                  </a:lnTo>
                  <a:lnTo>
                    <a:pt x="103270" y="2108"/>
                  </a:lnTo>
                  <a:lnTo>
                    <a:pt x="102217" y="1204"/>
                  </a:lnTo>
                  <a:lnTo>
                    <a:pt x="101012" y="602"/>
                  </a:lnTo>
                  <a:lnTo>
                    <a:pt x="99658" y="151"/>
                  </a:lnTo>
                  <a:lnTo>
                    <a:pt x="981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844015" y="1162471"/>
              <a:ext cx="1788001" cy="1856957"/>
            </a:xfrm>
            <a:custGeom>
              <a:avLst/>
              <a:gdLst/>
              <a:ahLst/>
              <a:cxnLst/>
              <a:rect l="l" t="t" r="r" b="b"/>
              <a:pathLst>
                <a:path w="105378" h="109442" fill="none" extrusionOk="0">
                  <a:moveTo>
                    <a:pt x="7227" y="109442"/>
                  </a:moveTo>
                  <a:lnTo>
                    <a:pt x="98152" y="109442"/>
                  </a:lnTo>
                  <a:lnTo>
                    <a:pt x="98152" y="109442"/>
                  </a:lnTo>
                  <a:lnTo>
                    <a:pt x="99658" y="109291"/>
                  </a:lnTo>
                  <a:lnTo>
                    <a:pt x="101012" y="108840"/>
                  </a:lnTo>
                  <a:lnTo>
                    <a:pt x="102217" y="108237"/>
                  </a:lnTo>
                  <a:lnTo>
                    <a:pt x="103270" y="107334"/>
                  </a:lnTo>
                  <a:lnTo>
                    <a:pt x="104174" y="106280"/>
                  </a:lnTo>
                  <a:lnTo>
                    <a:pt x="104926" y="105076"/>
                  </a:lnTo>
                  <a:lnTo>
                    <a:pt x="105227" y="103721"/>
                  </a:lnTo>
                  <a:lnTo>
                    <a:pt x="105378" y="102216"/>
                  </a:lnTo>
                  <a:lnTo>
                    <a:pt x="105378" y="7226"/>
                  </a:lnTo>
                  <a:lnTo>
                    <a:pt x="105378" y="7226"/>
                  </a:lnTo>
                  <a:lnTo>
                    <a:pt x="105227" y="5720"/>
                  </a:lnTo>
                  <a:lnTo>
                    <a:pt x="104926" y="4366"/>
                  </a:lnTo>
                  <a:lnTo>
                    <a:pt x="104174" y="3161"/>
                  </a:lnTo>
                  <a:lnTo>
                    <a:pt x="103270" y="2108"/>
                  </a:lnTo>
                  <a:lnTo>
                    <a:pt x="102217" y="1204"/>
                  </a:lnTo>
                  <a:lnTo>
                    <a:pt x="101012" y="602"/>
                  </a:lnTo>
                  <a:lnTo>
                    <a:pt x="99658" y="151"/>
                  </a:lnTo>
                  <a:lnTo>
                    <a:pt x="98152" y="0"/>
                  </a:lnTo>
                  <a:lnTo>
                    <a:pt x="7227" y="0"/>
                  </a:lnTo>
                  <a:lnTo>
                    <a:pt x="7227" y="0"/>
                  </a:lnTo>
                  <a:lnTo>
                    <a:pt x="5721" y="151"/>
                  </a:lnTo>
                  <a:lnTo>
                    <a:pt x="4367" y="602"/>
                  </a:lnTo>
                  <a:lnTo>
                    <a:pt x="3162" y="1204"/>
                  </a:lnTo>
                  <a:lnTo>
                    <a:pt x="2108" y="2108"/>
                  </a:lnTo>
                  <a:lnTo>
                    <a:pt x="1205" y="3161"/>
                  </a:lnTo>
                  <a:lnTo>
                    <a:pt x="603" y="4366"/>
                  </a:lnTo>
                  <a:lnTo>
                    <a:pt x="151" y="5720"/>
                  </a:lnTo>
                  <a:lnTo>
                    <a:pt x="1" y="7226"/>
                  </a:lnTo>
                  <a:lnTo>
                    <a:pt x="1" y="102216"/>
                  </a:lnTo>
                  <a:lnTo>
                    <a:pt x="1" y="102216"/>
                  </a:lnTo>
                  <a:lnTo>
                    <a:pt x="151" y="103721"/>
                  </a:lnTo>
                  <a:lnTo>
                    <a:pt x="603" y="105076"/>
                  </a:lnTo>
                  <a:lnTo>
                    <a:pt x="1205" y="106280"/>
                  </a:lnTo>
                  <a:lnTo>
                    <a:pt x="2108" y="107334"/>
                  </a:lnTo>
                  <a:lnTo>
                    <a:pt x="3162" y="108237"/>
                  </a:lnTo>
                  <a:lnTo>
                    <a:pt x="4367" y="108840"/>
                  </a:lnTo>
                  <a:lnTo>
                    <a:pt x="5721" y="109291"/>
                  </a:lnTo>
                  <a:lnTo>
                    <a:pt x="7227" y="1094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6090499" y="1410231"/>
              <a:ext cx="280999" cy="280982"/>
            </a:xfrm>
            <a:custGeom>
              <a:avLst/>
              <a:gdLst/>
              <a:ahLst/>
              <a:cxnLst/>
              <a:rect l="l" t="t" r="r" b="b"/>
              <a:pathLst>
                <a:path w="16561" h="16560" extrusionOk="0">
                  <a:moveTo>
                    <a:pt x="8280" y="0"/>
                  </a:moveTo>
                  <a:lnTo>
                    <a:pt x="6624" y="151"/>
                  </a:lnTo>
                  <a:lnTo>
                    <a:pt x="4969" y="602"/>
                  </a:lnTo>
                  <a:lnTo>
                    <a:pt x="3614" y="1355"/>
                  </a:lnTo>
                  <a:lnTo>
                    <a:pt x="2409" y="2409"/>
                  </a:lnTo>
                  <a:lnTo>
                    <a:pt x="1356" y="3613"/>
                  </a:lnTo>
                  <a:lnTo>
                    <a:pt x="603" y="4968"/>
                  </a:lnTo>
                  <a:lnTo>
                    <a:pt x="151" y="6624"/>
                  </a:lnTo>
                  <a:lnTo>
                    <a:pt x="1" y="8280"/>
                  </a:lnTo>
                  <a:lnTo>
                    <a:pt x="151" y="9936"/>
                  </a:lnTo>
                  <a:lnTo>
                    <a:pt x="603" y="11592"/>
                  </a:lnTo>
                  <a:lnTo>
                    <a:pt x="1356" y="12947"/>
                  </a:lnTo>
                  <a:lnTo>
                    <a:pt x="2409" y="14151"/>
                  </a:lnTo>
                  <a:lnTo>
                    <a:pt x="3614" y="15205"/>
                  </a:lnTo>
                  <a:lnTo>
                    <a:pt x="4969" y="15957"/>
                  </a:lnTo>
                  <a:lnTo>
                    <a:pt x="6624" y="16409"/>
                  </a:lnTo>
                  <a:lnTo>
                    <a:pt x="8280" y="16560"/>
                  </a:lnTo>
                  <a:lnTo>
                    <a:pt x="9936" y="16409"/>
                  </a:lnTo>
                  <a:lnTo>
                    <a:pt x="11442" y="15957"/>
                  </a:lnTo>
                  <a:lnTo>
                    <a:pt x="12947" y="15205"/>
                  </a:lnTo>
                  <a:lnTo>
                    <a:pt x="14151" y="14151"/>
                  </a:lnTo>
                  <a:lnTo>
                    <a:pt x="15205" y="12947"/>
                  </a:lnTo>
                  <a:lnTo>
                    <a:pt x="15958" y="11592"/>
                  </a:lnTo>
                  <a:lnTo>
                    <a:pt x="16410" y="9936"/>
                  </a:lnTo>
                  <a:lnTo>
                    <a:pt x="16560" y="8280"/>
                  </a:lnTo>
                  <a:lnTo>
                    <a:pt x="16410" y="6624"/>
                  </a:lnTo>
                  <a:lnTo>
                    <a:pt x="15958" y="4968"/>
                  </a:lnTo>
                  <a:lnTo>
                    <a:pt x="15205" y="3613"/>
                  </a:lnTo>
                  <a:lnTo>
                    <a:pt x="14151" y="2409"/>
                  </a:lnTo>
                  <a:lnTo>
                    <a:pt x="12947" y="1355"/>
                  </a:lnTo>
                  <a:lnTo>
                    <a:pt x="11442" y="602"/>
                  </a:lnTo>
                  <a:lnTo>
                    <a:pt x="9936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720132" y="1410231"/>
              <a:ext cx="280982" cy="280982"/>
            </a:xfrm>
            <a:custGeom>
              <a:avLst/>
              <a:gdLst/>
              <a:ahLst/>
              <a:cxnLst/>
              <a:rect l="l" t="t" r="r" b="b"/>
              <a:pathLst>
                <a:path w="16560" h="16560" extrusionOk="0">
                  <a:moveTo>
                    <a:pt x="8280" y="0"/>
                  </a:moveTo>
                  <a:lnTo>
                    <a:pt x="6624" y="151"/>
                  </a:lnTo>
                  <a:lnTo>
                    <a:pt x="4968" y="602"/>
                  </a:lnTo>
                  <a:lnTo>
                    <a:pt x="3614" y="1355"/>
                  </a:lnTo>
                  <a:lnTo>
                    <a:pt x="2409" y="2409"/>
                  </a:lnTo>
                  <a:lnTo>
                    <a:pt x="1356" y="3613"/>
                  </a:lnTo>
                  <a:lnTo>
                    <a:pt x="603" y="4968"/>
                  </a:lnTo>
                  <a:lnTo>
                    <a:pt x="151" y="6624"/>
                  </a:lnTo>
                  <a:lnTo>
                    <a:pt x="1" y="8280"/>
                  </a:lnTo>
                  <a:lnTo>
                    <a:pt x="151" y="9936"/>
                  </a:lnTo>
                  <a:lnTo>
                    <a:pt x="603" y="11592"/>
                  </a:lnTo>
                  <a:lnTo>
                    <a:pt x="1356" y="12947"/>
                  </a:lnTo>
                  <a:lnTo>
                    <a:pt x="2409" y="14151"/>
                  </a:lnTo>
                  <a:lnTo>
                    <a:pt x="3614" y="15205"/>
                  </a:lnTo>
                  <a:lnTo>
                    <a:pt x="4968" y="15957"/>
                  </a:lnTo>
                  <a:lnTo>
                    <a:pt x="6624" y="16409"/>
                  </a:lnTo>
                  <a:lnTo>
                    <a:pt x="8280" y="16560"/>
                  </a:lnTo>
                  <a:lnTo>
                    <a:pt x="9936" y="16409"/>
                  </a:lnTo>
                  <a:lnTo>
                    <a:pt x="11592" y="15957"/>
                  </a:lnTo>
                  <a:lnTo>
                    <a:pt x="12947" y="15205"/>
                  </a:lnTo>
                  <a:lnTo>
                    <a:pt x="14151" y="14151"/>
                  </a:lnTo>
                  <a:lnTo>
                    <a:pt x="15205" y="12947"/>
                  </a:lnTo>
                  <a:lnTo>
                    <a:pt x="15958" y="11592"/>
                  </a:lnTo>
                  <a:lnTo>
                    <a:pt x="16409" y="9936"/>
                  </a:lnTo>
                  <a:lnTo>
                    <a:pt x="16560" y="8280"/>
                  </a:lnTo>
                  <a:lnTo>
                    <a:pt x="16409" y="6624"/>
                  </a:lnTo>
                  <a:lnTo>
                    <a:pt x="15958" y="4968"/>
                  </a:lnTo>
                  <a:lnTo>
                    <a:pt x="15205" y="3613"/>
                  </a:lnTo>
                  <a:lnTo>
                    <a:pt x="14151" y="2409"/>
                  </a:lnTo>
                  <a:lnTo>
                    <a:pt x="12947" y="1355"/>
                  </a:lnTo>
                  <a:lnTo>
                    <a:pt x="11592" y="602"/>
                  </a:lnTo>
                  <a:lnTo>
                    <a:pt x="9936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367649" y="1795919"/>
              <a:ext cx="1008955" cy="1008955"/>
            </a:xfrm>
            <a:custGeom>
              <a:avLst/>
              <a:gdLst/>
              <a:ahLst/>
              <a:cxnLst/>
              <a:rect l="l" t="t" r="r" b="b"/>
              <a:pathLst>
                <a:path w="59464" h="59464" extrusionOk="0">
                  <a:moveTo>
                    <a:pt x="29807" y="603"/>
                  </a:moveTo>
                  <a:lnTo>
                    <a:pt x="32667" y="753"/>
                  </a:lnTo>
                  <a:lnTo>
                    <a:pt x="35678" y="1205"/>
                  </a:lnTo>
                  <a:lnTo>
                    <a:pt x="38388" y="1958"/>
                  </a:lnTo>
                  <a:lnTo>
                    <a:pt x="41097" y="2861"/>
                  </a:lnTo>
                  <a:lnTo>
                    <a:pt x="43657" y="4065"/>
                  </a:lnTo>
                  <a:lnTo>
                    <a:pt x="46065" y="5571"/>
                  </a:lnTo>
                  <a:lnTo>
                    <a:pt x="48323" y="7226"/>
                  </a:lnTo>
                  <a:lnTo>
                    <a:pt x="50280" y="9183"/>
                  </a:lnTo>
                  <a:lnTo>
                    <a:pt x="52237" y="11140"/>
                  </a:lnTo>
                  <a:lnTo>
                    <a:pt x="53893" y="13399"/>
                  </a:lnTo>
                  <a:lnTo>
                    <a:pt x="55399" y="15807"/>
                  </a:lnTo>
                  <a:lnTo>
                    <a:pt x="56603" y="18366"/>
                  </a:lnTo>
                  <a:lnTo>
                    <a:pt x="57506" y="21076"/>
                  </a:lnTo>
                  <a:lnTo>
                    <a:pt x="58259" y="23936"/>
                  </a:lnTo>
                  <a:lnTo>
                    <a:pt x="58710" y="26797"/>
                  </a:lnTo>
                  <a:lnTo>
                    <a:pt x="58861" y="29657"/>
                  </a:lnTo>
                  <a:lnTo>
                    <a:pt x="58710" y="32668"/>
                  </a:lnTo>
                  <a:lnTo>
                    <a:pt x="58259" y="35528"/>
                  </a:lnTo>
                  <a:lnTo>
                    <a:pt x="57506" y="38388"/>
                  </a:lnTo>
                  <a:lnTo>
                    <a:pt x="56603" y="41098"/>
                  </a:lnTo>
                  <a:lnTo>
                    <a:pt x="55399" y="43657"/>
                  </a:lnTo>
                  <a:lnTo>
                    <a:pt x="53893" y="46065"/>
                  </a:lnTo>
                  <a:lnTo>
                    <a:pt x="52237" y="48173"/>
                  </a:lnTo>
                  <a:lnTo>
                    <a:pt x="50280" y="50281"/>
                  </a:lnTo>
                  <a:lnTo>
                    <a:pt x="48323" y="52238"/>
                  </a:lnTo>
                  <a:lnTo>
                    <a:pt x="46065" y="53894"/>
                  </a:lnTo>
                  <a:lnTo>
                    <a:pt x="43657" y="55399"/>
                  </a:lnTo>
                  <a:lnTo>
                    <a:pt x="41097" y="56603"/>
                  </a:lnTo>
                  <a:lnTo>
                    <a:pt x="38388" y="57506"/>
                  </a:lnTo>
                  <a:lnTo>
                    <a:pt x="35678" y="58259"/>
                  </a:lnTo>
                  <a:lnTo>
                    <a:pt x="32667" y="58711"/>
                  </a:lnTo>
                  <a:lnTo>
                    <a:pt x="29807" y="58861"/>
                  </a:lnTo>
                  <a:lnTo>
                    <a:pt x="26796" y="58711"/>
                  </a:lnTo>
                  <a:lnTo>
                    <a:pt x="23936" y="58259"/>
                  </a:lnTo>
                  <a:lnTo>
                    <a:pt x="21076" y="57506"/>
                  </a:lnTo>
                  <a:lnTo>
                    <a:pt x="18366" y="56603"/>
                  </a:lnTo>
                  <a:lnTo>
                    <a:pt x="15957" y="55399"/>
                  </a:lnTo>
                  <a:lnTo>
                    <a:pt x="13549" y="53894"/>
                  </a:lnTo>
                  <a:lnTo>
                    <a:pt x="11291" y="52238"/>
                  </a:lnTo>
                  <a:lnTo>
                    <a:pt x="9183" y="50281"/>
                  </a:lnTo>
                  <a:lnTo>
                    <a:pt x="7226" y="48173"/>
                  </a:lnTo>
                  <a:lnTo>
                    <a:pt x="5570" y="46065"/>
                  </a:lnTo>
                  <a:lnTo>
                    <a:pt x="4215" y="43657"/>
                  </a:lnTo>
                  <a:lnTo>
                    <a:pt x="2861" y="41098"/>
                  </a:lnTo>
                  <a:lnTo>
                    <a:pt x="1957" y="38388"/>
                  </a:lnTo>
                  <a:lnTo>
                    <a:pt x="1205" y="35528"/>
                  </a:lnTo>
                  <a:lnTo>
                    <a:pt x="753" y="32668"/>
                  </a:lnTo>
                  <a:lnTo>
                    <a:pt x="602" y="29657"/>
                  </a:lnTo>
                  <a:lnTo>
                    <a:pt x="753" y="26797"/>
                  </a:lnTo>
                  <a:lnTo>
                    <a:pt x="1205" y="23936"/>
                  </a:lnTo>
                  <a:lnTo>
                    <a:pt x="1957" y="21076"/>
                  </a:lnTo>
                  <a:lnTo>
                    <a:pt x="2861" y="18366"/>
                  </a:lnTo>
                  <a:lnTo>
                    <a:pt x="4215" y="15807"/>
                  </a:lnTo>
                  <a:lnTo>
                    <a:pt x="5570" y="13399"/>
                  </a:lnTo>
                  <a:lnTo>
                    <a:pt x="7226" y="11140"/>
                  </a:lnTo>
                  <a:lnTo>
                    <a:pt x="9183" y="9183"/>
                  </a:lnTo>
                  <a:lnTo>
                    <a:pt x="11291" y="7226"/>
                  </a:lnTo>
                  <a:lnTo>
                    <a:pt x="13549" y="5571"/>
                  </a:lnTo>
                  <a:lnTo>
                    <a:pt x="15957" y="4065"/>
                  </a:lnTo>
                  <a:lnTo>
                    <a:pt x="18366" y="2861"/>
                  </a:lnTo>
                  <a:lnTo>
                    <a:pt x="21076" y="1958"/>
                  </a:lnTo>
                  <a:lnTo>
                    <a:pt x="23936" y="1205"/>
                  </a:lnTo>
                  <a:lnTo>
                    <a:pt x="26796" y="753"/>
                  </a:lnTo>
                  <a:lnTo>
                    <a:pt x="29807" y="603"/>
                  </a:lnTo>
                  <a:close/>
                  <a:moveTo>
                    <a:pt x="29807" y="1"/>
                  </a:moveTo>
                  <a:lnTo>
                    <a:pt x="26796" y="151"/>
                  </a:lnTo>
                  <a:lnTo>
                    <a:pt x="23785" y="603"/>
                  </a:lnTo>
                  <a:lnTo>
                    <a:pt x="20925" y="1355"/>
                  </a:lnTo>
                  <a:lnTo>
                    <a:pt x="18216" y="2409"/>
                  </a:lnTo>
                  <a:lnTo>
                    <a:pt x="15656" y="3614"/>
                  </a:lnTo>
                  <a:lnTo>
                    <a:pt x="13097" y="5119"/>
                  </a:lnTo>
                  <a:lnTo>
                    <a:pt x="10839" y="6775"/>
                  </a:lnTo>
                  <a:lnTo>
                    <a:pt x="8732" y="8732"/>
                  </a:lnTo>
                  <a:lnTo>
                    <a:pt x="6775" y="10839"/>
                  </a:lnTo>
                  <a:lnTo>
                    <a:pt x="5119" y="13097"/>
                  </a:lnTo>
                  <a:lnTo>
                    <a:pt x="3613" y="15506"/>
                  </a:lnTo>
                  <a:lnTo>
                    <a:pt x="2409" y="18216"/>
                  </a:lnTo>
                  <a:lnTo>
                    <a:pt x="1355" y="20926"/>
                  </a:lnTo>
                  <a:lnTo>
                    <a:pt x="602" y="23786"/>
                  </a:lnTo>
                  <a:lnTo>
                    <a:pt x="151" y="26646"/>
                  </a:lnTo>
                  <a:lnTo>
                    <a:pt x="0" y="29657"/>
                  </a:lnTo>
                  <a:lnTo>
                    <a:pt x="151" y="32818"/>
                  </a:lnTo>
                  <a:lnTo>
                    <a:pt x="602" y="35678"/>
                  </a:lnTo>
                  <a:lnTo>
                    <a:pt x="1355" y="38539"/>
                  </a:lnTo>
                  <a:lnTo>
                    <a:pt x="2409" y="41248"/>
                  </a:lnTo>
                  <a:lnTo>
                    <a:pt x="3613" y="43958"/>
                  </a:lnTo>
                  <a:lnTo>
                    <a:pt x="5119" y="46367"/>
                  </a:lnTo>
                  <a:lnTo>
                    <a:pt x="6775" y="48625"/>
                  </a:lnTo>
                  <a:lnTo>
                    <a:pt x="8732" y="50732"/>
                  </a:lnTo>
                  <a:lnTo>
                    <a:pt x="10839" y="52689"/>
                  </a:lnTo>
                  <a:lnTo>
                    <a:pt x="13097" y="54345"/>
                  </a:lnTo>
                  <a:lnTo>
                    <a:pt x="15656" y="55851"/>
                  </a:lnTo>
                  <a:lnTo>
                    <a:pt x="18216" y="57055"/>
                  </a:lnTo>
                  <a:lnTo>
                    <a:pt x="20925" y="58109"/>
                  </a:lnTo>
                  <a:lnTo>
                    <a:pt x="23785" y="58861"/>
                  </a:lnTo>
                  <a:lnTo>
                    <a:pt x="26796" y="59313"/>
                  </a:lnTo>
                  <a:lnTo>
                    <a:pt x="29807" y="59463"/>
                  </a:lnTo>
                  <a:lnTo>
                    <a:pt x="32818" y="59313"/>
                  </a:lnTo>
                  <a:lnTo>
                    <a:pt x="35678" y="58861"/>
                  </a:lnTo>
                  <a:lnTo>
                    <a:pt x="38538" y="58109"/>
                  </a:lnTo>
                  <a:lnTo>
                    <a:pt x="41248" y="57055"/>
                  </a:lnTo>
                  <a:lnTo>
                    <a:pt x="43958" y="55851"/>
                  </a:lnTo>
                  <a:lnTo>
                    <a:pt x="46366" y="54345"/>
                  </a:lnTo>
                  <a:lnTo>
                    <a:pt x="48624" y="52689"/>
                  </a:lnTo>
                  <a:lnTo>
                    <a:pt x="50732" y="50732"/>
                  </a:lnTo>
                  <a:lnTo>
                    <a:pt x="52689" y="48625"/>
                  </a:lnTo>
                  <a:lnTo>
                    <a:pt x="54345" y="46367"/>
                  </a:lnTo>
                  <a:lnTo>
                    <a:pt x="55850" y="43958"/>
                  </a:lnTo>
                  <a:lnTo>
                    <a:pt x="57205" y="41248"/>
                  </a:lnTo>
                  <a:lnTo>
                    <a:pt x="58108" y="38539"/>
                  </a:lnTo>
                  <a:lnTo>
                    <a:pt x="58861" y="35678"/>
                  </a:lnTo>
                  <a:lnTo>
                    <a:pt x="59313" y="32818"/>
                  </a:lnTo>
                  <a:lnTo>
                    <a:pt x="59463" y="29657"/>
                  </a:lnTo>
                  <a:lnTo>
                    <a:pt x="59313" y="26646"/>
                  </a:lnTo>
                  <a:lnTo>
                    <a:pt x="58861" y="23786"/>
                  </a:lnTo>
                  <a:lnTo>
                    <a:pt x="58108" y="20926"/>
                  </a:lnTo>
                  <a:lnTo>
                    <a:pt x="57205" y="18216"/>
                  </a:lnTo>
                  <a:lnTo>
                    <a:pt x="55850" y="15506"/>
                  </a:lnTo>
                  <a:lnTo>
                    <a:pt x="54345" y="13097"/>
                  </a:lnTo>
                  <a:lnTo>
                    <a:pt x="52689" y="10839"/>
                  </a:lnTo>
                  <a:lnTo>
                    <a:pt x="50732" y="8732"/>
                  </a:lnTo>
                  <a:lnTo>
                    <a:pt x="48624" y="6775"/>
                  </a:lnTo>
                  <a:lnTo>
                    <a:pt x="46366" y="5119"/>
                  </a:lnTo>
                  <a:lnTo>
                    <a:pt x="43958" y="3614"/>
                  </a:lnTo>
                  <a:lnTo>
                    <a:pt x="41248" y="2409"/>
                  </a:lnTo>
                  <a:lnTo>
                    <a:pt x="38538" y="1355"/>
                  </a:lnTo>
                  <a:lnTo>
                    <a:pt x="35678" y="603"/>
                  </a:lnTo>
                  <a:lnTo>
                    <a:pt x="32818" y="151"/>
                  </a:lnTo>
                  <a:lnTo>
                    <a:pt x="298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367649" y="1795919"/>
              <a:ext cx="1008955" cy="1008955"/>
            </a:xfrm>
            <a:custGeom>
              <a:avLst/>
              <a:gdLst/>
              <a:ahLst/>
              <a:cxnLst/>
              <a:rect l="l" t="t" r="r" b="b"/>
              <a:pathLst>
                <a:path w="59464" h="59464" fill="none" extrusionOk="0">
                  <a:moveTo>
                    <a:pt x="29807" y="59463"/>
                  </a:moveTo>
                  <a:lnTo>
                    <a:pt x="29807" y="59463"/>
                  </a:lnTo>
                  <a:lnTo>
                    <a:pt x="26796" y="59313"/>
                  </a:lnTo>
                  <a:lnTo>
                    <a:pt x="23785" y="58861"/>
                  </a:lnTo>
                  <a:lnTo>
                    <a:pt x="20925" y="58109"/>
                  </a:lnTo>
                  <a:lnTo>
                    <a:pt x="18216" y="57055"/>
                  </a:lnTo>
                  <a:lnTo>
                    <a:pt x="15656" y="55851"/>
                  </a:lnTo>
                  <a:lnTo>
                    <a:pt x="13097" y="54345"/>
                  </a:lnTo>
                  <a:lnTo>
                    <a:pt x="10839" y="52689"/>
                  </a:lnTo>
                  <a:lnTo>
                    <a:pt x="8732" y="50732"/>
                  </a:lnTo>
                  <a:lnTo>
                    <a:pt x="6775" y="48625"/>
                  </a:lnTo>
                  <a:lnTo>
                    <a:pt x="5119" y="46367"/>
                  </a:lnTo>
                  <a:lnTo>
                    <a:pt x="3613" y="43958"/>
                  </a:lnTo>
                  <a:lnTo>
                    <a:pt x="2409" y="41248"/>
                  </a:lnTo>
                  <a:lnTo>
                    <a:pt x="1355" y="38539"/>
                  </a:lnTo>
                  <a:lnTo>
                    <a:pt x="602" y="35678"/>
                  </a:lnTo>
                  <a:lnTo>
                    <a:pt x="151" y="32818"/>
                  </a:lnTo>
                  <a:lnTo>
                    <a:pt x="0" y="29657"/>
                  </a:lnTo>
                  <a:lnTo>
                    <a:pt x="0" y="29657"/>
                  </a:lnTo>
                  <a:lnTo>
                    <a:pt x="151" y="26646"/>
                  </a:lnTo>
                  <a:lnTo>
                    <a:pt x="602" y="23786"/>
                  </a:lnTo>
                  <a:lnTo>
                    <a:pt x="1355" y="20926"/>
                  </a:lnTo>
                  <a:lnTo>
                    <a:pt x="2409" y="18216"/>
                  </a:lnTo>
                  <a:lnTo>
                    <a:pt x="3613" y="15506"/>
                  </a:lnTo>
                  <a:lnTo>
                    <a:pt x="5119" y="13097"/>
                  </a:lnTo>
                  <a:lnTo>
                    <a:pt x="6775" y="10839"/>
                  </a:lnTo>
                  <a:lnTo>
                    <a:pt x="8732" y="8732"/>
                  </a:lnTo>
                  <a:lnTo>
                    <a:pt x="10839" y="6775"/>
                  </a:lnTo>
                  <a:lnTo>
                    <a:pt x="13097" y="5119"/>
                  </a:lnTo>
                  <a:lnTo>
                    <a:pt x="15656" y="3614"/>
                  </a:lnTo>
                  <a:lnTo>
                    <a:pt x="18216" y="2409"/>
                  </a:lnTo>
                  <a:lnTo>
                    <a:pt x="20925" y="1355"/>
                  </a:lnTo>
                  <a:lnTo>
                    <a:pt x="23785" y="603"/>
                  </a:lnTo>
                  <a:lnTo>
                    <a:pt x="26796" y="151"/>
                  </a:lnTo>
                  <a:lnTo>
                    <a:pt x="29807" y="1"/>
                  </a:lnTo>
                  <a:lnTo>
                    <a:pt x="29807" y="1"/>
                  </a:lnTo>
                  <a:lnTo>
                    <a:pt x="32818" y="151"/>
                  </a:lnTo>
                  <a:lnTo>
                    <a:pt x="35678" y="603"/>
                  </a:lnTo>
                  <a:lnTo>
                    <a:pt x="38538" y="1355"/>
                  </a:lnTo>
                  <a:lnTo>
                    <a:pt x="41248" y="2409"/>
                  </a:lnTo>
                  <a:lnTo>
                    <a:pt x="43958" y="3614"/>
                  </a:lnTo>
                  <a:lnTo>
                    <a:pt x="46366" y="5119"/>
                  </a:lnTo>
                  <a:lnTo>
                    <a:pt x="48624" y="6775"/>
                  </a:lnTo>
                  <a:lnTo>
                    <a:pt x="50732" y="8732"/>
                  </a:lnTo>
                  <a:lnTo>
                    <a:pt x="52689" y="10839"/>
                  </a:lnTo>
                  <a:lnTo>
                    <a:pt x="54345" y="13097"/>
                  </a:lnTo>
                  <a:lnTo>
                    <a:pt x="55850" y="15506"/>
                  </a:lnTo>
                  <a:lnTo>
                    <a:pt x="57205" y="18216"/>
                  </a:lnTo>
                  <a:lnTo>
                    <a:pt x="58108" y="20926"/>
                  </a:lnTo>
                  <a:lnTo>
                    <a:pt x="58861" y="23786"/>
                  </a:lnTo>
                  <a:lnTo>
                    <a:pt x="59313" y="26646"/>
                  </a:lnTo>
                  <a:lnTo>
                    <a:pt x="59463" y="29657"/>
                  </a:lnTo>
                  <a:lnTo>
                    <a:pt x="59463" y="29657"/>
                  </a:lnTo>
                  <a:lnTo>
                    <a:pt x="59313" y="32818"/>
                  </a:lnTo>
                  <a:lnTo>
                    <a:pt x="58861" y="35678"/>
                  </a:lnTo>
                  <a:lnTo>
                    <a:pt x="58108" y="38539"/>
                  </a:lnTo>
                  <a:lnTo>
                    <a:pt x="57205" y="41248"/>
                  </a:lnTo>
                  <a:lnTo>
                    <a:pt x="55850" y="43958"/>
                  </a:lnTo>
                  <a:lnTo>
                    <a:pt x="54345" y="46367"/>
                  </a:lnTo>
                  <a:lnTo>
                    <a:pt x="52689" y="48625"/>
                  </a:lnTo>
                  <a:lnTo>
                    <a:pt x="50732" y="50732"/>
                  </a:lnTo>
                  <a:lnTo>
                    <a:pt x="48624" y="52689"/>
                  </a:lnTo>
                  <a:lnTo>
                    <a:pt x="46366" y="54345"/>
                  </a:lnTo>
                  <a:lnTo>
                    <a:pt x="43958" y="55851"/>
                  </a:lnTo>
                  <a:lnTo>
                    <a:pt x="41248" y="57055"/>
                  </a:lnTo>
                  <a:lnTo>
                    <a:pt x="38538" y="58109"/>
                  </a:lnTo>
                  <a:lnTo>
                    <a:pt x="35678" y="58861"/>
                  </a:lnTo>
                  <a:lnTo>
                    <a:pt x="32818" y="59313"/>
                  </a:lnTo>
                  <a:lnTo>
                    <a:pt x="29807" y="594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377864" y="1806133"/>
              <a:ext cx="988510" cy="988527"/>
            </a:xfrm>
            <a:custGeom>
              <a:avLst/>
              <a:gdLst/>
              <a:ahLst/>
              <a:cxnLst/>
              <a:rect l="l" t="t" r="r" b="b"/>
              <a:pathLst>
                <a:path w="58259" h="58260" fill="none" extrusionOk="0">
                  <a:moveTo>
                    <a:pt x="29205" y="1"/>
                  </a:moveTo>
                  <a:lnTo>
                    <a:pt x="29205" y="1"/>
                  </a:lnTo>
                  <a:lnTo>
                    <a:pt x="26194" y="151"/>
                  </a:lnTo>
                  <a:lnTo>
                    <a:pt x="23334" y="603"/>
                  </a:lnTo>
                  <a:lnTo>
                    <a:pt x="20474" y="1356"/>
                  </a:lnTo>
                  <a:lnTo>
                    <a:pt x="17764" y="2259"/>
                  </a:lnTo>
                  <a:lnTo>
                    <a:pt x="15355" y="3463"/>
                  </a:lnTo>
                  <a:lnTo>
                    <a:pt x="12947" y="4969"/>
                  </a:lnTo>
                  <a:lnTo>
                    <a:pt x="10689" y="6624"/>
                  </a:lnTo>
                  <a:lnTo>
                    <a:pt x="8581" y="8581"/>
                  </a:lnTo>
                  <a:lnTo>
                    <a:pt x="6624" y="10538"/>
                  </a:lnTo>
                  <a:lnTo>
                    <a:pt x="4968" y="12797"/>
                  </a:lnTo>
                  <a:lnTo>
                    <a:pt x="3613" y="15205"/>
                  </a:lnTo>
                  <a:lnTo>
                    <a:pt x="2259" y="17764"/>
                  </a:lnTo>
                  <a:lnTo>
                    <a:pt x="1355" y="20474"/>
                  </a:lnTo>
                  <a:lnTo>
                    <a:pt x="603" y="23334"/>
                  </a:lnTo>
                  <a:lnTo>
                    <a:pt x="151" y="26195"/>
                  </a:lnTo>
                  <a:lnTo>
                    <a:pt x="0" y="29055"/>
                  </a:lnTo>
                  <a:lnTo>
                    <a:pt x="0" y="29055"/>
                  </a:lnTo>
                  <a:lnTo>
                    <a:pt x="151" y="32066"/>
                  </a:lnTo>
                  <a:lnTo>
                    <a:pt x="603" y="34926"/>
                  </a:lnTo>
                  <a:lnTo>
                    <a:pt x="1355" y="37786"/>
                  </a:lnTo>
                  <a:lnTo>
                    <a:pt x="2259" y="40496"/>
                  </a:lnTo>
                  <a:lnTo>
                    <a:pt x="3613" y="43055"/>
                  </a:lnTo>
                  <a:lnTo>
                    <a:pt x="4968" y="45463"/>
                  </a:lnTo>
                  <a:lnTo>
                    <a:pt x="6624" y="47571"/>
                  </a:lnTo>
                  <a:lnTo>
                    <a:pt x="8581" y="49679"/>
                  </a:lnTo>
                  <a:lnTo>
                    <a:pt x="10689" y="51636"/>
                  </a:lnTo>
                  <a:lnTo>
                    <a:pt x="12947" y="53292"/>
                  </a:lnTo>
                  <a:lnTo>
                    <a:pt x="15355" y="54797"/>
                  </a:lnTo>
                  <a:lnTo>
                    <a:pt x="17764" y="56001"/>
                  </a:lnTo>
                  <a:lnTo>
                    <a:pt x="20474" y="56904"/>
                  </a:lnTo>
                  <a:lnTo>
                    <a:pt x="23334" y="57657"/>
                  </a:lnTo>
                  <a:lnTo>
                    <a:pt x="26194" y="58109"/>
                  </a:lnTo>
                  <a:lnTo>
                    <a:pt x="29205" y="58259"/>
                  </a:lnTo>
                  <a:lnTo>
                    <a:pt x="29205" y="58259"/>
                  </a:lnTo>
                  <a:lnTo>
                    <a:pt x="32065" y="58109"/>
                  </a:lnTo>
                  <a:lnTo>
                    <a:pt x="35076" y="57657"/>
                  </a:lnTo>
                  <a:lnTo>
                    <a:pt x="37786" y="56904"/>
                  </a:lnTo>
                  <a:lnTo>
                    <a:pt x="40495" y="56001"/>
                  </a:lnTo>
                  <a:lnTo>
                    <a:pt x="43055" y="54797"/>
                  </a:lnTo>
                  <a:lnTo>
                    <a:pt x="45463" y="53292"/>
                  </a:lnTo>
                  <a:lnTo>
                    <a:pt x="47721" y="51636"/>
                  </a:lnTo>
                  <a:lnTo>
                    <a:pt x="49678" y="49679"/>
                  </a:lnTo>
                  <a:lnTo>
                    <a:pt x="51635" y="47571"/>
                  </a:lnTo>
                  <a:lnTo>
                    <a:pt x="53291" y="45463"/>
                  </a:lnTo>
                  <a:lnTo>
                    <a:pt x="54797" y="43055"/>
                  </a:lnTo>
                  <a:lnTo>
                    <a:pt x="56001" y="40496"/>
                  </a:lnTo>
                  <a:lnTo>
                    <a:pt x="56904" y="37786"/>
                  </a:lnTo>
                  <a:lnTo>
                    <a:pt x="57657" y="34926"/>
                  </a:lnTo>
                  <a:lnTo>
                    <a:pt x="58108" y="32066"/>
                  </a:lnTo>
                  <a:lnTo>
                    <a:pt x="58259" y="29055"/>
                  </a:lnTo>
                  <a:lnTo>
                    <a:pt x="58259" y="29055"/>
                  </a:lnTo>
                  <a:lnTo>
                    <a:pt x="58108" y="26195"/>
                  </a:lnTo>
                  <a:lnTo>
                    <a:pt x="57657" y="23334"/>
                  </a:lnTo>
                  <a:lnTo>
                    <a:pt x="56904" y="20474"/>
                  </a:lnTo>
                  <a:lnTo>
                    <a:pt x="56001" y="17764"/>
                  </a:lnTo>
                  <a:lnTo>
                    <a:pt x="54797" y="15205"/>
                  </a:lnTo>
                  <a:lnTo>
                    <a:pt x="53291" y="12797"/>
                  </a:lnTo>
                  <a:lnTo>
                    <a:pt x="51635" y="10538"/>
                  </a:lnTo>
                  <a:lnTo>
                    <a:pt x="49678" y="8581"/>
                  </a:lnTo>
                  <a:lnTo>
                    <a:pt x="47721" y="6624"/>
                  </a:lnTo>
                  <a:lnTo>
                    <a:pt x="45463" y="4969"/>
                  </a:lnTo>
                  <a:lnTo>
                    <a:pt x="43055" y="3463"/>
                  </a:lnTo>
                  <a:lnTo>
                    <a:pt x="40495" y="2259"/>
                  </a:lnTo>
                  <a:lnTo>
                    <a:pt x="37786" y="1356"/>
                  </a:lnTo>
                  <a:lnTo>
                    <a:pt x="35076" y="603"/>
                  </a:lnTo>
                  <a:lnTo>
                    <a:pt x="32065" y="151"/>
                  </a:lnTo>
                  <a:lnTo>
                    <a:pt x="292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400855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extrusionOk="0">
                  <a:moveTo>
                    <a:pt x="27248" y="0"/>
                  </a:move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667" y="2710"/>
                  </a:lnTo>
                  <a:lnTo>
                    <a:pt x="17312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8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8" y="11742"/>
                  </a:lnTo>
                  <a:lnTo>
                    <a:pt x="9785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172" y="29958"/>
                  </a:lnTo>
                  <a:lnTo>
                    <a:pt x="0" y="55399"/>
                  </a:lnTo>
                  <a:lnTo>
                    <a:pt x="58108" y="55399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323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400855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fill="none" extrusionOk="0">
                  <a:moveTo>
                    <a:pt x="29054" y="0"/>
                  </a:moveTo>
                  <a:lnTo>
                    <a:pt x="29054" y="0"/>
                  </a:lnTo>
                  <a:lnTo>
                    <a:pt x="27248" y="0"/>
                  </a:ln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667" y="2710"/>
                  </a:lnTo>
                  <a:lnTo>
                    <a:pt x="17312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8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8" y="11742"/>
                  </a:lnTo>
                  <a:lnTo>
                    <a:pt x="9785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172" y="29958"/>
                  </a:lnTo>
                  <a:lnTo>
                    <a:pt x="0" y="55399"/>
                  </a:lnTo>
                  <a:lnTo>
                    <a:pt x="58108" y="55399"/>
                  </a:lnTo>
                  <a:lnTo>
                    <a:pt x="51936" y="29958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323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lnTo>
                    <a:pt x="290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54489" y="3320822"/>
              <a:ext cx="988527" cy="939983"/>
            </a:xfrm>
            <a:custGeom>
              <a:avLst/>
              <a:gdLst/>
              <a:ahLst/>
              <a:cxnLst/>
              <a:rect l="l" t="t" r="r" b="b"/>
              <a:pathLst>
                <a:path w="58260" h="55399" extrusionOk="0">
                  <a:moveTo>
                    <a:pt x="27248" y="0"/>
                  </a:moveTo>
                  <a:lnTo>
                    <a:pt x="25442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3" y="3764"/>
                  </a:lnTo>
                  <a:lnTo>
                    <a:pt x="15958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442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1" y="55399"/>
                  </a:lnTo>
                  <a:lnTo>
                    <a:pt x="58259" y="55399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7" y="16861"/>
                  </a:lnTo>
                  <a:lnTo>
                    <a:pt x="48926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453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454489" y="3320822"/>
              <a:ext cx="988527" cy="939983"/>
            </a:xfrm>
            <a:custGeom>
              <a:avLst/>
              <a:gdLst/>
              <a:ahLst/>
              <a:cxnLst/>
              <a:rect l="l" t="t" r="r" b="b"/>
              <a:pathLst>
                <a:path w="58260" h="55399" fill="none" extrusionOk="0">
                  <a:moveTo>
                    <a:pt x="29205" y="0"/>
                  </a:moveTo>
                  <a:lnTo>
                    <a:pt x="29205" y="0"/>
                  </a:lnTo>
                  <a:lnTo>
                    <a:pt x="27248" y="0"/>
                  </a:lnTo>
                  <a:lnTo>
                    <a:pt x="25442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3" y="3764"/>
                  </a:lnTo>
                  <a:lnTo>
                    <a:pt x="15958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442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1" y="55399"/>
                  </a:lnTo>
                  <a:lnTo>
                    <a:pt x="58259" y="55399"/>
                  </a:lnTo>
                  <a:lnTo>
                    <a:pt x="51937" y="29958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6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453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lnTo>
                    <a:pt x="29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3778897" y="1527731"/>
              <a:ext cx="1936144" cy="733081"/>
            </a:xfrm>
            <a:custGeom>
              <a:avLst/>
              <a:gdLst/>
              <a:ahLst/>
              <a:cxnLst/>
              <a:rect l="l" t="t" r="r" b="b"/>
              <a:pathLst>
                <a:path w="114109" h="43205" extrusionOk="0">
                  <a:moveTo>
                    <a:pt x="9785" y="0"/>
                  </a:moveTo>
                  <a:lnTo>
                    <a:pt x="8731" y="151"/>
                  </a:lnTo>
                  <a:lnTo>
                    <a:pt x="7678" y="452"/>
                  </a:lnTo>
                  <a:lnTo>
                    <a:pt x="6774" y="753"/>
                  </a:lnTo>
                  <a:lnTo>
                    <a:pt x="5871" y="1054"/>
                  </a:lnTo>
                  <a:lnTo>
                    <a:pt x="4968" y="1505"/>
                  </a:lnTo>
                  <a:lnTo>
                    <a:pt x="4215" y="2108"/>
                  </a:lnTo>
                  <a:lnTo>
                    <a:pt x="3463" y="2710"/>
                  </a:lnTo>
                  <a:lnTo>
                    <a:pt x="2710" y="3462"/>
                  </a:lnTo>
                  <a:lnTo>
                    <a:pt x="2108" y="4215"/>
                  </a:lnTo>
                  <a:lnTo>
                    <a:pt x="1506" y="5118"/>
                  </a:lnTo>
                  <a:lnTo>
                    <a:pt x="1054" y="6022"/>
                  </a:lnTo>
                  <a:lnTo>
                    <a:pt x="602" y="6925"/>
                  </a:lnTo>
                  <a:lnTo>
                    <a:pt x="301" y="7979"/>
                  </a:lnTo>
                  <a:lnTo>
                    <a:pt x="151" y="9032"/>
                  </a:lnTo>
                  <a:lnTo>
                    <a:pt x="0" y="10086"/>
                  </a:lnTo>
                  <a:lnTo>
                    <a:pt x="0" y="11140"/>
                  </a:lnTo>
                  <a:lnTo>
                    <a:pt x="151" y="12043"/>
                  </a:lnTo>
                  <a:lnTo>
                    <a:pt x="452" y="13097"/>
                  </a:lnTo>
                  <a:lnTo>
                    <a:pt x="753" y="14000"/>
                  </a:lnTo>
                  <a:lnTo>
                    <a:pt x="1054" y="14903"/>
                  </a:lnTo>
                  <a:lnTo>
                    <a:pt x="1656" y="15807"/>
                  </a:lnTo>
                  <a:lnTo>
                    <a:pt x="2108" y="16559"/>
                  </a:lnTo>
                  <a:lnTo>
                    <a:pt x="2710" y="17463"/>
                  </a:lnTo>
                  <a:lnTo>
                    <a:pt x="3463" y="18065"/>
                  </a:lnTo>
                  <a:lnTo>
                    <a:pt x="4215" y="18667"/>
                  </a:lnTo>
                  <a:lnTo>
                    <a:pt x="5119" y="19269"/>
                  </a:lnTo>
                  <a:lnTo>
                    <a:pt x="6022" y="19721"/>
                  </a:lnTo>
                  <a:lnTo>
                    <a:pt x="6925" y="20172"/>
                  </a:lnTo>
                  <a:lnTo>
                    <a:pt x="7979" y="20473"/>
                  </a:lnTo>
                  <a:lnTo>
                    <a:pt x="101313" y="42904"/>
                  </a:lnTo>
                  <a:lnTo>
                    <a:pt x="102367" y="43205"/>
                  </a:lnTo>
                  <a:lnTo>
                    <a:pt x="104324" y="43205"/>
                  </a:lnTo>
                  <a:lnTo>
                    <a:pt x="105377" y="43054"/>
                  </a:lnTo>
                  <a:lnTo>
                    <a:pt x="106431" y="42904"/>
                  </a:lnTo>
                  <a:lnTo>
                    <a:pt x="107334" y="42603"/>
                  </a:lnTo>
                  <a:lnTo>
                    <a:pt x="108238" y="42151"/>
                  </a:lnTo>
                  <a:lnTo>
                    <a:pt x="109141" y="41699"/>
                  </a:lnTo>
                  <a:lnTo>
                    <a:pt x="109894" y="41097"/>
                  </a:lnTo>
                  <a:lnTo>
                    <a:pt x="110646" y="40495"/>
                  </a:lnTo>
                  <a:lnTo>
                    <a:pt x="111399" y="39742"/>
                  </a:lnTo>
                  <a:lnTo>
                    <a:pt x="112001" y="38990"/>
                  </a:lnTo>
                  <a:lnTo>
                    <a:pt x="112603" y="38237"/>
                  </a:lnTo>
                  <a:lnTo>
                    <a:pt x="113055" y="37334"/>
                  </a:lnTo>
                  <a:lnTo>
                    <a:pt x="113506" y="36280"/>
                  </a:lnTo>
                  <a:lnTo>
                    <a:pt x="113808" y="35226"/>
                  </a:lnTo>
                  <a:lnTo>
                    <a:pt x="113958" y="34323"/>
                  </a:lnTo>
                  <a:lnTo>
                    <a:pt x="114109" y="33269"/>
                  </a:lnTo>
                  <a:lnTo>
                    <a:pt x="114109" y="32215"/>
                  </a:lnTo>
                  <a:lnTo>
                    <a:pt x="113958" y="31162"/>
                  </a:lnTo>
                  <a:lnTo>
                    <a:pt x="113657" y="30258"/>
                  </a:lnTo>
                  <a:lnTo>
                    <a:pt x="113356" y="29205"/>
                  </a:lnTo>
                  <a:lnTo>
                    <a:pt x="113055" y="28301"/>
                  </a:lnTo>
                  <a:lnTo>
                    <a:pt x="112603" y="27398"/>
                  </a:lnTo>
                  <a:lnTo>
                    <a:pt x="112001" y="26645"/>
                  </a:lnTo>
                  <a:lnTo>
                    <a:pt x="111399" y="25893"/>
                  </a:lnTo>
                  <a:lnTo>
                    <a:pt x="110646" y="25140"/>
                  </a:lnTo>
                  <a:lnTo>
                    <a:pt x="109894" y="24538"/>
                  </a:lnTo>
                  <a:lnTo>
                    <a:pt x="108990" y="23936"/>
                  </a:lnTo>
                  <a:lnTo>
                    <a:pt x="108087" y="23484"/>
                  </a:lnTo>
                  <a:lnTo>
                    <a:pt x="107184" y="23032"/>
                  </a:lnTo>
                  <a:lnTo>
                    <a:pt x="106130" y="22731"/>
                  </a:lnTo>
                  <a:lnTo>
                    <a:pt x="12796" y="301"/>
                  </a:lnTo>
                  <a:lnTo>
                    <a:pt x="11742" y="151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3778897" y="1527731"/>
              <a:ext cx="1936144" cy="733081"/>
            </a:xfrm>
            <a:custGeom>
              <a:avLst/>
              <a:gdLst/>
              <a:ahLst/>
              <a:cxnLst/>
              <a:rect l="l" t="t" r="r" b="b"/>
              <a:pathLst>
                <a:path w="114109" h="43205" fill="none" extrusionOk="0">
                  <a:moveTo>
                    <a:pt x="301" y="7979"/>
                  </a:moveTo>
                  <a:lnTo>
                    <a:pt x="301" y="7979"/>
                  </a:lnTo>
                  <a:lnTo>
                    <a:pt x="602" y="6925"/>
                  </a:lnTo>
                  <a:lnTo>
                    <a:pt x="1054" y="6022"/>
                  </a:lnTo>
                  <a:lnTo>
                    <a:pt x="1506" y="5118"/>
                  </a:lnTo>
                  <a:lnTo>
                    <a:pt x="2108" y="4215"/>
                  </a:lnTo>
                  <a:lnTo>
                    <a:pt x="2710" y="3462"/>
                  </a:lnTo>
                  <a:lnTo>
                    <a:pt x="3463" y="2710"/>
                  </a:lnTo>
                  <a:lnTo>
                    <a:pt x="4215" y="2108"/>
                  </a:lnTo>
                  <a:lnTo>
                    <a:pt x="4968" y="1505"/>
                  </a:lnTo>
                  <a:lnTo>
                    <a:pt x="5871" y="1054"/>
                  </a:lnTo>
                  <a:lnTo>
                    <a:pt x="6774" y="753"/>
                  </a:lnTo>
                  <a:lnTo>
                    <a:pt x="7678" y="452"/>
                  </a:lnTo>
                  <a:lnTo>
                    <a:pt x="8731" y="151"/>
                  </a:lnTo>
                  <a:lnTo>
                    <a:pt x="9785" y="0"/>
                  </a:lnTo>
                  <a:lnTo>
                    <a:pt x="10688" y="0"/>
                  </a:lnTo>
                  <a:lnTo>
                    <a:pt x="11742" y="151"/>
                  </a:lnTo>
                  <a:lnTo>
                    <a:pt x="12796" y="301"/>
                  </a:lnTo>
                  <a:lnTo>
                    <a:pt x="106130" y="22731"/>
                  </a:lnTo>
                  <a:lnTo>
                    <a:pt x="106130" y="22731"/>
                  </a:lnTo>
                  <a:lnTo>
                    <a:pt x="107184" y="23032"/>
                  </a:lnTo>
                  <a:lnTo>
                    <a:pt x="108087" y="23484"/>
                  </a:lnTo>
                  <a:lnTo>
                    <a:pt x="108990" y="23936"/>
                  </a:lnTo>
                  <a:lnTo>
                    <a:pt x="109894" y="24538"/>
                  </a:lnTo>
                  <a:lnTo>
                    <a:pt x="110646" y="25140"/>
                  </a:lnTo>
                  <a:lnTo>
                    <a:pt x="111399" y="25893"/>
                  </a:lnTo>
                  <a:lnTo>
                    <a:pt x="112001" y="26645"/>
                  </a:lnTo>
                  <a:lnTo>
                    <a:pt x="112603" y="27398"/>
                  </a:lnTo>
                  <a:lnTo>
                    <a:pt x="113055" y="28301"/>
                  </a:lnTo>
                  <a:lnTo>
                    <a:pt x="113356" y="29205"/>
                  </a:lnTo>
                  <a:lnTo>
                    <a:pt x="113657" y="30258"/>
                  </a:lnTo>
                  <a:lnTo>
                    <a:pt x="113958" y="31162"/>
                  </a:lnTo>
                  <a:lnTo>
                    <a:pt x="114109" y="32215"/>
                  </a:lnTo>
                  <a:lnTo>
                    <a:pt x="114109" y="33269"/>
                  </a:lnTo>
                  <a:lnTo>
                    <a:pt x="113958" y="34323"/>
                  </a:lnTo>
                  <a:lnTo>
                    <a:pt x="113808" y="35226"/>
                  </a:lnTo>
                  <a:lnTo>
                    <a:pt x="113808" y="35226"/>
                  </a:lnTo>
                  <a:lnTo>
                    <a:pt x="113506" y="36280"/>
                  </a:lnTo>
                  <a:lnTo>
                    <a:pt x="113055" y="37334"/>
                  </a:lnTo>
                  <a:lnTo>
                    <a:pt x="112603" y="38237"/>
                  </a:lnTo>
                  <a:lnTo>
                    <a:pt x="112001" y="38990"/>
                  </a:lnTo>
                  <a:lnTo>
                    <a:pt x="111399" y="39742"/>
                  </a:lnTo>
                  <a:lnTo>
                    <a:pt x="110646" y="40495"/>
                  </a:lnTo>
                  <a:lnTo>
                    <a:pt x="109894" y="41097"/>
                  </a:lnTo>
                  <a:lnTo>
                    <a:pt x="109141" y="41699"/>
                  </a:lnTo>
                  <a:lnTo>
                    <a:pt x="108238" y="42151"/>
                  </a:lnTo>
                  <a:lnTo>
                    <a:pt x="107334" y="42603"/>
                  </a:lnTo>
                  <a:lnTo>
                    <a:pt x="106431" y="42904"/>
                  </a:lnTo>
                  <a:lnTo>
                    <a:pt x="105377" y="43054"/>
                  </a:lnTo>
                  <a:lnTo>
                    <a:pt x="104324" y="43205"/>
                  </a:lnTo>
                  <a:lnTo>
                    <a:pt x="103420" y="43205"/>
                  </a:lnTo>
                  <a:lnTo>
                    <a:pt x="102367" y="43205"/>
                  </a:lnTo>
                  <a:lnTo>
                    <a:pt x="101313" y="42904"/>
                  </a:lnTo>
                  <a:lnTo>
                    <a:pt x="7979" y="20473"/>
                  </a:lnTo>
                  <a:lnTo>
                    <a:pt x="7979" y="20473"/>
                  </a:lnTo>
                  <a:lnTo>
                    <a:pt x="6925" y="20172"/>
                  </a:lnTo>
                  <a:lnTo>
                    <a:pt x="6022" y="19721"/>
                  </a:lnTo>
                  <a:lnTo>
                    <a:pt x="5119" y="19269"/>
                  </a:lnTo>
                  <a:lnTo>
                    <a:pt x="4215" y="18667"/>
                  </a:lnTo>
                  <a:lnTo>
                    <a:pt x="3463" y="18065"/>
                  </a:lnTo>
                  <a:lnTo>
                    <a:pt x="2710" y="17463"/>
                  </a:lnTo>
                  <a:lnTo>
                    <a:pt x="2108" y="16559"/>
                  </a:lnTo>
                  <a:lnTo>
                    <a:pt x="1656" y="15807"/>
                  </a:lnTo>
                  <a:lnTo>
                    <a:pt x="1054" y="14903"/>
                  </a:lnTo>
                  <a:lnTo>
                    <a:pt x="753" y="14000"/>
                  </a:lnTo>
                  <a:lnTo>
                    <a:pt x="452" y="13097"/>
                  </a:lnTo>
                  <a:lnTo>
                    <a:pt x="151" y="12043"/>
                  </a:lnTo>
                  <a:lnTo>
                    <a:pt x="0" y="11140"/>
                  </a:lnTo>
                  <a:lnTo>
                    <a:pt x="0" y="10086"/>
                  </a:lnTo>
                  <a:lnTo>
                    <a:pt x="151" y="9032"/>
                  </a:lnTo>
                  <a:lnTo>
                    <a:pt x="301" y="7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3809541" y="1509847"/>
              <a:ext cx="1936161" cy="733081"/>
            </a:xfrm>
            <a:custGeom>
              <a:avLst/>
              <a:gdLst/>
              <a:ahLst/>
              <a:cxnLst/>
              <a:rect l="l" t="t" r="r" b="b"/>
              <a:pathLst>
                <a:path w="114110" h="43205" extrusionOk="0">
                  <a:moveTo>
                    <a:pt x="9786" y="0"/>
                  </a:moveTo>
                  <a:lnTo>
                    <a:pt x="8732" y="151"/>
                  </a:lnTo>
                  <a:lnTo>
                    <a:pt x="7678" y="301"/>
                  </a:lnTo>
                  <a:lnTo>
                    <a:pt x="6775" y="602"/>
                  </a:lnTo>
                  <a:lnTo>
                    <a:pt x="5872" y="1054"/>
                  </a:lnTo>
                  <a:lnTo>
                    <a:pt x="4968" y="1506"/>
                  </a:lnTo>
                  <a:lnTo>
                    <a:pt x="4216" y="2108"/>
                  </a:lnTo>
                  <a:lnTo>
                    <a:pt x="3463" y="2710"/>
                  </a:lnTo>
                  <a:lnTo>
                    <a:pt x="2710" y="3463"/>
                  </a:lnTo>
                  <a:lnTo>
                    <a:pt x="2108" y="4215"/>
                  </a:lnTo>
                  <a:lnTo>
                    <a:pt x="1506" y="5119"/>
                  </a:lnTo>
                  <a:lnTo>
                    <a:pt x="1054" y="6022"/>
                  </a:lnTo>
                  <a:lnTo>
                    <a:pt x="603" y="6925"/>
                  </a:lnTo>
                  <a:lnTo>
                    <a:pt x="302" y="7979"/>
                  </a:lnTo>
                  <a:lnTo>
                    <a:pt x="151" y="9033"/>
                  </a:lnTo>
                  <a:lnTo>
                    <a:pt x="1" y="9936"/>
                  </a:lnTo>
                  <a:lnTo>
                    <a:pt x="1" y="10990"/>
                  </a:lnTo>
                  <a:lnTo>
                    <a:pt x="151" y="12043"/>
                  </a:lnTo>
                  <a:lnTo>
                    <a:pt x="452" y="12947"/>
                  </a:lnTo>
                  <a:lnTo>
                    <a:pt x="753" y="14000"/>
                  </a:lnTo>
                  <a:lnTo>
                    <a:pt x="1054" y="14904"/>
                  </a:lnTo>
                  <a:lnTo>
                    <a:pt x="1506" y="15807"/>
                  </a:lnTo>
                  <a:lnTo>
                    <a:pt x="2108" y="16560"/>
                  </a:lnTo>
                  <a:lnTo>
                    <a:pt x="2710" y="17312"/>
                  </a:lnTo>
                  <a:lnTo>
                    <a:pt x="3463" y="18065"/>
                  </a:lnTo>
                  <a:lnTo>
                    <a:pt x="4216" y="18667"/>
                  </a:lnTo>
                  <a:lnTo>
                    <a:pt x="5119" y="19269"/>
                  </a:lnTo>
                  <a:lnTo>
                    <a:pt x="6022" y="19721"/>
                  </a:lnTo>
                  <a:lnTo>
                    <a:pt x="6925" y="20172"/>
                  </a:lnTo>
                  <a:lnTo>
                    <a:pt x="7979" y="20474"/>
                  </a:lnTo>
                  <a:lnTo>
                    <a:pt x="101313" y="42904"/>
                  </a:lnTo>
                  <a:lnTo>
                    <a:pt x="102367" y="43054"/>
                  </a:lnTo>
                  <a:lnTo>
                    <a:pt x="103421" y="43205"/>
                  </a:lnTo>
                  <a:lnTo>
                    <a:pt x="104324" y="43205"/>
                  </a:lnTo>
                  <a:lnTo>
                    <a:pt x="105378" y="43054"/>
                  </a:lnTo>
                  <a:lnTo>
                    <a:pt x="106432" y="42753"/>
                  </a:lnTo>
                  <a:lnTo>
                    <a:pt x="107335" y="42452"/>
                  </a:lnTo>
                  <a:lnTo>
                    <a:pt x="108238" y="42151"/>
                  </a:lnTo>
                  <a:lnTo>
                    <a:pt x="109141" y="41700"/>
                  </a:lnTo>
                  <a:lnTo>
                    <a:pt x="109894" y="41097"/>
                  </a:lnTo>
                  <a:lnTo>
                    <a:pt x="110647" y="40495"/>
                  </a:lnTo>
                  <a:lnTo>
                    <a:pt x="111399" y="39743"/>
                  </a:lnTo>
                  <a:lnTo>
                    <a:pt x="112002" y="38990"/>
                  </a:lnTo>
                  <a:lnTo>
                    <a:pt x="112604" y="38087"/>
                  </a:lnTo>
                  <a:lnTo>
                    <a:pt x="113055" y="37183"/>
                  </a:lnTo>
                  <a:lnTo>
                    <a:pt x="113507" y="36280"/>
                  </a:lnTo>
                  <a:lnTo>
                    <a:pt x="113808" y="35226"/>
                  </a:lnTo>
                  <a:lnTo>
                    <a:pt x="113959" y="34173"/>
                  </a:lnTo>
                  <a:lnTo>
                    <a:pt x="114109" y="33119"/>
                  </a:lnTo>
                  <a:lnTo>
                    <a:pt x="114109" y="32216"/>
                  </a:lnTo>
                  <a:lnTo>
                    <a:pt x="113959" y="31162"/>
                  </a:lnTo>
                  <a:lnTo>
                    <a:pt x="113657" y="30108"/>
                  </a:lnTo>
                  <a:lnTo>
                    <a:pt x="113356" y="29205"/>
                  </a:lnTo>
                  <a:lnTo>
                    <a:pt x="113055" y="28302"/>
                  </a:lnTo>
                  <a:lnTo>
                    <a:pt x="112604" y="27398"/>
                  </a:lnTo>
                  <a:lnTo>
                    <a:pt x="112002" y="26646"/>
                  </a:lnTo>
                  <a:lnTo>
                    <a:pt x="111399" y="25893"/>
                  </a:lnTo>
                  <a:lnTo>
                    <a:pt x="110647" y="25140"/>
                  </a:lnTo>
                  <a:lnTo>
                    <a:pt x="109894" y="24538"/>
                  </a:lnTo>
                  <a:lnTo>
                    <a:pt x="108991" y="23936"/>
                  </a:lnTo>
                  <a:lnTo>
                    <a:pt x="108088" y="23484"/>
                  </a:lnTo>
                  <a:lnTo>
                    <a:pt x="107184" y="23033"/>
                  </a:lnTo>
                  <a:lnTo>
                    <a:pt x="106131" y="22732"/>
                  </a:lnTo>
                  <a:lnTo>
                    <a:pt x="12796" y="301"/>
                  </a:lnTo>
                  <a:lnTo>
                    <a:pt x="11743" y="151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3809541" y="1509847"/>
              <a:ext cx="1936161" cy="733081"/>
            </a:xfrm>
            <a:custGeom>
              <a:avLst/>
              <a:gdLst/>
              <a:ahLst/>
              <a:cxnLst/>
              <a:rect l="l" t="t" r="r" b="b"/>
              <a:pathLst>
                <a:path w="114110" h="43205" fill="none" extrusionOk="0">
                  <a:moveTo>
                    <a:pt x="302" y="7979"/>
                  </a:moveTo>
                  <a:lnTo>
                    <a:pt x="302" y="7979"/>
                  </a:lnTo>
                  <a:lnTo>
                    <a:pt x="603" y="6925"/>
                  </a:lnTo>
                  <a:lnTo>
                    <a:pt x="1054" y="6022"/>
                  </a:lnTo>
                  <a:lnTo>
                    <a:pt x="1506" y="5119"/>
                  </a:lnTo>
                  <a:lnTo>
                    <a:pt x="2108" y="4215"/>
                  </a:lnTo>
                  <a:lnTo>
                    <a:pt x="2710" y="3463"/>
                  </a:lnTo>
                  <a:lnTo>
                    <a:pt x="3463" y="2710"/>
                  </a:lnTo>
                  <a:lnTo>
                    <a:pt x="4216" y="2108"/>
                  </a:lnTo>
                  <a:lnTo>
                    <a:pt x="4968" y="1506"/>
                  </a:lnTo>
                  <a:lnTo>
                    <a:pt x="5872" y="1054"/>
                  </a:lnTo>
                  <a:lnTo>
                    <a:pt x="6775" y="602"/>
                  </a:lnTo>
                  <a:lnTo>
                    <a:pt x="7678" y="301"/>
                  </a:lnTo>
                  <a:lnTo>
                    <a:pt x="8732" y="151"/>
                  </a:lnTo>
                  <a:lnTo>
                    <a:pt x="9786" y="0"/>
                  </a:lnTo>
                  <a:lnTo>
                    <a:pt x="10689" y="0"/>
                  </a:lnTo>
                  <a:lnTo>
                    <a:pt x="11743" y="151"/>
                  </a:lnTo>
                  <a:lnTo>
                    <a:pt x="12796" y="301"/>
                  </a:lnTo>
                  <a:lnTo>
                    <a:pt x="106131" y="22732"/>
                  </a:lnTo>
                  <a:lnTo>
                    <a:pt x="106131" y="22732"/>
                  </a:lnTo>
                  <a:lnTo>
                    <a:pt x="107184" y="23033"/>
                  </a:lnTo>
                  <a:lnTo>
                    <a:pt x="108088" y="23484"/>
                  </a:lnTo>
                  <a:lnTo>
                    <a:pt x="108991" y="23936"/>
                  </a:lnTo>
                  <a:lnTo>
                    <a:pt x="109894" y="24538"/>
                  </a:lnTo>
                  <a:lnTo>
                    <a:pt x="110647" y="25140"/>
                  </a:lnTo>
                  <a:lnTo>
                    <a:pt x="111399" y="25893"/>
                  </a:lnTo>
                  <a:lnTo>
                    <a:pt x="112002" y="26646"/>
                  </a:lnTo>
                  <a:lnTo>
                    <a:pt x="112604" y="27398"/>
                  </a:lnTo>
                  <a:lnTo>
                    <a:pt x="113055" y="28302"/>
                  </a:lnTo>
                  <a:lnTo>
                    <a:pt x="113356" y="29205"/>
                  </a:lnTo>
                  <a:lnTo>
                    <a:pt x="113657" y="30108"/>
                  </a:lnTo>
                  <a:lnTo>
                    <a:pt x="113959" y="31162"/>
                  </a:lnTo>
                  <a:lnTo>
                    <a:pt x="114109" y="32216"/>
                  </a:lnTo>
                  <a:lnTo>
                    <a:pt x="114109" y="33119"/>
                  </a:lnTo>
                  <a:lnTo>
                    <a:pt x="113959" y="34173"/>
                  </a:lnTo>
                  <a:lnTo>
                    <a:pt x="113808" y="35226"/>
                  </a:lnTo>
                  <a:lnTo>
                    <a:pt x="113808" y="35226"/>
                  </a:lnTo>
                  <a:lnTo>
                    <a:pt x="113507" y="36280"/>
                  </a:lnTo>
                  <a:lnTo>
                    <a:pt x="113055" y="37183"/>
                  </a:lnTo>
                  <a:lnTo>
                    <a:pt x="112604" y="38087"/>
                  </a:lnTo>
                  <a:lnTo>
                    <a:pt x="112002" y="38990"/>
                  </a:lnTo>
                  <a:lnTo>
                    <a:pt x="111399" y="39743"/>
                  </a:lnTo>
                  <a:lnTo>
                    <a:pt x="110647" y="40495"/>
                  </a:lnTo>
                  <a:lnTo>
                    <a:pt x="109894" y="41097"/>
                  </a:lnTo>
                  <a:lnTo>
                    <a:pt x="109141" y="41700"/>
                  </a:lnTo>
                  <a:lnTo>
                    <a:pt x="108238" y="42151"/>
                  </a:lnTo>
                  <a:lnTo>
                    <a:pt x="107335" y="42452"/>
                  </a:lnTo>
                  <a:lnTo>
                    <a:pt x="106432" y="42753"/>
                  </a:lnTo>
                  <a:lnTo>
                    <a:pt x="105378" y="43054"/>
                  </a:lnTo>
                  <a:lnTo>
                    <a:pt x="104324" y="43205"/>
                  </a:lnTo>
                  <a:lnTo>
                    <a:pt x="103421" y="43205"/>
                  </a:lnTo>
                  <a:lnTo>
                    <a:pt x="102367" y="43054"/>
                  </a:lnTo>
                  <a:lnTo>
                    <a:pt x="101313" y="42904"/>
                  </a:lnTo>
                  <a:lnTo>
                    <a:pt x="7979" y="20474"/>
                  </a:lnTo>
                  <a:lnTo>
                    <a:pt x="7979" y="20474"/>
                  </a:lnTo>
                  <a:lnTo>
                    <a:pt x="6925" y="20172"/>
                  </a:lnTo>
                  <a:lnTo>
                    <a:pt x="6022" y="19721"/>
                  </a:lnTo>
                  <a:lnTo>
                    <a:pt x="5119" y="19269"/>
                  </a:lnTo>
                  <a:lnTo>
                    <a:pt x="4216" y="18667"/>
                  </a:lnTo>
                  <a:lnTo>
                    <a:pt x="3463" y="18065"/>
                  </a:lnTo>
                  <a:lnTo>
                    <a:pt x="2710" y="17312"/>
                  </a:lnTo>
                  <a:lnTo>
                    <a:pt x="2108" y="16560"/>
                  </a:lnTo>
                  <a:lnTo>
                    <a:pt x="1506" y="15807"/>
                  </a:lnTo>
                  <a:lnTo>
                    <a:pt x="1054" y="14904"/>
                  </a:lnTo>
                  <a:lnTo>
                    <a:pt x="753" y="14000"/>
                  </a:lnTo>
                  <a:lnTo>
                    <a:pt x="452" y="12947"/>
                  </a:lnTo>
                  <a:lnTo>
                    <a:pt x="151" y="12043"/>
                  </a:lnTo>
                  <a:lnTo>
                    <a:pt x="1" y="10990"/>
                  </a:lnTo>
                  <a:lnTo>
                    <a:pt x="1" y="9936"/>
                  </a:lnTo>
                  <a:lnTo>
                    <a:pt x="151" y="9033"/>
                  </a:lnTo>
                  <a:lnTo>
                    <a:pt x="302" y="7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4024095" y="1627347"/>
              <a:ext cx="1507036" cy="498098"/>
            </a:xfrm>
            <a:custGeom>
              <a:avLst/>
              <a:gdLst/>
              <a:ahLst/>
              <a:cxnLst/>
              <a:rect l="l" t="t" r="r" b="b"/>
              <a:pathLst>
                <a:path w="88819" h="29356" extrusionOk="0">
                  <a:moveTo>
                    <a:pt x="4517" y="0"/>
                  </a:moveTo>
                  <a:lnTo>
                    <a:pt x="3463" y="301"/>
                  </a:lnTo>
                  <a:lnTo>
                    <a:pt x="2560" y="753"/>
                  </a:lnTo>
                  <a:lnTo>
                    <a:pt x="1807" y="1355"/>
                  </a:lnTo>
                  <a:lnTo>
                    <a:pt x="1055" y="2108"/>
                  </a:lnTo>
                  <a:lnTo>
                    <a:pt x="603" y="3011"/>
                  </a:lnTo>
                  <a:lnTo>
                    <a:pt x="151" y="4065"/>
                  </a:lnTo>
                  <a:lnTo>
                    <a:pt x="1" y="5118"/>
                  </a:lnTo>
                  <a:lnTo>
                    <a:pt x="151" y="6172"/>
                  </a:lnTo>
                  <a:lnTo>
                    <a:pt x="453" y="7075"/>
                  </a:lnTo>
                  <a:lnTo>
                    <a:pt x="904" y="7979"/>
                  </a:lnTo>
                  <a:lnTo>
                    <a:pt x="1506" y="8882"/>
                  </a:lnTo>
                  <a:lnTo>
                    <a:pt x="2259" y="9484"/>
                  </a:lnTo>
                  <a:lnTo>
                    <a:pt x="3162" y="10086"/>
                  </a:lnTo>
                  <a:lnTo>
                    <a:pt x="4065" y="10387"/>
                  </a:lnTo>
                  <a:lnTo>
                    <a:pt x="82195" y="29205"/>
                  </a:lnTo>
                  <a:lnTo>
                    <a:pt x="83249" y="29355"/>
                  </a:lnTo>
                  <a:lnTo>
                    <a:pt x="84303" y="29355"/>
                  </a:lnTo>
                  <a:lnTo>
                    <a:pt x="85356" y="29054"/>
                  </a:lnTo>
                  <a:lnTo>
                    <a:pt x="86260" y="28602"/>
                  </a:lnTo>
                  <a:lnTo>
                    <a:pt x="87012" y="28000"/>
                  </a:lnTo>
                  <a:lnTo>
                    <a:pt x="87765" y="27248"/>
                  </a:lnTo>
                  <a:lnTo>
                    <a:pt x="88217" y="26344"/>
                  </a:lnTo>
                  <a:lnTo>
                    <a:pt x="88668" y="25291"/>
                  </a:lnTo>
                  <a:lnTo>
                    <a:pt x="88819" y="24237"/>
                  </a:lnTo>
                  <a:lnTo>
                    <a:pt x="88668" y="23183"/>
                  </a:lnTo>
                  <a:lnTo>
                    <a:pt x="88367" y="22129"/>
                  </a:lnTo>
                  <a:lnTo>
                    <a:pt x="87916" y="21226"/>
                  </a:lnTo>
                  <a:lnTo>
                    <a:pt x="87313" y="20473"/>
                  </a:lnTo>
                  <a:lnTo>
                    <a:pt x="86561" y="19721"/>
                  </a:lnTo>
                  <a:lnTo>
                    <a:pt x="85657" y="19269"/>
                  </a:lnTo>
                  <a:lnTo>
                    <a:pt x="84754" y="18817"/>
                  </a:lnTo>
                  <a:lnTo>
                    <a:pt x="6625" y="151"/>
                  </a:lnTo>
                  <a:lnTo>
                    <a:pt x="557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4024095" y="1627347"/>
              <a:ext cx="1507036" cy="498098"/>
            </a:xfrm>
            <a:custGeom>
              <a:avLst/>
              <a:gdLst/>
              <a:ahLst/>
              <a:cxnLst/>
              <a:rect l="l" t="t" r="r" b="b"/>
              <a:pathLst>
                <a:path w="88819" h="29356" fill="none" extrusionOk="0">
                  <a:moveTo>
                    <a:pt x="151" y="4065"/>
                  </a:moveTo>
                  <a:lnTo>
                    <a:pt x="151" y="4065"/>
                  </a:lnTo>
                  <a:lnTo>
                    <a:pt x="603" y="3011"/>
                  </a:lnTo>
                  <a:lnTo>
                    <a:pt x="1055" y="2108"/>
                  </a:lnTo>
                  <a:lnTo>
                    <a:pt x="1807" y="1355"/>
                  </a:lnTo>
                  <a:lnTo>
                    <a:pt x="2560" y="753"/>
                  </a:lnTo>
                  <a:lnTo>
                    <a:pt x="3463" y="301"/>
                  </a:lnTo>
                  <a:lnTo>
                    <a:pt x="4517" y="0"/>
                  </a:lnTo>
                  <a:lnTo>
                    <a:pt x="5571" y="0"/>
                  </a:lnTo>
                  <a:lnTo>
                    <a:pt x="6625" y="151"/>
                  </a:lnTo>
                  <a:lnTo>
                    <a:pt x="84754" y="18817"/>
                  </a:lnTo>
                  <a:lnTo>
                    <a:pt x="84754" y="18817"/>
                  </a:lnTo>
                  <a:lnTo>
                    <a:pt x="85657" y="19269"/>
                  </a:lnTo>
                  <a:lnTo>
                    <a:pt x="86561" y="19721"/>
                  </a:lnTo>
                  <a:lnTo>
                    <a:pt x="87313" y="20473"/>
                  </a:lnTo>
                  <a:lnTo>
                    <a:pt x="87916" y="21226"/>
                  </a:lnTo>
                  <a:lnTo>
                    <a:pt x="88367" y="22129"/>
                  </a:lnTo>
                  <a:lnTo>
                    <a:pt x="88668" y="23183"/>
                  </a:lnTo>
                  <a:lnTo>
                    <a:pt x="88819" y="24237"/>
                  </a:lnTo>
                  <a:lnTo>
                    <a:pt x="88668" y="25291"/>
                  </a:lnTo>
                  <a:lnTo>
                    <a:pt x="88668" y="25291"/>
                  </a:lnTo>
                  <a:lnTo>
                    <a:pt x="88217" y="26344"/>
                  </a:lnTo>
                  <a:lnTo>
                    <a:pt x="87765" y="27248"/>
                  </a:lnTo>
                  <a:lnTo>
                    <a:pt x="87012" y="28000"/>
                  </a:lnTo>
                  <a:lnTo>
                    <a:pt x="86260" y="28602"/>
                  </a:lnTo>
                  <a:lnTo>
                    <a:pt x="85356" y="29054"/>
                  </a:lnTo>
                  <a:lnTo>
                    <a:pt x="84303" y="29355"/>
                  </a:lnTo>
                  <a:lnTo>
                    <a:pt x="83249" y="29355"/>
                  </a:lnTo>
                  <a:lnTo>
                    <a:pt x="82195" y="29205"/>
                  </a:lnTo>
                  <a:lnTo>
                    <a:pt x="4065" y="10387"/>
                  </a:lnTo>
                  <a:lnTo>
                    <a:pt x="4065" y="10387"/>
                  </a:lnTo>
                  <a:lnTo>
                    <a:pt x="3162" y="10086"/>
                  </a:lnTo>
                  <a:lnTo>
                    <a:pt x="2259" y="9484"/>
                  </a:lnTo>
                  <a:lnTo>
                    <a:pt x="1506" y="8882"/>
                  </a:lnTo>
                  <a:lnTo>
                    <a:pt x="904" y="7979"/>
                  </a:lnTo>
                  <a:lnTo>
                    <a:pt x="453" y="7075"/>
                  </a:lnTo>
                  <a:lnTo>
                    <a:pt x="151" y="6172"/>
                  </a:lnTo>
                  <a:lnTo>
                    <a:pt x="1" y="5118"/>
                  </a:lnTo>
                  <a:lnTo>
                    <a:pt x="151" y="4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3382978" y="1553267"/>
              <a:ext cx="544080" cy="541518"/>
            </a:xfrm>
            <a:custGeom>
              <a:avLst/>
              <a:gdLst/>
              <a:ahLst/>
              <a:cxnLst/>
              <a:rect l="l" t="t" r="r" b="b"/>
              <a:pathLst>
                <a:path w="32066" h="31915" extrusionOk="0">
                  <a:moveTo>
                    <a:pt x="9033" y="0"/>
                  </a:moveTo>
                  <a:lnTo>
                    <a:pt x="6474" y="302"/>
                  </a:lnTo>
                  <a:lnTo>
                    <a:pt x="5420" y="603"/>
                  </a:lnTo>
                  <a:lnTo>
                    <a:pt x="4366" y="904"/>
                  </a:lnTo>
                  <a:lnTo>
                    <a:pt x="3463" y="1506"/>
                  </a:lnTo>
                  <a:lnTo>
                    <a:pt x="2560" y="2259"/>
                  </a:lnTo>
                  <a:lnTo>
                    <a:pt x="1807" y="3011"/>
                  </a:lnTo>
                  <a:lnTo>
                    <a:pt x="1205" y="3764"/>
                  </a:lnTo>
                  <a:lnTo>
                    <a:pt x="753" y="4667"/>
                  </a:lnTo>
                  <a:lnTo>
                    <a:pt x="452" y="5721"/>
                  </a:lnTo>
                  <a:lnTo>
                    <a:pt x="151" y="6775"/>
                  </a:lnTo>
                  <a:lnTo>
                    <a:pt x="1" y="7828"/>
                  </a:lnTo>
                  <a:lnTo>
                    <a:pt x="151" y="8882"/>
                  </a:lnTo>
                  <a:lnTo>
                    <a:pt x="302" y="9936"/>
                  </a:lnTo>
                  <a:lnTo>
                    <a:pt x="603" y="10839"/>
                  </a:lnTo>
                  <a:lnTo>
                    <a:pt x="1054" y="11893"/>
                  </a:lnTo>
                  <a:lnTo>
                    <a:pt x="1657" y="12796"/>
                  </a:lnTo>
                  <a:lnTo>
                    <a:pt x="2409" y="13699"/>
                  </a:lnTo>
                  <a:lnTo>
                    <a:pt x="18216" y="29506"/>
                  </a:lnTo>
                  <a:lnTo>
                    <a:pt x="19119" y="30259"/>
                  </a:lnTo>
                  <a:lnTo>
                    <a:pt x="20022" y="31011"/>
                  </a:lnTo>
                  <a:lnTo>
                    <a:pt x="21076" y="31463"/>
                  </a:lnTo>
                  <a:lnTo>
                    <a:pt x="22130" y="31764"/>
                  </a:lnTo>
                  <a:lnTo>
                    <a:pt x="23184" y="31915"/>
                  </a:lnTo>
                  <a:lnTo>
                    <a:pt x="24237" y="31915"/>
                  </a:lnTo>
                  <a:lnTo>
                    <a:pt x="25291" y="31764"/>
                  </a:lnTo>
                  <a:lnTo>
                    <a:pt x="26194" y="31614"/>
                  </a:lnTo>
                  <a:lnTo>
                    <a:pt x="27248" y="31162"/>
                  </a:lnTo>
                  <a:lnTo>
                    <a:pt x="28151" y="30710"/>
                  </a:lnTo>
                  <a:lnTo>
                    <a:pt x="29055" y="30108"/>
                  </a:lnTo>
                  <a:lnTo>
                    <a:pt x="29807" y="29356"/>
                  </a:lnTo>
                  <a:lnTo>
                    <a:pt x="30410" y="28603"/>
                  </a:lnTo>
                  <a:lnTo>
                    <a:pt x="31012" y="27549"/>
                  </a:lnTo>
                  <a:lnTo>
                    <a:pt x="31463" y="26495"/>
                  </a:lnTo>
                  <a:lnTo>
                    <a:pt x="31764" y="25441"/>
                  </a:lnTo>
                  <a:lnTo>
                    <a:pt x="32065" y="22882"/>
                  </a:lnTo>
                  <a:lnTo>
                    <a:pt x="32065" y="20323"/>
                  </a:lnTo>
                  <a:lnTo>
                    <a:pt x="31764" y="17764"/>
                  </a:lnTo>
                  <a:lnTo>
                    <a:pt x="31162" y="15355"/>
                  </a:lnTo>
                  <a:lnTo>
                    <a:pt x="30259" y="12796"/>
                  </a:lnTo>
                  <a:lnTo>
                    <a:pt x="29055" y="10538"/>
                  </a:lnTo>
                  <a:lnTo>
                    <a:pt x="27549" y="8280"/>
                  </a:lnTo>
                  <a:lnTo>
                    <a:pt x="25743" y="6323"/>
                  </a:lnTo>
                  <a:lnTo>
                    <a:pt x="23635" y="4517"/>
                  </a:lnTo>
                  <a:lnTo>
                    <a:pt x="21377" y="3011"/>
                  </a:lnTo>
                  <a:lnTo>
                    <a:pt x="19119" y="1807"/>
                  </a:lnTo>
                  <a:lnTo>
                    <a:pt x="16711" y="904"/>
                  </a:lnTo>
                  <a:lnTo>
                    <a:pt x="14151" y="302"/>
                  </a:lnTo>
                  <a:lnTo>
                    <a:pt x="1159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3382978" y="1553267"/>
              <a:ext cx="544080" cy="541518"/>
            </a:xfrm>
            <a:custGeom>
              <a:avLst/>
              <a:gdLst/>
              <a:ahLst/>
              <a:cxnLst/>
              <a:rect l="l" t="t" r="r" b="b"/>
              <a:pathLst>
                <a:path w="32066" h="31915" fill="none" extrusionOk="0">
                  <a:moveTo>
                    <a:pt x="25743" y="6323"/>
                  </a:moveTo>
                  <a:lnTo>
                    <a:pt x="25743" y="6323"/>
                  </a:lnTo>
                  <a:lnTo>
                    <a:pt x="23635" y="4517"/>
                  </a:lnTo>
                  <a:lnTo>
                    <a:pt x="21377" y="3011"/>
                  </a:lnTo>
                  <a:lnTo>
                    <a:pt x="19119" y="1807"/>
                  </a:lnTo>
                  <a:lnTo>
                    <a:pt x="16711" y="904"/>
                  </a:lnTo>
                  <a:lnTo>
                    <a:pt x="14151" y="302"/>
                  </a:lnTo>
                  <a:lnTo>
                    <a:pt x="11592" y="0"/>
                  </a:lnTo>
                  <a:lnTo>
                    <a:pt x="9033" y="0"/>
                  </a:lnTo>
                  <a:lnTo>
                    <a:pt x="6474" y="302"/>
                  </a:lnTo>
                  <a:lnTo>
                    <a:pt x="6474" y="302"/>
                  </a:lnTo>
                  <a:lnTo>
                    <a:pt x="5420" y="603"/>
                  </a:lnTo>
                  <a:lnTo>
                    <a:pt x="4366" y="904"/>
                  </a:lnTo>
                  <a:lnTo>
                    <a:pt x="3463" y="1506"/>
                  </a:lnTo>
                  <a:lnTo>
                    <a:pt x="2560" y="2259"/>
                  </a:lnTo>
                  <a:lnTo>
                    <a:pt x="1807" y="3011"/>
                  </a:lnTo>
                  <a:lnTo>
                    <a:pt x="1205" y="3764"/>
                  </a:lnTo>
                  <a:lnTo>
                    <a:pt x="753" y="4667"/>
                  </a:lnTo>
                  <a:lnTo>
                    <a:pt x="452" y="5721"/>
                  </a:lnTo>
                  <a:lnTo>
                    <a:pt x="151" y="6775"/>
                  </a:lnTo>
                  <a:lnTo>
                    <a:pt x="1" y="7828"/>
                  </a:lnTo>
                  <a:lnTo>
                    <a:pt x="151" y="8882"/>
                  </a:lnTo>
                  <a:lnTo>
                    <a:pt x="302" y="9936"/>
                  </a:lnTo>
                  <a:lnTo>
                    <a:pt x="603" y="10839"/>
                  </a:lnTo>
                  <a:lnTo>
                    <a:pt x="1054" y="11893"/>
                  </a:lnTo>
                  <a:lnTo>
                    <a:pt x="1657" y="12796"/>
                  </a:lnTo>
                  <a:lnTo>
                    <a:pt x="2409" y="13699"/>
                  </a:lnTo>
                  <a:lnTo>
                    <a:pt x="18216" y="29506"/>
                  </a:lnTo>
                  <a:lnTo>
                    <a:pt x="18216" y="29506"/>
                  </a:lnTo>
                  <a:lnTo>
                    <a:pt x="19119" y="30259"/>
                  </a:lnTo>
                  <a:lnTo>
                    <a:pt x="20022" y="31011"/>
                  </a:lnTo>
                  <a:lnTo>
                    <a:pt x="21076" y="31463"/>
                  </a:lnTo>
                  <a:lnTo>
                    <a:pt x="22130" y="31764"/>
                  </a:lnTo>
                  <a:lnTo>
                    <a:pt x="23184" y="31915"/>
                  </a:lnTo>
                  <a:lnTo>
                    <a:pt x="24237" y="31915"/>
                  </a:lnTo>
                  <a:lnTo>
                    <a:pt x="25291" y="31764"/>
                  </a:lnTo>
                  <a:lnTo>
                    <a:pt x="26194" y="31614"/>
                  </a:lnTo>
                  <a:lnTo>
                    <a:pt x="27248" y="31162"/>
                  </a:lnTo>
                  <a:lnTo>
                    <a:pt x="28151" y="30710"/>
                  </a:lnTo>
                  <a:lnTo>
                    <a:pt x="29055" y="30108"/>
                  </a:lnTo>
                  <a:lnTo>
                    <a:pt x="29807" y="29356"/>
                  </a:lnTo>
                  <a:lnTo>
                    <a:pt x="30410" y="28603"/>
                  </a:lnTo>
                  <a:lnTo>
                    <a:pt x="31012" y="27549"/>
                  </a:lnTo>
                  <a:lnTo>
                    <a:pt x="31463" y="26495"/>
                  </a:lnTo>
                  <a:lnTo>
                    <a:pt x="31764" y="25441"/>
                  </a:lnTo>
                  <a:lnTo>
                    <a:pt x="31764" y="25441"/>
                  </a:lnTo>
                  <a:lnTo>
                    <a:pt x="32065" y="22882"/>
                  </a:lnTo>
                  <a:lnTo>
                    <a:pt x="32065" y="20323"/>
                  </a:lnTo>
                  <a:lnTo>
                    <a:pt x="31764" y="17764"/>
                  </a:lnTo>
                  <a:lnTo>
                    <a:pt x="31162" y="15355"/>
                  </a:lnTo>
                  <a:lnTo>
                    <a:pt x="30259" y="12796"/>
                  </a:lnTo>
                  <a:lnTo>
                    <a:pt x="29055" y="10538"/>
                  </a:lnTo>
                  <a:lnTo>
                    <a:pt x="27549" y="8280"/>
                  </a:lnTo>
                  <a:lnTo>
                    <a:pt x="25743" y="63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2642244" y="1721839"/>
              <a:ext cx="1116224" cy="1113679"/>
            </a:xfrm>
            <a:custGeom>
              <a:avLst/>
              <a:gdLst/>
              <a:ahLst/>
              <a:cxnLst/>
              <a:rect l="l" t="t" r="r" b="b"/>
              <a:pathLst>
                <a:path w="65786" h="65636" extrusionOk="0">
                  <a:moveTo>
                    <a:pt x="32818" y="1"/>
                  </a:moveTo>
                  <a:lnTo>
                    <a:pt x="29506" y="152"/>
                  </a:lnTo>
                  <a:lnTo>
                    <a:pt x="26194" y="603"/>
                  </a:lnTo>
                  <a:lnTo>
                    <a:pt x="23033" y="1506"/>
                  </a:lnTo>
                  <a:lnTo>
                    <a:pt x="20022" y="2560"/>
                  </a:lnTo>
                  <a:lnTo>
                    <a:pt x="17162" y="3915"/>
                  </a:lnTo>
                  <a:lnTo>
                    <a:pt x="14452" y="5571"/>
                  </a:lnTo>
                  <a:lnTo>
                    <a:pt x="11893" y="7528"/>
                  </a:lnTo>
                  <a:lnTo>
                    <a:pt x="9635" y="9635"/>
                  </a:lnTo>
                  <a:lnTo>
                    <a:pt x="7527" y="11894"/>
                  </a:lnTo>
                  <a:lnTo>
                    <a:pt x="5570" y="14453"/>
                  </a:lnTo>
                  <a:lnTo>
                    <a:pt x="3914" y="17162"/>
                  </a:lnTo>
                  <a:lnTo>
                    <a:pt x="2560" y="20023"/>
                  </a:lnTo>
                  <a:lnTo>
                    <a:pt x="1506" y="23033"/>
                  </a:lnTo>
                  <a:lnTo>
                    <a:pt x="603" y="26195"/>
                  </a:lnTo>
                  <a:lnTo>
                    <a:pt x="151" y="29507"/>
                  </a:lnTo>
                  <a:lnTo>
                    <a:pt x="0" y="32818"/>
                  </a:lnTo>
                  <a:lnTo>
                    <a:pt x="6022" y="32818"/>
                  </a:lnTo>
                  <a:lnTo>
                    <a:pt x="6173" y="30109"/>
                  </a:lnTo>
                  <a:lnTo>
                    <a:pt x="6624" y="27399"/>
                  </a:lnTo>
                  <a:lnTo>
                    <a:pt x="7226" y="24840"/>
                  </a:lnTo>
                  <a:lnTo>
                    <a:pt x="8130" y="22431"/>
                  </a:lnTo>
                  <a:lnTo>
                    <a:pt x="9183" y="20023"/>
                  </a:lnTo>
                  <a:lnTo>
                    <a:pt x="10538" y="17765"/>
                  </a:lnTo>
                  <a:lnTo>
                    <a:pt x="12194" y="15808"/>
                  </a:lnTo>
                  <a:lnTo>
                    <a:pt x="13850" y="13851"/>
                  </a:lnTo>
                  <a:lnTo>
                    <a:pt x="15807" y="12044"/>
                  </a:lnTo>
                  <a:lnTo>
                    <a:pt x="17915" y="10539"/>
                  </a:lnTo>
                  <a:lnTo>
                    <a:pt x="20022" y="9184"/>
                  </a:lnTo>
                  <a:lnTo>
                    <a:pt x="22431" y="8130"/>
                  </a:lnTo>
                  <a:lnTo>
                    <a:pt x="24839" y="7227"/>
                  </a:lnTo>
                  <a:lnTo>
                    <a:pt x="27399" y="6474"/>
                  </a:lnTo>
                  <a:lnTo>
                    <a:pt x="30108" y="6173"/>
                  </a:lnTo>
                  <a:lnTo>
                    <a:pt x="32818" y="6023"/>
                  </a:lnTo>
                  <a:lnTo>
                    <a:pt x="35528" y="6173"/>
                  </a:lnTo>
                  <a:lnTo>
                    <a:pt x="38237" y="6474"/>
                  </a:lnTo>
                  <a:lnTo>
                    <a:pt x="40796" y="7227"/>
                  </a:lnTo>
                  <a:lnTo>
                    <a:pt x="43356" y="8130"/>
                  </a:lnTo>
                  <a:lnTo>
                    <a:pt x="45614" y="9184"/>
                  </a:lnTo>
                  <a:lnTo>
                    <a:pt x="47872" y="10539"/>
                  </a:lnTo>
                  <a:lnTo>
                    <a:pt x="49979" y="12044"/>
                  </a:lnTo>
                  <a:lnTo>
                    <a:pt x="51786" y="13851"/>
                  </a:lnTo>
                  <a:lnTo>
                    <a:pt x="53592" y="15808"/>
                  </a:lnTo>
                  <a:lnTo>
                    <a:pt x="55098" y="17765"/>
                  </a:lnTo>
                  <a:lnTo>
                    <a:pt x="56453" y="20023"/>
                  </a:lnTo>
                  <a:lnTo>
                    <a:pt x="57657" y="22431"/>
                  </a:lnTo>
                  <a:lnTo>
                    <a:pt x="58560" y="24840"/>
                  </a:lnTo>
                  <a:lnTo>
                    <a:pt x="59162" y="27399"/>
                  </a:lnTo>
                  <a:lnTo>
                    <a:pt x="59614" y="30109"/>
                  </a:lnTo>
                  <a:lnTo>
                    <a:pt x="59764" y="32818"/>
                  </a:lnTo>
                  <a:lnTo>
                    <a:pt x="59614" y="35528"/>
                  </a:lnTo>
                  <a:lnTo>
                    <a:pt x="59162" y="38238"/>
                  </a:lnTo>
                  <a:lnTo>
                    <a:pt x="58560" y="40797"/>
                  </a:lnTo>
                  <a:lnTo>
                    <a:pt x="57657" y="43206"/>
                  </a:lnTo>
                  <a:lnTo>
                    <a:pt x="56453" y="45614"/>
                  </a:lnTo>
                  <a:lnTo>
                    <a:pt x="55098" y="47872"/>
                  </a:lnTo>
                  <a:lnTo>
                    <a:pt x="53592" y="49829"/>
                  </a:lnTo>
                  <a:lnTo>
                    <a:pt x="51786" y="51786"/>
                  </a:lnTo>
                  <a:lnTo>
                    <a:pt x="49979" y="53593"/>
                  </a:lnTo>
                  <a:lnTo>
                    <a:pt x="47872" y="55098"/>
                  </a:lnTo>
                  <a:lnTo>
                    <a:pt x="45614" y="56453"/>
                  </a:lnTo>
                  <a:lnTo>
                    <a:pt x="43356" y="57507"/>
                  </a:lnTo>
                  <a:lnTo>
                    <a:pt x="40796" y="58410"/>
                  </a:lnTo>
                  <a:lnTo>
                    <a:pt x="38237" y="59163"/>
                  </a:lnTo>
                  <a:lnTo>
                    <a:pt x="35528" y="59464"/>
                  </a:lnTo>
                  <a:lnTo>
                    <a:pt x="32818" y="59614"/>
                  </a:lnTo>
                  <a:lnTo>
                    <a:pt x="32818" y="65636"/>
                  </a:lnTo>
                  <a:lnTo>
                    <a:pt x="36280" y="65485"/>
                  </a:lnTo>
                  <a:lnTo>
                    <a:pt x="39442" y="65034"/>
                  </a:lnTo>
                  <a:lnTo>
                    <a:pt x="42603" y="64281"/>
                  </a:lnTo>
                  <a:lnTo>
                    <a:pt x="45614" y="63077"/>
                  </a:lnTo>
                  <a:lnTo>
                    <a:pt x="48474" y="61722"/>
                  </a:lnTo>
                  <a:lnTo>
                    <a:pt x="51184" y="60066"/>
                  </a:lnTo>
                  <a:lnTo>
                    <a:pt x="53743" y="58109"/>
                  </a:lnTo>
                  <a:lnTo>
                    <a:pt x="56151" y="56001"/>
                  </a:lnTo>
                  <a:lnTo>
                    <a:pt x="58259" y="53743"/>
                  </a:lnTo>
                  <a:lnTo>
                    <a:pt x="60065" y="51184"/>
                  </a:lnTo>
                  <a:lnTo>
                    <a:pt x="61721" y="48474"/>
                  </a:lnTo>
                  <a:lnTo>
                    <a:pt x="63076" y="45614"/>
                  </a:lnTo>
                  <a:lnTo>
                    <a:pt x="64281" y="42603"/>
                  </a:lnTo>
                  <a:lnTo>
                    <a:pt x="65033" y="39442"/>
                  </a:lnTo>
                  <a:lnTo>
                    <a:pt x="65485" y="36130"/>
                  </a:lnTo>
                  <a:lnTo>
                    <a:pt x="65786" y="32818"/>
                  </a:lnTo>
                  <a:lnTo>
                    <a:pt x="65485" y="29507"/>
                  </a:lnTo>
                  <a:lnTo>
                    <a:pt x="65033" y="26195"/>
                  </a:lnTo>
                  <a:lnTo>
                    <a:pt x="64281" y="23033"/>
                  </a:lnTo>
                  <a:lnTo>
                    <a:pt x="63076" y="20023"/>
                  </a:lnTo>
                  <a:lnTo>
                    <a:pt x="61721" y="17162"/>
                  </a:lnTo>
                  <a:lnTo>
                    <a:pt x="60065" y="14453"/>
                  </a:lnTo>
                  <a:lnTo>
                    <a:pt x="58259" y="11894"/>
                  </a:lnTo>
                  <a:lnTo>
                    <a:pt x="56151" y="9635"/>
                  </a:lnTo>
                  <a:lnTo>
                    <a:pt x="53743" y="7528"/>
                  </a:lnTo>
                  <a:lnTo>
                    <a:pt x="51184" y="5571"/>
                  </a:lnTo>
                  <a:lnTo>
                    <a:pt x="48474" y="3915"/>
                  </a:lnTo>
                  <a:lnTo>
                    <a:pt x="45614" y="2560"/>
                  </a:lnTo>
                  <a:lnTo>
                    <a:pt x="42603" y="1506"/>
                  </a:lnTo>
                  <a:lnTo>
                    <a:pt x="39442" y="603"/>
                  </a:lnTo>
                  <a:lnTo>
                    <a:pt x="36280" y="152"/>
                  </a:lnTo>
                  <a:lnTo>
                    <a:pt x="3281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2642244" y="1721839"/>
              <a:ext cx="1116224" cy="1113679"/>
            </a:xfrm>
            <a:custGeom>
              <a:avLst/>
              <a:gdLst/>
              <a:ahLst/>
              <a:cxnLst/>
              <a:rect l="l" t="t" r="r" b="b"/>
              <a:pathLst>
                <a:path w="65786" h="65636" fill="none" extrusionOk="0">
                  <a:moveTo>
                    <a:pt x="32818" y="65636"/>
                  </a:moveTo>
                  <a:lnTo>
                    <a:pt x="32818" y="59614"/>
                  </a:lnTo>
                  <a:lnTo>
                    <a:pt x="32818" y="59614"/>
                  </a:lnTo>
                  <a:lnTo>
                    <a:pt x="35528" y="59464"/>
                  </a:lnTo>
                  <a:lnTo>
                    <a:pt x="38237" y="59163"/>
                  </a:lnTo>
                  <a:lnTo>
                    <a:pt x="40796" y="58410"/>
                  </a:lnTo>
                  <a:lnTo>
                    <a:pt x="43356" y="57507"/>
                  </a:lnTo>
                  <a:lnTo>
                    <a:pt x="45614" y="56453"/>
                  </a:lnTo>
                  <a:lnTo>
                    <a:pt x="47872" y="55098"/>
                  </a:lnTo>
                  <a:lnTo>
                    <a:pt x="49979" y="53593"/>
                  </a:lnTo>
                  <a:lnTo>
                    <a:pt x="51786" y="51786"/>
                  </a:lnTo>
                  <a:lnTo>
                    <a:pt x="53592" y="49829"/>
                  </a:lnTo>
                  <a:lnTo>
                    <a:pt x="55098" y="47872"/>
                  </a:lnTo>
                  <a:lnTo>
                    <a:pt x="56453" y="45614"/>
                  </a:lnTo>
                  <a:lnTo>
                    <a:pt x="57657" y="43206"/>
                  </a:lnTo>
                  <a:lnTo>
                    <a:pt x="58560" y="40797"/>
                  </a:lnTo>
                  <a:lnTo>
                    <a:pt x="59162" y="38238"/>
                  </a:lnTo>
                  <a:lnTo>
                    <a:pt x="59614" y="35528"/>
                  </a:lnTo>
                  <a:lnTo>
                    <a:pt x="59764" y="32818"/>
                  </a:lnTo>
                  <a:lnTo>
                    <a:pt x="59764" y="32818"/>
                  </a:lnTo>
                  <a:lnTo>
                    <a:pt x="59614" y="30109"/>
                  </a:lnTo>
                  <a:lnTo>
                    <a:pt x="59162" y="27399"/>
                  </a:lnTo>
                  <a:lnTo>
                    <a:pt x="58560" y="24840"/>
                  </a:lnTo>
                  <a:lnTo>
                    <a:pt x="57657" y="22431"/>
                  </a:lnTo>
                  <a:lnTo>
                    <a:pt x="56453" y="20023"/>
                  </a:lnTo>
                  <a:lnTo>
                    <a:pt x="55098" y="17765"/>
                  </a:lnTo>
                  <a:lnTo>
                    <a:pt x="53592" y="15808"/>
                  </a:lnTo>
                  <a:lnTo>
                    <a:pt x="51786" y="13851"/>
                  </a:lnTo>
                  <a:lnTo>
                    <a:pt x="49979" y="12044"/>
                  </a:lnTo>
                  <a:lnTo>
                    <a:pt x="47872" y="10539"/>
                  </a:lnTo>
                  <a:lnTo>
                    <a:pt x="45614" y="9184"/>
                  </a:lnTo>
                  <a:lnTo>
                    <a:pt x="43356" y="8130"/>
                  </a:lnTo>
                  <a:lnTo>
                    <a:pt x="40796" y="7227"/>
                  </a:lnTo>
                  <a:lnTo>
                    <a:pt x="38237" y="6474"/>
                  </a:lnTo>
                  <a:lnTo>
                    <a:pt x="35528" y="6173"/>
                  </a:lnTo>
                  <a:lnTo>
                    <a:pt x="32818" y="6023"/>
                  </a:lnTo>
                  <a:lnTo>
                    <a:pt x="32818" y="6023"/>
                  </a:lnTo>
                  <a:lnTo>
                    <a:pt x="30108" y="6173"/>
                  </a:lnTo>
                  <a:lnTo>
                    <a:pt x="27399" y="6474"/>
                  </a:lnTo>
                  <a:lnTo>
                    <a:pt x="24839" y="7227"/>
                  </a:lnTo>
                  <a:lnTo>
                    <a:pt x="22431" y="8130"/>
                  </a:lnTo>
                  <a:lnTo>
                    <a:pt x="20022" y="9184"/>
                  </a:lnTo>
                  <a:lnTo>
                    <a:pt x="17915" y="10539"/>
                  </a:lnTo>
                  <a:lnTo>
                    <a:pt x="15807" y="12044"/>
                  </a:lnTo>
                  <a:lnTo>
                    <a:pt x="13850" y="13851"/>
                  </a:lnTo>
                  <a:lnTo>
                    <a:pt x="12194" y="15808"/>
                  </a:lnTo>
                  <a:lnTo>
                    <a:pt x="10538" y="17765"/>
                  </a:lnTo>
                  <a:lnTo>
                    <a:pt x="9183" y="20023"/>
                  </a:lnTo>
                  <a:lnTo>
                    <a:pt x="8130" y="22431"/>
                  </a:lnTo>
                  <a:lnTo>
                    <a:pt x="7226" y="24840"/>
                  </a:lnTo>
                  <a:lnTo>
                    <a:pt x="6624" y="27399"/>
                  </a:lnTo>
                  <a:lnTo>
                    <a:pt x="6173" y="30109"/>
                  </a:lnTo>
                  <a:lnTo>
                    <a:pt x="6022" y="32818"/>
                  </a:lnTo>
                  <a:lnTo>
                    <a:pt x="0" y="32818"/>
                  </a:lnTo>
                  <a:lnTo>
                    <a:pt x="0" y="32818"/>
                  </a:lnTo>
                  <a:lnTo>
                    <a:pt x="151" y="29507"/>
                  </a:lnTo>
                  <a:lnTo>
                    <a:pt x="603" y="26195"/>
                  </a:lnTo>
                  <a:lnTo>
                    <a:pt x="1506" y="23033"/>
                  </a:lnTo>
                  <a:lnTo>
                    <a:pt x="2560" y="20023"/>
                  </a:lnTo>
                  <a:lnTo>
                    <a:pt x="3914" y="17162"/>
                  </a:lnTo>
                  <a:lnTo>
                    <a:pt x="5570" y="14453"/>
                  </a:lnTo>
                  <a:lnTo>
                    <a:pt x="7527" y="11894"/>
                  </a:lnTo>
                  <a:lnTo>
                    <a:pt x="9635" y="9635"/>
                  </a:lnTo>
                  <a:lnTo>
                    <a:pt x="11893" y="7528"/>
                  </a:lnTo>
                  <a:lnTo>
                    <a:pt x="14452" y="5571"/>
                  </a:lnTo>
                  <a:lnTo>
                    <a:pt x="17162" y="3915"/>
                  </a:lnTo>
                  <a:lnTo>
                    <a:pt x="20022" y="2560"/>
                  </a:lnTo>
                  <a:lnTo>
                    <a:pt x="23033" y="1506"/>
                  </a:lnTo>
                  <a:lnTo>
                    <a:pt x="26194" y="603"/>
                  </a:lnTo>
                  <a:lnTo>
                    <a:pt x="29506" y="152"/>
                  </a:lnTo>
                  <a:lnTo>
                    <a:pt x="32818" y="1"/>
                  </a:lnTo>
                  <a:lnTo>
                    <a:pt x="32818" y="1"/>
                  </a:lnTo>
                  <a:lnTo>
                    <a:pt x="36280" y="152"/>
                  </a:lnTo>
                  <a:lnTo>
                    <a:pt x="39442" y="603"/>
                  </a:lnTo>
                  <a:lnTo>
                    <a:pt x="42603" y="1506"/>
                  </a:lnTo>
                  <a:lnTo>
                    <a:pt x="45614" y="2560"/>
                  </a:lnTo>
                  <a:lnTo>
                    <a:pt x="48474" y="3915"/>
                  </a:lnTo>
                  <a:lnTo>
                    <a:pt x="51184" y="5571"/>
                  </a:lnTo>
                  <a:lnTo>
                    <a:pt x="53743" y="7528"/>
                  </a:lnTo>
                  <a:lnTo>
                    <a:pt x="56151" y="9635"/>
                  </a:lnTo>
                  <a:lnTo>
                    <a:pt x="58259" y="11894"/>
                  </a:lnTo>
                  <a:lnTo>
                    <a:pt x="60065" y="14453"/>
                  </a:lnTo>
                  <a:lnTo>
                    <a:pt x="61721" y="17162"/>
                  </a:lnTo>
                  <a:lnTo>
                    <a:pt x="63076" y="20023"/>
                  </a:lnTo>
                  <a:lnTo>
                    <a:pt x="64281" y="23033"/>
                  </a:lnTo>
                  <a:lnTo>
                    <a:pt x="65033" y="26195"/>
                  </a:lnTo>
                  <a:lnTo>
                    <a:pt x="65485" y="29507"/>
                  </a:lnTo>
                  <a:lnTo>
                    <a:pt x="65786" y="32818"/>
                  </a:lnTo>
                  <a:lnTo>
                    <a:pt x="65786" y="32818"/>
                  </a:lnTo>
                  <a:lnTo>
                    <a:pt x="65485" y="36130"/>
                  </a:lnTo>
                  <a:lnTo>
                    <a:pt x="65033" y="39442"/>
                  </a:lnTo>
                  <a:lnTo>
                    <a:pt x="64281" y="42603"/>
                  </a:lnTo>
                  <a:lnTo>
                    <a:pt x="63076" y="45614"/>
                  </a:lnTo>
                  <a:lnTo>
                    <a:pt x="61721" y="48474"/>
                  </a:lnTo>
                  <a:lnTo>
                    <a:pt x="60065" y="51184"/>
                  </a:lnTo>
                  <a:lnTo>
                    <a:pt x="58259" y="53743"/>
                  </a:lnTo>
                  <a:lnTo>
                    <a:pt x="56151" y="56001"/>
                  </a:lnTo>
                  <a:lnTo>
                    <a:pt x="53743" y="58109"/>
                  </a:lnTo>
                  <a:lnTo>
                    <a:pt x="51184" y="60066"/>
                  </a:lnTo>
                  <a:lnTo>
                    <a:pt x="48474" y="61722"/>
                  </a:lnTo>
                  <a:lnTo>
                    <a:pt x="45614" y="63077"/>
                  </a:lnTo>
                  <a:lnTo>
                    <a:pt x="42603" y="64281"/>
                  </a:lnTo>
                  <a:lnTo>
                    <a:pt x="39442" y="65034"/>
                  </a:lnTo>
                  <a:lnTo>
                    <a:pt x="36280" y="65485"/>
                  </a:lnTo>
                  <a:lnTo>
                    <a:pt x="32818" y="65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3472379" y="1737177"/>
              <a:ext cx="268222" cy="268205"/>
            </a:xfrm>
            <a:custGeom>
              <a:avLst/>
              <a:gdLst/>
              <a:ahLst/>
              <a:cxnLst/>
              <a:rect l="l" t="t" r="r" b="b"/>
              <a:pathLst>
                <a:path w="15808" h="15807" extrusionOk="0">
                  <a:moveTo>
                    <a:pt x="6925" y="0"/>
                  </a:moveTo>
                  <a:lnTo>
                    <a:pt x="5872" y="151"/>
                  </a:lnTo>
                  <a:lnTo>
                    <a:pt x="4667" y="602"/>
                  </a:lnTo>
                  <a:lnTo>
                    <a:pt x="3614" y="1355"/>
                  </a:lnTo>
                  <a:lnTo>
                    <a:pt x="2560" y="2258"/>
                  </a:lnTo>
                  <a:lnTo>
                    <a:pt x="1656" y="3312"/>
                  </a:lnTo>
                  <a:lnTo>
                    <a:pt x="1054" y="4516"/>
                  </a:lnTo>
                  <a:lnTo>
                    <a:pt x="452" y="6022"/>
                  </a:lnTo>
                  <a:lnTo>
                    <a:pt x="151" y="7377"/>
                  </a:lnTo>
                  <a:lnTo>
                    <a:pt x="1" y="8731"/>
                  </a:lnTo>
                  <a:lnTo>
                    <a:pt x="1" y="9936"/>
                  </a:lnTo>
                  <a:lnTo>
                    <a:pt x="151" y="11140"/>
                  </a:lnTo>
                  <a:lnTo>
                    <a:pt x="603" y="12194"/>
                  </a:lnTo>
                  <a:lnTo>
                    <a:pt x="1054" y="13248"/>
                  </a:lnTo>
                  <a:lnTo>
                    <a:pt x="1807" y="14000"/>
                  </a:lnTo>
                  <a:lnTo>
                    <a:pt x="2710" y="14753"/>
                  </a:lnTo>
                  <a:lnTo>
                    <a:pt x="3614" y="15355"/>
                  </a:lnTo>
                  <a:lnTo>
                    <a:pt x="4667" y="15656"/>
                  </a:lnTo>
                  <a:lnTo>
                    <a:pt x="5872" y="15807"/>
                  </a:lnTo>
                  <a:lnTo>
                    <a:pt x="7226" y="15807"/>
                  </a:lnTo>
                  <a:lnTo>
                    <a:pt x="8581" y="15656"/>
                  </a:lnTo>
                  <a:lnTo>
                    <a:pt x="9936" y="15355"/>
                  </a:lnTo>
                  <a:lnTo>
                    <a:pt x="11291" y="14904"/>
                  </a:lnTo>
                  <a:lnTo>
                    <a:pt x="12495" y="14151"/>
                  </a:lnTo>
                  <a:lnTo>
                    <a:pt x="13700" y="13398"/>
                  </a:lnTo>
                  <a:lnTo>
                    <a:pt x="14603" y="12344"/>
                  </a:lnTo>
                  <a:lnTo>
                    <a:pt x="15205" y="11140"/>
                  </a:lnTo>
                  <a:lnTo>
                    <a:pt x="15657" y="10086"/>
                  </a:lnTo>
                  <a:lnTo>
                    <a:pt x="15807" y="8882"/>
                  </a:lnTo>
                  <a:lnTo>
                    <a:pt x="15657" y="7979"/>
                  </a:lnTo>
                  <a:lnTo>
                    <a:pt x="15506" y="7527"/>
                  </a:lnTo>
                  <a:lnTo>
                    <a:pt x="15205" y="7076"/>
                  </a:lnTo>
                  <a:lnTo>
                    <a:pt x="8732" y="602"/>
                  </a:lnTo>
                  <a:lnTo>
                    <a:pt x="8280" y="301"/>
                  </a:lnTo>
                  <a:lnTo>
                    <a:pt x="7979" y="151"/>
                  </a:lnTo>
                  <a:lnTo>
                    <a:pt x="73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3707379" y="1548160"/>
              <a:ext cx="224785" cy="224785"/>
            </a:xfrm>
            <a:custGeom>
              <a:avLst/>
              <a:gdLst/>
              <a:ahLst/>
              <a:cxnLst/>
              <a:rect l="l" t="t" r="r" b="b"/>
              <a:pathLst>
                <a:path w="13248" h="13248" extrusionOk="0">
                  <a:moveTo>
                    <a:pt x="6624" y="0"/>
                  </a:moveTo>
                  <a:lnTo>
                    <a:pt x="5269" y="151"/>
                  </a:lnTo>
                  <a:lnTo>
                    <a:pt x="4065" y="452"/>
                  </a:lnTo>
                  <a:lnTo>
                    <a:pt x="2860" y="1054"/>
                  </a:lnTo>
                  <a:lnTo>
                    <a:pt x="1807" y="1957"/>
                  </a:lnTo>
                  <a:lnTo>
                    <a:pt x="1054" y="3011"/>
                  </a:lnTo>
                  <a:lnTo>
                    <a:pt x="452" y="4065"/>
                  </a:lnTo>
                  <a:lnTo>
                    <a:pt x="0" y="5269"/>
                  </a:lnTo>
                  <a:lnTo>
                    <a:pt x="0" y="6624"/>
                  </a:lnTo>
                  <a:lnTo>
                    <a:pt x="0" y="7828"/>
                  </a:lnTo>
                  <a:lnTo>
                    <a:pt x="452" y="9033"/>
                  </a:lnTo>
                  <a:lnTo>
                    <a:pt x="1054" y="10237"/>
                  </a:lnTo>
                  <a:lnTo>
                    <a:pt x="1807" y="11291"/>
                  </a:lnTo>
                  <a:lnTo>
                    <a:pt x="2860" y="12043"/>
                  </a:lnTo>
                  <a:lnTo>
                    <a:pt x="4065" y="12646"/>
                  </a:lnTo>
                  <a:lnTo>
                    <a:pt x="5269" y="13097"/>
                  </a:lnTo>
                  <a:lnTo>
                    <a:pt x="6624" y="13248"/>
                  </a:lnTo>
                  <a:lnTo>
                    <a:pt x="7828" y="13097"/>
                  </a:lnTo>
                  <a:lnTo>
                    <a:pt x="9032" y="12646"/>
                  </a:lnTo>
                  <a:lnTo>
                    <a:pt x="10237" y="12043"/>
                  </a:lnTo>
                  <a:lnTo>
                    <a:pt x="11291" y="11291"/>
                  </a:lnTo>
                  <a:lnTo>
                    <a:pt x="12043" y="10237"/>
                  </a:lnTo>
                  <a:lnTo>
                    <a:pt x="12645" y="9033"/>
                  </a:lnTo>
                  <a:lnTo>
                    <a:pt x="13097" y="7828"/>
                  </a:lnTo>
                  <a:lnTo>
                    <a:pt x="13248" y="6624"/>
                  </a:lnTo>
                  <a:lnTo>
                    <a:pt x="13097" y="5269"/>
                  </a:lnTo>
                  <a:lnTo>
                    <a:pt x="12645" y="4065"/>
                  </a:lnTo>
                  <a:lnTo>
                    <a:pt x="12043" y="3011"/>
                  </a:lnTo>
                  <a:lnTo>
                    <a:pt x="11291" y="1957"/>
                  </a:lnTo>
                  <a:lnTo>
                    <a:pt x="10237" y="1054"/>
                  </a:lnTo>
                  <a:lnTo>
                    <a:pt x="9032" y="452"/>
                  </a:lnTo>
                  <a:lnTo>
                    <a:pt x="7828" y="151"/>
                  </a:lnTo>
                  <a:lnTo>
                    <a:pt x="66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42864" y="1762714"/>
              <a:ext cx="1065152" cy="1905501"/>
            </a:xfrm>
            <a:custGeom>
              <a:avLst/>
              <a:gdLst/>
              <a:ahLst/>
              <a:cxnLst/>
              <a:rect l="l" t="t" r="r" b="b"/>
              <a:pathLst>
                <a:path w="62776" h="112303" extrusionOk="0">
                  <a:moveTo>
                    <a:pt x="16711" y="1"/>
                  </a:moveTo>
                  <a:lnTo>
                    <a:pt x="15356" y="151"/>
                  </a:lnTo>
                  <a:lnTo>
                    <a:pt x="14001" y="452"/>
                  </a:lnTo>
                  <a:lnTo>
                    <a:pt x="12646" y="904"/>
                  </a:lnTo>
                  <a:lnTo>
                    <a:pt x="8732" y="2409"/>
                  </a:lnTo>
                  <a:lnTo>
                    <a:pt x="7528" y="2861"/>
                  </a:lnTo>
                  <a:lnTo>
                    <a:pt x="6324" y="3614"/>
                  </a:lnTo>
                  <a:lnTo>
                    <a:pt x="5270" y="4366"/>
                  </a:lnTo>
                  <a:lnTo>
                    <a:pt x="4216" y="5269"/>
                  </a:lnTo>
                  <a:lnTo>
                    <a:pt x="3313" y="6173"/>
                  </a:lnTo>
                  <a:lnTo>
                    <a:pt x="2560" y="7226"/>
                  </a:lnTo>
                  <a:lnTo>
                    <a:pt x="1807" y="8280"/>
                  </a:lnTo>
                  <a:lnTo>
                    <a:pt x="1205" y="9485"/>
                  </a:lnTo>
                  <a:lnTo>
                    <a:pt x="754" y="10689"/>
                  </a:lnTo>
                  <a:lnTo>
                    <a:pt x="453" y="11893"/>
                  </a:lnTo>
                  <a:lnTo>
                    <a:pt x="151" y="13248"/>
                  </a:lnTo>
                  <a:lnTo>
                    <a:pt x="1" y="14603"/>
                  </a:lnTo>
                  <a:lnTo>
                    <a:pt x="1" y="15807"/>
                  </a:lnTo>
                  <a:lnTo>
                    <a:pt x="151" y="17162"/>
                  </a:lnTo>
                  <a:lnTo>
                    <a:pt x="453" y="18517"/>
                  </a:lnTo>
                  <a:lnTo>
                    <a:pt x="904" y="19872"/>
                  </a:lnTo>
                  <a:lnTo>
                    <a:pt x="32668" y="103571"/>
                  </a:lnTo>
                  <a:lnTo>
                    <a:pt x="33270" y="104926"/>
                  </a:lnTo>
                  <a:lnTo>
                    <a:pt x="33872" y="105980"/>
                  </a:lnTo>
                  <a:lnTo>
                    <a:pt x="34625" y="107184"/>
                  </a:lnTo>
                  <a:lnTo>
                    <a:pt x="35528" y="108087"/>
                  </a:lnTo>
                  <a:lnTo>
                    <a:pt x="36431" y="108991"/>
                  </a:lnTo>
                  <a:lnTo>
                    <a:pt x="37485" y="109894"/>
                  </a:lnTo>
                  <a:lnTo>
                    <a:pt x="38689" y="110496"/>
                  </a:lnTo>
                  <a:lnTo>
                    <a:pt x="39743" y="111098"/>
                  </a:lnTo>
                  <a:lnTo>
                    <a:pt x="40947" y="111700"/>
                  </a:lnTo>
                  <a:lnTo>
                    <a:pt x="42302" y="112001"/>
                  </a:lnTo>
                  <a:lnTo>
                    <a:pt x="43507" y="112303"/>
                  </a:lnTo>
                  <a:lnTo>
                    <a:pt x="46216" y="112303"/>
                  </a:lnTo>
                  <a:lnTo>
                    <a:pt x="47571" y="112152"/>
                  </a:lnTo>
                  <a:lnTo>
                    <a:pt x="48775" y="111851"/>
                  </a:lnTo>
                  <a:lnTo>
                    <a:pt x="50130" y="111550"/>
                  </a:lnTo>
                  <a:lnTo>
                    <a:pt x="54044" y="110044"/>
                  </a:lnTo>
                  <a:lnTo>
                    <a:pt x="55249" y="109442"/>
                  </a:lnTo>
                  <a:lnTo>
                    <a:pt x="56453" y="108840"/>
                  </a:lnTo>
                  <a:lnTo>
                    <a:pt x="57507" y="108087"/>
                  </a:lnTo>
                  <a:lnTo>
                    <a:pt x="58560" y="107184"/>
                  </a:lnTo>
                  <a:lnTo>
                    <a:pt x="59464" y="106130"/>
                  </a:lnTo>
                  <a:lnTo>
                    <a:pt x="60216" y="105227"/>
                  </a:lnTo>
                  <a:lnTo>
                    <a:pt x="60969" y="104023"/>
                  </a:lnTo>
                  <a:lnTo>
                    <a:pt x="61571" y="102819"/>
                  </a:lnTo>
                  <a:lnTo>
                    <a:pt x="62023" y="101614"/>
                  </a:lnTo>
                  <a:lnTo>
                    <a:pt x="62474" y="100410"/>
                  </a:lnTo>
                  <a:lnTo>
                    <a:pt x="62625" y="99206"/>
                  </a:lnTo>
                  <a:lnTo>
                    <a:pt x="62776" y="97851"/>
                  </a:lnTo>
                  <a:lnTo>
                    <a:pt x="62776" y="96496"/>
                  </a:lnTo>
                  <a:lnTo>
                    <a:pt x="62625" y="95141"/>
                  </a:lnTo>
                  <a:lnTo>
                    <a:pt x="62324" y="93786"/>
                  </a:lnTo>
                  <a:lnTo>
                    <a:pt x="61872" y="92582"/>
                  </a:lnTo>
                  <a:lnTo>
                    <a:pt x="30109" y="8732"/>
                  </a:lnTo>
                  <a:lnTo>
                    <a:pt x="29657" y="7528"/>
                  </a:lnTo>
                  <a:lnTo>
                    <a:pt x="28904" y="6323"/>
                  </a:lnTo>
                  <a:lnTo>
                    <a:pt x="28152" y="5269"/>
                  </a:lnTo>
                  <a:lnTo>
                    <a:pt x="27248" y="4216"/>
                  </a:lnTo>
                  <a:lnTo>
                    <a:pt x="26345" y="3312"/>
                  </a:lnTo>
                  <a:lnTo>
                    <a:pt x="25291" y="2560"/>
                  </a:lnTo>
                  <a:lnTo>
                    <a:pt x="24238" y="1807"/>
                  </a:lnTo>
                  <a:lnTo>
                    <a:pt x="23033" y="1205"/>
                  </a:lnTo>
                  <a:lnTo>
                    <a:pt x="21829" y="753"/>
                  </a:lnTo>
                  <a:lnTo>
                    <a:pt x="20625" y="452"/>
                  </a:lnTo>
                  <a:lnTo>
                    <a:pt x="19270" y="151"/>
                  </a:lnTo>
                  <a:lnTo>
                    <a:pt x="1791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142864" y="1762714"/>
              <a:ext cx="1065152" cy="1905501"/>
            </a:xfrm>
            <a:custGeom>
              <a:avLst/>
              <a:gdLst/>
              <a:ahLst/>
              <a:cxnLst/>
              <a:rect l="l" t="t" r="r" b="b"/>
              <a:pathLst>
                <a:path w="62776" h="112303" fill="none" extrusionOk="0">
                  <a:moveTo>
                    <a:pt x="54044" y="110044"/>
                  </a:moveTo>
                  <a:lnTo>
                    <a:pt x="50130" y="111550"/>
                  </a:lnTo>
                  <a:lnTo>
                    <a:pt x="50130" y="111550"/>
                  </a:lnTo>
                  <a:lnTo>
                    <a:pt x="48775" y="111851"/>
                  </a:lnTo>
                  <a:lnTo>
                    <a:pt x="47571" y="112152"/>
                  </a:lnTo>
                  <a:lnTo>
                    <a:pt x="46216" y="112303"/>
                  </a:lnTo>
                  <a:lnTo>
                    <a:pt x="44861" y="112303"/>
                  </a:lnTo>
                  <a:lnTo>
                    <a:pt x="43507" y="112303"/>
                  </a:lnTo>
                  <a:lnTo>
                    <a:pt x="42302" y="112001"/>
                  </a:lnTo>
                  <a:lnTo>
                    <a:pt x="40947" y="111700"/>
                  </a:lnTo>
                  <a:lnTo>
                    <a:pt x="39743" y="111098"/>
                  </a:lnTo>
                  <a:lnTo>
                    <a:pt x="38689" y="110496"/>
                  </a:lnTo>
                  <a:lnTo>
                    <a:pt x="37485" y="109894"/>
                  </a:lnTo>
                  <a:lnTo>
                    <a:pt x="36431" y="108991"/>
                  </a:lnTo>
                  <a:lnTo>
                    <a:pt x="35528" y="108087"/>
                  </a:lnTo>
                  <a:lnTo>
                    <a:pt x="34625" y="107184"/>
                  </a:lnTo>
                  <a:lnTo>
                    <a:pt x="33872" y="105980"/>
                  </a:lnTo>
                  <a:lnTo>
                    <a:pt x="33270" y="104926"/>
                  </a:lnTo>
                  <a:lnTo>
                    <a:pt x="32668" y="103571"/>
                  </a:lnTo>
                  <a:lnTo>
                    <a:pt x="904" y="19872"/>
                  </a:lnTo>
                  <a:lnTo>
                    <a:pt x="904" y="19872"/>
                  </a:lnTo>
                  <a:lnTo>
                    <a:pt x="453" y="18517"/>
                  </a:lnTo>
                  <a:lnTo>
                    <a:pt x="151" y="17162"/>
                  </a:lnTo>
                  <a:lnTo>
                    <a:pt x="1" y="15807"/>
                  </a:lnTo>
                  <a:lnTo>
                    <a:pt x="1" y="14603"/>
                  </a:lnTo>
                  <a:lnTo>
                    <a:pt x="151" y="13248"/>
                  </a:lnTo>
                  <a:lnTo>
                    <a:pt x="453" y="11893"/>
                  </a:lnTo>
                  <a:lnTo>
                    <a:pt x="754" y="10689"/>
                  </a:lnTo>
                  <a:lnTo>
                    <a:pt x="1205" y="9485"/>
                  </a:lnTo>
                  <a:lnTo>
                    <a:pt x="1807" y="8280"/>
                  </a:lnTo>
                  <a:lnTo>
                    <a:pt x="2560" y="7226"/>
                  </a:lnTo>
                  <a:lnTo>
                    <a:pt x="3313" y="6173"/>
                  </a:lnTo>
                  <a:lnTo>
                    <a:pt x="4216" y="5269"/>
                  </a:lnTo>
                  <a:lnTo>
                    <a:pt x="5270" y="4366"/>
                  </a:lnTo>
                  <a:lnTo>
                    <a:pt x="6324" y="3614"/>
                  </a:lnTo>
                  <a:lnTo>
                    <a:pt x="7528" y="2861"/>
                  </a:lnTo>
                  <a:lnTo>
                    <a:pt x="8732" y="2409"/>
                  </a:lnTo>
                  <a:lnTo>
                    <a:pt x="12646" y="904"/>
                  </a:lnTo>
                  <a:lnTo>
                    <a:pt x="12646" y="904"/>
                  </a:lnTo>
                  <a:lnTo>
                    <a:pt x="14001" y="452"/>
                  </a:lnTo>
                  <a:lnTo>
                    <a:pt x="15356" y="151"/>
                  </a:lnTo>
                  <a:lnTo>
                    <a:pt x="16711" y="1"/>
                  </a:lnTo>
                  <a:lnTo>
                    <a:pt x="17915" y="1"/>
                  </a:lnTo>
                  <a:lnTo>
                    <a:pt x="19270" y="151"/>
                  </a:lnTo>
                  <a:lnTo>
                    <a:pt x="20625" y="452"/>
                  </a:lnTo>
                  <a:lnTo>
                    <a:pt x="21829" y="753"/>
                  </a:lnTo>
                  <a:lnTo>
                    <a:pt x="23033" y="1205"/>
                  </a:lnTo>
                  <a:lnTo>
                    <a:pt x="24238" y="1807"/>
                  </a:lnTo>
                  <a:lnTo>
                    <a:pt x="25291" y="2560"/>
                  </a:lnTo>
                  <a:lnTo>
                    <a:pt x="26345" y="3312"/>
                  </a:lnTo>
                  <a:lnTo>
                    <a:pt x="27248" y="4216"/>
                  </a:lnTo>
                  <a:lnTo>
                    <a:pt x="28152" y="5269"/>
                  </a:lnTo>
                  <a:lnTo>
                    <a:pt x="28904" y="6323"/>
                  </a:lnTo>
                  <a:lnTo>
                    <a:pt x="29657" y="7528"/>
                  </a:lnTo>
                  <a:lnTo>
                    <a:pt x="30109" y="8732"/>
                  </a:lnTo>
                  <a:lnTo>
                    <a:pt x="61872" y="92582"/>
                  </a:lnTo>
                  <a:lnTo>
                    <a:pt x="61872" y="92582"/>
                  </a:lnTo>
                  <a:lnTo>
                    <a:pt x="62324" y="93786"/>
                  </a:lnTo>
                  <a:lnTo>
                    <a:pt x="62625" y="95141"/>
                  </a:lnTo>
                  <a:lnTo>
                    <a:pt x="62776" y="96496"/>
                  </a:lnTo>
                  <a:lnTo>
                    <a:pt x="62776" y="97851"/>
                  </a:lnTo>
                  <a:lnTo>
                    <a:pt x="62625" y="99206"/>
                  </a:lnTo>
                  <a:lnTo>
                    <a:pt x="62474" y="100410"/>
                  </a:lnTo>
                  <a:lnTo>
                    <a:pt x="62023" y="101614"/>
                  </a:lnTo>
                  <a:lnTo>
                    <a:pt x="61571" y="102819"/>
                  </a:lnTo>
                  <a:lnTo>
                    <a:pt x="60969" y="104023"/>
                  </a:lnTo>
                  <a:lnTo>
                    <a:pt x="60216" y="105227"/>
                  </a:lnTo>
                  <a:lnTo>
                    <a:pt x="59464" y="106130"/>
                  </a:lnTo>
                  <a:lnTo>
                    <a:pt x="58560" y="107184"/>
                  </a:lnTo>
                  <a:lnTo>
                    <a:pt x="57507" y="108087"/>
                  </a:lnTo>
                  <a:lnTo>
                    <a:pt x="56453" y="108840"/>
                  </a:lnTo>
                  <a:lnTo>
                    <a:pt x="55249" y="109442"/>
                  </a:lnTo>
                  <a:lnTo>
                    <a:pt x="54044" y="110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5199060" y="1762714"/>
              <a:ext cx="1062590" cy="1905501"/>
            </a:xfrm>
            <a:custGeom>
              <a:avLst/>
              <a:gdLst/>
              <a:ahLst/>
              <a:cxnLst/>
              <a:rect l="l" t="t" r="r" b="b"/>
              <a:pathLst>
                <a:path w="62625" h="112303" extrusionOk="0">
                  <a:moveTo>
                    <a:pt x="16560" y="1"/>
                  </a:moveTo>
                  <a:lnTo>
                    <a:pt x="15205" y="151"/>
                  </a:lnTo>
                  <a:lnTo>
                    <a:pt x="13850" y="452"/>
                  </a:lnTo>
                  <a:lnTo>
                    <a:pt x="12495" y="904"/>
                  </a:lnTo>
                  <a:lnTo>
                    <a:pt x="8732" y="2409"/>
                  </a:lnTo>
                  <a:lnTo>
                    <a:pt x="7377" y="2861"/>
                  </a:lnTo>
                  <a:lnTo>
                    <a:pt x="6323" y="3614"/>
                  </a:lnTo>
                  <a:lnTo>
                    <a:pt x="5119" y="4366"/>
                  </a:lnTo>
                  <a:lnTo>
                    <a:pt x="4216" y="5269"/>
                  </a:lnTo>
                  <a:lnTo>
                    <a:pt x="3313" y="6173"/>
                  </a:lnTo>
                  <a:lnTo>
                    <a:pt x="2409" y="7226"/>
                  </a:lnTo>
                  <a:lnTo>
                    <a:pt x="1807" y="8280"/>
                  </a:lnTo>
                  <a:lnTo>
                    <a:pt x="1205" y="9485"/>
                  </a:lnTo>
                  <a:lnTo>
                    <a:pt x="603" y="10689"/>
                  </a:lnTo>
                  <a:lnTo>
                    <a:pt x="302" y="11893"/>
                  </a:lnTo>
                  <a:lnTo>
                    <a:pt x="1" y="13248"/>
                  </a:lnTo>
                  <a:lnTo>
                    <a:pt x="1" y="14603"/>
                  </a:lnTo>
                  <a:lnTo>
                    <a:pt x="1" y="15807"/>
                  </a:lnTo>
                  <a:lnTo>
                    <a:pt x="151" y="17162"/>
                  </a:lnTo>
                  <a:lnTo>
                    <a:pt x="452" y="18517"/>
                  </a:lnTo>
                  <a:lnTo>
                    <a:pt x="753" y="19872"/>
                  </a:lnTo>
                  <a:lnTo>
                    <a:pt x="32517" y="103571"/>
                  </a:lnTo>
                  <a:lnTo>
                    <a:pt x="33119" y="104926"/>
                  </a:lnTo>
                  <a:lnTo>
                    <a:pt x="33721" y="105980"/>
                  </a:lnTo>
                  <a:lnTo>
                    <a:pt x="34625" y="107184"/>
                  </a:lnTo>
                  <a:lnTo>
                    <a:pt x="35377" y="108087"/>
                  </a:lnTo>
                  <a:lnTo>
                    <a:pt x="36431" y="108991"/>
                  </a:lnTo>
                  <a:lnTo>
                    <a:pt x="37485" y="109894"/>
                  </a:lnTo>
                  <a:lnTo>
                    <a:pt x="38539" y="110496"/>
                  </a:lnTo>
                  <a:lnTo>
                    <a:pt x="39743" y="111098"/>
                  </a:lnTo>
                  <a:lnTo>
                    <a:pt x="40947" y="111700"/>
                  </a:lnTo>
                  <a:lnTo>
                    <a:pt x="42152" y="112001"/>
                  </a:lnTo>
                  <a:lnTo>
                    <a:pt x="43506" y="112303"/>
                  </a:lnTo>
                  <a:lnTo>
                    <a:pt x="46066" y="112303"/>
                  </a:lnTo>
                  <a:lnTo>
                    <a:pt x="47420" y="112152"/>
                  </a:lnTo>
                  <a:lnTo>
                    <a:pt x="48775" y="111851"/>
                  </a:lnTo>
                  <a:lnTo>
                    <a:pt x="50130" y="111550"/>
                  </a:lnTo>
                  <a:lnTo>
                    <a:pt x="53894" y="110044"/>
                  </a:lnTo>
                  <a:lnTo>
                    <a:pt x="55248" y="109442"/>
                  </a:lnTo>
                  <a:lnTo>
                    <a:pt x="56302" y="108840"/>
                  </a:lnTo>
                  <a:lnTo>
                    <a:pt x="57507" y="108087"/>
                  </a:lnTo>
                  <a:lnTo>
                    <a:pt x="58410" y="107184"/>
                  </a:lnTo>
                  <a:lnTo>
                    <a:pt x="59313" y="106130"/>
                  </a:lnTo>
                  <a:lnTo>
                    <a:pt x="60216" y="105227"/>
                  </a:lnTo>
                  <a:lnTo>
                    <a:pt x="60818" y="104023"/>
                  </a:lnTo>
                  <a:lnTo>
                    <a:pt x="61421" y="102819"/>
                  </a:lnTo>
                  <a:lnTo>
                    <a:pt x="61872" y="101614"/>
                  </a:lnTo>
                  <a:lnTo>
                    <a:pt x="62324" y="100410"/>
                  </a:lnTo>
                  <a:lnTo>
                    <a:pt x="62474" y="99206"/>
                  </a:lnTo>
                  <a:lnTo>
                    <a:pt x="62625" y="97851"/>
                  </a:lnTo>
                  <a:lnTo>
                    <a:pt x="62625" y="96496"/>
                  </a:lnTo>
                  <a:lnTo>
                    <a:pt x="62474" y="95141"/>
                  </a:lnTo>
                  <a:lnTo>
                    <a:pt x="62173" y="93786"/>
                  </a:lnTo>
                  <a:lnTo>
                    <a:pt x="61872" y="92582"/>
                  </a:lnTo>
                  <a:lnTo>
                    <a:pt x="30109" y="8732"/>
                  </a:lnTo>
                  <a:lnTo>
                    <a:pt x="29506" y="7528"/>
                  </a:lnTo>
                  <a:lnTo>
                    <a:pt x="28904" y="6323"/>
                  </a:lnTo>
                  <a:lnTo>
                    <a:pt x="28001" y="5269"/>
                  </a:lnTo>
                  <a:lnTo>
                    <a:pt x="27248" y="4216"/>
                  </a:lnTo>
                  <a:lnTo>
                    <a:pt x="26195" y="3312"/>
                  </a:lnTo>
                  <a:lnTo>
                    <a:pt x="25141" y="2560"/>
                  </a:lnTo>
                  <a:lnTo>
                    <a:pt x="24087" y="1807"/>
                  </a:lnTo>
                  <a:lnTo>
                    <a:pt x="22883" y="1205"/>
                  </a:lnTo>
                  <a:lnTo>
                    <a:pt x="21678" y="753"/>
                  </a:lnTo>
                  <a:lnTo>
                    <a:pt x="20474" y="452"/>
                  </a:lnTo>
                  <a:lnTo>
                    <a:pt x="19119" y="151"/>
                  </a:lnTo>
                  <a:lnTo>
                    <a:pt x="1791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199060" y="1762714"/>
              <a:ext cx="1062590" cy="1905501"/>
            </a:xfrm>
            <a:custGeom>
              <a:avLst/>
              <a:gdLst/>
              <a:ahLst/>
              <a:cxnLst/>
              <a:rect l="l" t="t" r="r" b="b"/>
              <a:pathLst>
                <a:path w="62625" h="112303" fill="none" extrusionOk="0">
                  <a:moveTo>
                    <a:pt x="53894" y="110044"/>
                  </a:moveTo>
                  <a:lnTo>
                    <a:pt x="50130" y="111550"/>
                  </a:lnTo>
                  <a:lnTo>
                    <a:pt x="50130" y="111550"/>
                  </a:lnTo>
                  <a:lnTo>
                    <a:pt x="48775" y="111851"/>
                  </a:lnTo>
                  <a:lnTo>
                    <a:pt x="47420" y="112152"/>
                  </a:lnTo>
                  <a:lnTo>
                    <a:pt x="46066" y="112303"/>
                  </a:lnTo>
                  <a:lnTo>
                    <a:pt x="44711" y="112303"/>
                  </a:lnTo>
                  <a:lnTo>
                    <a:pt x="43506" y="112303"/>
                  </a:lnTo>
                  <a:lnTo>
                    <a:pt x="42152" y="112001"/>
                  </a:lnTo>
                  <a:lnTo>
                    <a:pt x="40947" y="111700"/>
                  </a:lnTo>
                  <a:lnTo>
                    <a:pt x="39743" y="111098"/>
                  </a:lnTo>
                  <a:lnTo>
                    <a:pt x="38539" y="110496"/>
                  </a:lnTo>
                  <a:lnTo>
                    <a:pt x="37485" y="109894"/>
                  </a:lnTo>
                  <a:lnTo>
                    <a:pt x="36431" y="108991"/>
                  </a:lnTo>
                  <a:lnTo>
                    <a:pt x="35377" y="108087"/>
                  </a:lnTo>
                  <a:lnTo>
                    <a:pt x="34625" y="107184"/>
                  </a:lnTo>
                  <a:lnTo>
                    <a:pt x="33721" y="105980"/>
                  </a:lnTo>
                  <a:lnTo>
                    <a:pt x="33119" y="104926"/>
                  </a:lnTo>
                  <a:lnTo>
                    <a:pt x="32517" y="103571"/>
                  </a:lnTo>
                  <a:lnTo>
                    <a:pt x="753" y="19872"/>
                  </a:lnTo>
                  <a:lnTo>
                    <a:pt x="753" y="19872"/>
                  </a:lnTo>
                  <a:lnTo>
                    <a:pt x="452" y="18517"/>
                  </a:lnTo>
                  <a:lnTo>
                    <a:pt x="151" y="17162"/>
                  </a:lnTo>
                  <a:lnTo>
                    <a:pt x="1" y="15807"/>
                  </a:lnTo>
                  <a:lnTo>
                    <a:pt x="1" y="14603"/>
                  </a:lnTo>
                  <a:lnTo>
                    <a:pt x="1" y="13248"/>
                  </a:lnTo>
                  <a:lnTo>
                    <a:pt x="302" y="11893"/>
                  </a:lnTo>
                  <a:lnTo>
                    <a:pt x="603" y="10689"/>
                  </a:lnTo>
                  <a:lnTo>
                    <a:pt x="1205" y="9485"/>
                  </a:lnTo>
                  <a:lnTo>
                    <a:pt x="1807" y="8280"/>
                  </a:lnTo>
                  <a:lnTo>
                    <a:pt x="2409" y="7226"/>
                  </a:lnTo>
                  <a:lnTo>
                    <a:pt x="3313" y="6173"/>
                  </a:lnTo>
                  <a:lnTo>
                    <a:pt x="4216" y="5269"/>
                  </a:lnTo>
                  <a:lnTo>
                    <a:pt x="5119" y="4366"/>
                  </a:lnTo>
                  <a:lnTo>
                    <a:pt x="6323" y="3614"/>
                  </a:lnTo>
                  <a:lnTo>
                    <a:pt x="7377" y="2861"/>
                  </a:lnTo>
                  <a:lnTo>
                    <a:pt x="8732" y="2409"/>
                  </a:lnTo>
                  <a:lnTo>
                    <a:pt x="12495" y="904"/>
                  </a:lnTo>
                  <a:lnTo>
                    <a:pt x="12495" y="904"/>
                  </a:lnTo>
                  <a:lnTo>
                    <a:pt x="13850" y="452"/>
                  </a:lnTo>
                  <a:lnTo>
                    <a:pt x="15205" y="151"/>
                  </a:lnTo>
                  <a:lnTo>
                    <a:pt x="16560" y="1"/>
                  </a:lnTo>
                  <a:lnTo>
                    <a:pt x="17915" y="1"/>
                  </a:lnTo>
                  <a:lnTo>
                    <a:pt x="19119" y="151"/>
                  </a:lnTo>
                  <a:lnTo>
                    <a:pt x="20474" y="452"/>
                  </a:lnTo>
                  <a:lnTo>
                    <a:pt x="21678" y="753"/>
                  </a:lnTo>
                  <a:lnTo>
                    <a:pt x="22883" y="1205"/>
                  </a:lnTo>
                  <a:lnTo>
                    <a:pt x="24087" y="1807"/>
                  </a:lnTo>
                  <a:lnTo>
                    <a:pt x="25141" y="2560"/>
                  </a:lnTo>
                  <a:lnTo>
                    <a:pt x="26195" y="3312"/>
                  </a:lnTo>
                  <a:lnTo>
                    <a:pt x="27248" y="4216"/>
                  </a:lnTo>
                  <a:lnTo>
                    <a:pt x="28001" y="5269"/>
                  </a:lnTo>
                  <a:lnTo>
                    <a:pt x="28904" y="6323"/>
                  </a:lnTo>
                  <a:lnTo>
                    <a:pt x="29506" y="7528"/>
                  </a:lnTo>
                  <a:lnTo>
                    <a:pt x="30109" y="8732"/>
                  </a:lnTo>
                  <a:lnTo>
                    <a:pt x="61872" y="92582"/>
                  </a:lnTo>
                  <a:lnTo>
                    <a:pt x="61872" y="92582"/>
                  </a:lnTo>
                  <a:lnTo>
                    <a:pt x="62173" y="93786"/>
                  </a:lnTo>
                  <a:lnTo>
                    <a:pt x="62474" y="95141"/>
                  </a:lnTo>
                  <a:lnTo>
                    <a:pt x="62625" y="96496"/>
                  </a:lnTo>
                  <a:lnTo>
                    <a:pt x="62625" y="97851"/>
                  </a:lnTo>
                  <a:lnTo>
                    <a:pt x="62474" y="99206"/>
                  </a:lnTo>
                  <a:lnTo>
                    <a:pt x="62324" y="100410"/>
                  </a:lnTo>
                  <a:lnTo>
                    <a:pt x="61872" y="101614"/>
                  </a:lnTo>
                  <a:lnTo>
                    <a:pt x="61421" y="102819"/>
                  </a:lnTo>
                  <a:lnTo>
                    <a:pt x="60818" y="104023"/>
                  </a:lnTo>
                  <a:lnTo>
                    <a:pt x="60216" y="105227"/>
                  </a:lnTo>
                  <a:lnTo>
                    <a:pt x="59313" y="106130"/>
                  </a:lnTo>
                  <a:lnTo>
                    <a:pt x="58410" y="107184"/>
                  </a:lnTo>
                  <a:lnTo>
                    <a:pt x="57507" y="108087"/>
                  </a:lnTo>
                  <a:lnTo>
                    <a:pt x="56302" y="108840"/>
                  </a:lnTo>
                  <a:lnTo>
                    <a:pt x="55248" y="109442"/>
                  </a:lnTo>
                  <a:lnTo>
                    <a:pt x="53894" y="110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413631" y="1977268"/>
              <a:ext cx="633465" cy="1476393"/>
            </a:xfrm>
            <a:custGeom>
              <a:avLst/>
              <a:gdLst/>
              <a:ahLst/>
              <a:cxnLst/>
              <a:rect l="l" t="t" r="r" b="b"/>
              <a:pathLst>
                <a:path w="37334" h="87013" extrusionOk="0">
                  <a:moveTo>
                    <a:pt x="4366" y="1"/>
                  </a:moveTo>
                  <a:lnTo>
                    <a:pt x="602" y="1506"/>
                  </a:lnTo>
                  <a:lnTo>
                    <a:pt x="301" y="1657"/>
                  </a:lnTo>
                  <a:lnTo>
                    <a:pt x="0" y="1958"/>
                  </a:lnTo>
                  <a:lnTo>
                    <a:pt x="0" y="2409"/>
                  </a:lnTo>
                  <a:lnTo>
                    <a:pt x="0" y="2711"/>
                  </a:lnTo>
                  <a:lnTo>
                    <a:pt x="31764" y="86410"/>
                  </a:lnTo>
                  <a:lnTo>
                    <a:pt x="31914" y="86711"/>
                  </a:lnTo>
                  <a:lnTo>
                    <a:pt x="32215" y="86862"/>
                  </a:lnTo>
                  <a:lnTo>
                    <a:pt x="32667" y="87012"/>
                  </a:lnTo>
                  <a:lnTo>
                    <a:pt x="32968" y="87012"/>
                  </a:lnTo>
                  <a:lnTo>
                    <a:pt x="36731" y="85507"/>
                  </a:lnTo>
                  <a:lnTo>
                    <a:pt x="37033" y="85356"/>
                  </a:lnTo>
                  <a:lnTo>
                    <a:pt x="37334" y="85055"/>
                  </a:lnTo>
                  <a:lnTo>
                    <a:pt x="37334" y="84754"/>
                  </a:lnTo>
                  <a:lnTo>
                    <a:pt x="37334" y="84303"/>
                  </a:lnTo>
                  <a:lnTo>
                    <a:pt x="5570" y="603"/>
                  </a:lnTo>
                  <a:lnTo>
                    <a:pt x="5419" y="302"/>
                  </a:lnTo>
                  <a:lnTo>
                    <a:pt x="5118" y="151"/>
                  </a:lnTo>
                  <a:lnTo>
                    <a:pt x="46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413631" y="1977268"/>
              <a:ext cx="633465" cy="1476393"/>
            </a:xfrm>
            <a:custGeom>
              <a:avLst/>
              <a:gdLst/>
              <a:ahLst/>
              <a:cxnLst/>
              <a:rect l="l" t="t" r="r" b="b"/>
              <a:pathLst>
                <a:path w="37334" h="87013" fill="none" extrusionOk="0">
                  <a:moveTo>
                    <a:pt x="32667" y="87012"/>
                  </a:moveTo>
                  <a:lnTo>
                    <a:pt x="32667" y="87012"/>
                  </a:lnTo>
                  <a:lnTo>
                    <a:pt x="32215" y="86862"/>
                  </a:lnTo>
                  <a:lnTo>
                    <a:pt x="31914" y="86711"/>
                  </a:lnTo>
                  <a:lnTo>
                    <a:pt x="31764" y="86410"/>
                  </a:lnTo>
                  <a:lnTo>
                    <a:pt x="0" y="2711"/>
                  </a:lnTo>
                  <a:lnTo>
                    <a:pt x="0" y="2711"/>
                  </a:lnTo>
                  <a:lnTo>
                    <a:pt x="0" y="2409"/>
                  </a:lnTo>
                  <a:lnTo>
                    <a:pt x="0" y="1958"/>
                  </a:lnTo>
                  <a:lnTo>
                    <a:pt x="0" y="1958"/>
                  </a:lnTo>
                  <a:lnTo>
                    <a:pt x="301" y="1657"/>
                  </a:lnTo>
                  <a:lnTo>
                    <a:pt x="602" y="1506"/>
                  </a:lnTo>
                  <a:lnTo>
                    <a:pt x="4366" y="1"/>
                  </a:lnTo>
                  <a:lnTo>
                    <a:pt x="4366" y="1"/>
                  </a:lnTo>
                  <a:lnTo>
                    <a:pt x="4667" y="1"/>
                  </a:lnTo>
                  <a:lnTo>
                    <a:pt x="4667" y="1"/>
                  </a:lnTo>
                  <a:lnTo>
                    <a:pt x="5118" y="151"/>
                  </a:lnTo>
                  <a:lnTo>
                    <a:pt x="5419" y="302"/>
                  </a:lnTo>
                  <a:lnTo>
                    <a:pt x="5570" y="603"/>
                  </a:lnTo>
                  <a:lnTo>
                    <a:pt x="37334" y="84303"/>
                  </a:lnTo>
                  <a:lnTo>
                    <a:pt x="37334" y="84303"/>
                  </a:lnTo>
                  <a:lnTo>
                    <a:pt x="37334" y="84754"/>
                  </a:lnTo>
                  <a:lnTo>
                    <a:pt x="37334" y="85055"/>
                  </a:lnTo>
                  <a:lnTo>
                    <a:pt x="37033" y="85356"/>
                  </a:lnTo>
                  <a:lnTo>
                    <a:pt x="36731" y="85507"/>
                  </a:lnTo>
                  <a:lnTo>
                    <a:pt x="32968" y="87012"/>
                  </a:lnTo>
                  <a:lnTo>
                    <a:pt x="32968" y="87012"/>
                  </a:lnTo>
                  <a:lnTo>
                    <a:pt x="32667" y="870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69427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extrusionOk="0">
                  <a:moveTo>
                    <a:pt x="27248" y="0"/>
                  </a:moveTo>
                  <a:lnTo>
                    <a:pt x="25442" y="301"/>
                  </a:lnTo>
                  <a:lnTo>
                    <a:pt x="23635" y="753"/>
                  </a:lnTo>
                  <a:lnTo>
                    <a:pt x="21980" y="1205"/>
                  </a:lnTo>
                  <a:lnTo>
                    <a:pt x="20324" y="1957"/>
                  </a:lnTo>
                  <a:lnTo>
                    <a:pt x="18668" y="2710"/>
                  </a:lnTo>
                  <a:lnTo>
                    <a:pt x="17313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9" y="11742"/>
                  </a:lnTo>
                  <a:lnTo>
                    <a:pt x="9786" y="13398"/>
                  </a:lnTo>
                  <a:lnTo>
                    <a:pt x="9334" y="15054"/>
                  </a:lnTo>
                  <a:lnTo>
                    <a:pt x="8883" y="16861"/>
                  </a:lnTo>
                  <a:lnTo>
                    <a:pt x="7678" y="23334"/>
                  </a:lnTo>
                  <a:lnTo>
                    <a:pt x="6173" y="29958"/>
                  </a:lnTo>
                  <a:lnTo>
                    <a:pt x="1" y="55399"/>
                  </a:lnTo>
                  <a:lnTo>
                    <a:pt x="58109" y="55399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8" y="16861"/>
                  </a:lnTo>
                  <a:lnTo>
                    <a:pt x="48926" y="15054"/>
                  </a:lnTo>
                  <a:lnTo>
                    <a:pt x="48324" y="13398"/>
                  </a:lnTo>
                  <a:lnTo>
                    <a:pt x="47722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7" y="1957"/>
                  </a:lnTo>
                  <a:lnTo>
                    <a:pt x="36281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569427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fill="none" extrusionOk="0">
                  <a:moveTo>
                    <a:pt x="29055" y="0"/>
                  </a:moveTo>
                  <a:lnTo>
                    <a:pt x="29055" y="0"/>
                  </a:lnTo>
                  <a:lnTo>
                    <a:pt x="27248" y="0"/>
                  </a:lnTo>
                  <a:lnTo>
                    <a:pt x="25442" y="301"/>
                  </a:lnTo>
                  <a:lnTo>
                    <a:pt x="23635" y="753"/>
                  </a:lnTo>
                  <a:lnTo>
                    <a:pt x="21980" y="1205"/>
                  </a:lnTo>
                  <a:lnTo>
                    <a:pt x="20324" y="1957"/>
                  </a:lnTo>
                  <a:lnTo>
                    <a:pt x="18668" y="2710"/>
                  </a:lnTo>
                  <a:lnTo>
                    <a:pt x="17313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9" y="11742"/>
                  </a:lnTo>
                  <a:lnTo>
                    <a:pt x="9786" y="13398"/>
                  </a:lnTo>
                  <a:lnTo>
                    <a:pt x="9334" y="15054"/>
                  </a:lnTo>
                  <a:lnTo>
                    <a:pt x="8883" y="16861"/>
                  </a:lnTo>
                  <a:lnTo>
                    <a:pt x="8883" y="16861"/>
                  </a:lnTo>
                  <a:lnTo>
                    <a:pt x="7678" y="23334"/>
                  </a:lnTo>
                  <a:lnTo>
                    <a:pt x="6173" y="29958"/>
                  </a:lnTo>
                  <a:lnTo>
                    <a:pt x="1" y="55399"/>
                  </a:lnTo>
                  <a:lnTo>
                    <a:pt x="58109" y="55399"/>
                  </a:lnTo>
                  <a:lnTo>
                    <a:pt x="51937" y="29958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8" y="16861"/>
                  </a:lnTo>
                  <a:lnTo>
                    <a:pt x="49378" y="16861"/>
                  </a:lnTo>
                  <a:lnTo>
                    <a:pt x="48926" y="15054"/>
                  </a:lnTo>
                  <a:lnTo>
                    <a:pt x="48324" y="13398"/>
                  </a:lnTo>
                  <a:lnTo>
                    <a:pt x="47722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7" y="1957"/>
                  </a:lnTo>
                  <a:lnTo>
                    <a:pt x="36281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lnTo>
                    <a:pt x="290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623078" y="3320822"/>
              <a:ext cx="988510" cy="939983"/>
            </a:xfrm>
            <a:custGeom>
              <a:avLst/>
              <a:gdLst/>
              <a:ahLst/>
              <a:cxnLst/>
              <a:rect l="l" t="t" r="r" b="b"/>
              <a:pathLst>
                <a:path w="58259" h="55399" extrusionOk="0">
                  <a:moveTo>
                    <a:pt x="27248" y="0"/>
                  </a:move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2" y="3764"/>
                  </a:lnTo>
                  <a:lnTo>
                    <a:pt x="15957" y="4818"/>
                  </a:lnTo>
                  <a:lnTo>
                    <a:pt x="14602" y="6022"/>
                  </a:lnTo>
                  <a:lnTo>
                    <a:pt x="13398" y="7226"/>
                  </a:lnTo>
                  <a:lnTo>
                    <a:pt x="12344" y="8581"/>
                  </a:lnTo>
                  <a:lnTo>
                    <a:pt x="11441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0" y="55399"/>
                  </a:lnTo>
                  <a:lnTo>
                    <a:pt x="58259" y="55399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6" y="6022"/>
                  </a:lnTo>
                  <a:lnTo>
                    <a:pt x="4245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623078" y="3320822"/>
              <a:ext cx="988510" cy="939983"/>
            </a:xfrm>
            <a:custGeom>
              <a:avLst/>
              <a:gdLst/>
              <a:ahLst/>
              <a:cxnLst/>
              <a:rect l="l" t="t" r="r" b="b"/>
              <a:pathLst>
                <a:path w="58259" h="55399" fill="none" extrusionOk="0">
                  <a:moveTo>
                    <a:pt x="29205" y="0"/>
                  </a:moveTo>
                  <a:lnTo>
                    <a:pt x="29205" y="0"/>
                  </a:lnTo>
                  <a:lnTo>
                    <a:pt x="27248" y="0"/>
                  </a:ln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2" y="3764"/>
                  </a:lnTo>
                  <a:lnTo>
                    <a:pt x="15957" y="4818"/>
                  </a:lnTo>
                  <a:lnTo>
                    <a:pt x="14602" y="6022"/>
                  </a:lnTo>
                  <a:lnTo>
                    <a:pt x="13398" y="7226"/>
                  </a:lnTo>
                  <a:lnTo>
                    <a:pt x="12344" y="8581"/>
                  </a:lnTo>
                  <a:lnTo>
                    <a:pt x="11441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0" y="55399"/>
                  </a:lnTo>
                  <a:lnTo>
                    <a:pt x="58259" y="55399"/>
                  </a:lnTo>
                  <a:lnTo>
                    <a:pt x="51936" y="29958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6" y="6022"/>
                  </a:lnTo>
                  <a:lnTo>
                    <a:pt x="4245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lnTo>
                    <a:pt x="29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232265" y="1801026"/>
              <a:ext cx="487883" cy="487883"/>
            </a:xfrm>
            <a:custGeom>
              <a:avLst/>
              <a:gdLst/>
              <a:ahLst/>
              <a:cxnLst/>
              <a:rect l="l" t="t" r="r" b="b"/>
              <a:pathLst>
                <a:path w="28754" h="28754" extrusionOk="0">
                  <a:moveTo>
                    <a:pt x="12947" y="1"/>
                  </a:moveTo>
                  <a:lnTo>
                    <a:pt x="11442" y="302"/>
                  </a:lnTo>
                  <a:lnTo>
                    <a:pt x="10087" y="603"/>
                  </a:lnTo>
                  <a:lnTo>
                    <a:pt x="8732" y="1054"/>
                  </a:lnTo>
                  <a:lnTo>
                    <a:pt x="7528" y="1657"/>
                  </a:lnTo>
                  <a:lnTo>
                    <a:pt x="6323" y="2409"/>
                  </a:lnTo>
                  <a:lnTo>
                    <a:pt x="5270" y="3313"/>
                  </a:lnTo>
                  <a:lnTo>
                    <a:pt x="4216" y="4216"/>
                  </a:lnTo>
                  <a:lnTo>
                    <a:pt x="3313" y="5270"/>
                  </a:lnTo>
                  <a:lnTo>
                    <a:pt x="2409" y="6323"/>
                  </a:lnTo>
                  <a:lnTo>
                    <a:pt x="1807" y="7528"/>
                  </a:lnTo>
                  <a:lnTo>
                    <a:pt x="1205" y="8732"/>
                  </a:lnTo>
                  <a:lnTo>
                    <a:pt x="603" y="10087"/>
                  </a:lnTo>
                  <a:lnTo>
                    <a:pt x="302" y="11442"/>
                  </a:lnTo>
                  <a:lnTo>
                    <a:pt x="151" y="12947"/>
                  </a:lnTo>
                  <a:lnTo>
                    <a:pt x="1" y="14302"/>
                  </a:lnTo>
                  <a:lnTo>
                    <a:pt x="151" y="15807"/>
                  </a:lnTo>
                  <a:lnTo>
                    <a:pt x="302" y="17162"/>
                  </a:lnTo>
                  <a:lnTo>
                    <a:pt x="603" y="18668"/>
                  </a:lnTo>
                  <a:lnTo>
                    <a:pt x="1205" y="19872"/>
                  </a:lnTo>
                  <a:lnTo>
                    <a:pt x="1807" y="21227"/>
                  </a:lnTo>
                  <a:lnTo>
                    <a:pt x="2409" y="22431"/>
                  </a:lnTo>
                  <a:lnTo>
                    <a:pt x="3313" y="23485"/>
                  </a:lnTo>
                  <a:lnTo>
                    <a:pt x="4216" y="24539"/>
                  </a:lnTo>
                  <a:lnTo>
                    <a:pt x="5270" y="25442"/>
                  </a:lnTo>
                  <a:lnTo>
                    <a:pt x="6323" y="26194"/>
                  </a:lnTo>
                  <a:lnTo>
                    <a:pt x="7528" y="26947"/>
                  </a:lnTo>
                  <a:lnTo>
                    <a:pt x="8732" y="27549"/>
                  </a:lnTo>
                  <a:lnTo>
                    <a:pt x="10087" y="28001"/>
                  </a:lnTo>
                  <a:lnTo>
                    <a:pt x="11442" y="28453"/>
                  </a:lnTo>
                  <a:lnTo>
                    <a:pt x="12947" y="28603"/>
                  </a:lnTo>
                  <a:lnTo>
                    <a:pt x="14302" y="28754"/>
                  </a:lnTo>
                  <a:lnTo>
                    <a:pt x="15807" y="28603"/>
                  </a:lnTo>
                  <a:lnTo>
                    <a:pt x="17313" y="28453"/>
                  </a:lnTo>
                  <a:lnTo>
                    <a:pt x="18668" y="28001"/>
                  </a:lnTo>
                  <a:lnTo>
                    <a:pt x="19872" y="27549"/>
                  </a:lnTo>
                  <a:lnTo>
                    <a:pt x="21227" y="26947"/>
                  </a:lnTo>
                  <a:lnTo>
                    <a:pt x="22431" y="26194"/>
                  </a:lnTo>
                  <a:lnTo>
                    <a:pt x="23485" y="25442"/>
                  </a:lnTo>
                  <a:lnTo>
                    <a:pt x="24539" y="24539"/>
                  </a:lnTo>
                  <a:lnTo>
                    <a:pt x="25442" y="23485"/>
                  </a:lnTo>
                  <a:lnTo>
                    <a:pt x="26195" y="22431"/>
                  </a:lnTo>
                  <a:lnTo>
                    <a:pt x="26947" y="21227"/>
                  </a:lnTo>
                  <a:lnTo>
                    <a:pt x="27549" y="19872"/>
                  </a:lnTo>
                  <a:lnTo>
                    <a:pt x="28001" y="18668"/>
                  </a:lnTo>
                  <a:lnTo>
                    <a:pt x="28453" y="17162"/>
                  </a:lnTo>
                  <a:lnTo>
                    <a:pt x="28603" y="15807"/>
                  </a:lnTo>
                  <a:lnTo>
                    <a:pt x="28754" y="14302"/>
                  </a:lnTo>
                  <a:lnTo>
                    <a:pt x="28603" y="12947"/>
                  </a:lnTo>
                  <a:lnTo>
                    <a:pt x="28453" y="11442"/>
                  </a:lnTo>
                  <a:lnTo>
                    <a:pt x="28001" y="10087"/>
                  </a:lnTo>
                  <a:lnTo>
                    <a:pt x="27549" y="8732"/>
                  </a:lnTo>
                  <a:lnTo>
                    <a:pt x="26947" y="7528"/>
                  </a:lnTo>
                  <a:lnTo>
                    <a:pt x="26195" y="6323"/>
                  </a:lnTo>
                  <a:lnTo>
                    <a:pt x="25442" y="5270"/>
                  </a:lnTo>
                  <a:lnTo>
                    <a:pt x="24539" y="4216"/>
                  </a:lnTo>
                  <a:lnTo>
                    <a:pt x="23485" y="3313"/>
                  </a:lnTo>
                  <a:lnTo>
                    <a:pt x="22431" y="2409"/>
                  </a:lnTo>
                  <a:lnTo>
                    <a:pt x="21227" y="1657"/>
                  </a:lnTo>
                  <a:lnTo>
                    <a:pt x="19872" y="1054"/>
                  </a:lnTo>
                  <a:lnTo>
                    <a:pt x="18668" y="603"/>
                  </a:lnTo>
                  <a:lnTo>
                    <a:pt x="17313" y="302"/>
                  </a:lnTo>
                  <a:lnTo>
                    <a:pt x="1580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232265" y="1801026"/>
              <a:ext cx="487883" cy="487883"/>
            </a:xfrm>
            <a:custGeom>
              <a:avLst/>
              <a:gdLst/>
              <a:ahLst/>
              <a:cxnLst/>
              <a:rect l="l" t="t" r="r" b="b"/>
              <a:pathLst>
                <a:path w="28754" h="28754" fill="none" extrusionOk="0">
                  <a:moveTo>
                    <a:pt x="28754" y="14302"/>
                  </a:moveTo>
                  <a:lnTo>
                    <a:pt x="28754" y="14302"/>
                  </a:lnTo>
                  <a:lnTo>
                    <a:pt x="28603" y="15807"/>
                  </a:lnTo>
                  <a:lnTo>
                    <a:pt x="28453" y="17162"/>
                  </a:lnTo>
                  <a:lnTo>
                    <a:pt x="28001" y="18668"/>
                  </a:lnTo>
                  <a:lnTo>
                    <a:pt x="27549" y="19872"/>
                  </a:lnTo>
                  <a:lnTo>
                    <a:pt x="26947" y="21227"/>
                  </a:lnTo>
                  <a:lnTo>
                    <a:pt x="26195" y="22431"/>
                  </a:lnTo>
                  <a:lnTo>
                    <a:pt x="25442" y="23485"/>
                  </a:lnTo>
                  <a:lnTo>
                    <a:pt x="24539" y="24539"/>
                  </a:lnTo>
                  <a:lnTo>
                    <a:pt x="23485" y="25442"/>
                  </a:lnTo>
                  <a:lnTo>
                    <a:pt x="22431" y="26194"/>
                  </a:lnTo>
                  <a:lnTo>
                    <a:pt x="21227" y="26947"/>
                  </a:lnTo>
                  <a:lnTo>
                    <a:pt x="19872" y="27549"/>
                  </a:lnTo>
                  <a:lnTo>
                    <a:pt x="18668" y="28001"/>
                  </a:lnTo>
                  <a:lnTo>
                    <a:pt x="17313" y="28453"/>
                  </a:lnTo>
                  <a:lnTo>
                    <a:pt x="15807" y="28603"/>
                  </a:lnTo>
                  <a:lnTo>
                    <a:pt x="14302" y="28754"/>
                  </a:lnTo>
                  <a:lnTo>
                    <a:pt x="14302" y="28754"/>
                  </a:lnTo>
                  <a:lnTo>
                    <a:pt x="12947" y="28603"/>
                  </a:lnTo>
                  <a:lnTo>
                    <a:pt x="11442" y="28453"/>
                  </a:lnTo>
                  <a:lnTo>
                    <a:pt x="10087" y="28001"/>
                  </a:lnTo>
                  <a:lnTo>
                    <a:pt x="8732" y="27549"/>
                  </a:lnTo>
                  <a:lnTo>
                    <a:pt x="7528" y="26947"/>
                  </a:lnTo>
                  <a:lnTo>
                    <a:pt x="6323" y="26194"/>
                  </a:lnTo>
                  <a:lnTo>
                    <a:pt x="5270" y="25442"/>
                  </a:lnTo>
                  <a:lnTo>
                    <a:pt x="4216" y="24539"/>
                  </a:lnTo>
                  <a:lnTo>
                    <a:pt x="3313" y="23485"/>
                  </a:lnTo>
                  <a:lnTo>
                    <a:pt x="2409" y="22431"/>
                  </a:lnTo>
                  <a:lnTo>
                    <a:pt x="1807" y="21227"/>
                  </a:lnTo>
                  <a:lnTo>
                    <a:pt x="1205" y="19872"/>
                  </a:lnTo>
                  <a:lnTo>
                    <a:pt x="603" y="18668"/>
                  </a:lnTo>
                  <a:lnTo>
                    <a:pt x="302" y="17162"/>
                  </a:lnTo>
                  <a:lnTo>
                    <a:pt x="151" y="15807"/>
                  </a:lnTo>
                  <a:lnTo>
                    <a:pt x="1" y="14302"/>
                  </a:lnTo>
                  <a:lnTo>
                    <a:pt x="1" y="14302"/>
                  </a:lnTo>
                  <a:lnTo>
                    <a:pt x="151" y="12947"/>
                  </a:lnTo>
                  <a:lnTo>
                    <a:pt x="302" y="11442"/>
                  </a:lnTo>
                  <a:lnTo>
                    <a:pt x="603" y="10087"/>
                  </a:lnTo>
                  <a:lnTo>
                    <a:pt x="1205" y="8732"/>
                  </a:lnTo>
                  <a:lnTo>
                    <a:pt x="1807" y="7528"/>
                  </a:lnTo>
                  <a:lnTo>
                    <a:pt x="2409" y="6323"/>
                  </a:lnTo>
                  <a:lnTo>
                    <a:pt x="3313" y="5270"/>
                  </a:lnTo>
                  <a:lnTo>
                    <a:pt x="4216" y="4216"/>
                  </a:lnTo>
                  <a:lnTo>
                    <a:pt x="5270" y="3313"/>
                  </a:lnTo>
                  <a:lnTo>
                    <a:pt x="6323" y="2409"/>
                  </a:lnTo>
                  <a:lnTo>
                    <a:pt x="7528" y="1657"/>
                  </a:lnTo>
                  <a:lnTo>
                    <a:pt x="8732" y="1054"/>
                  </a:lnTo>
                  <a:lnTo>
                    <a:pt x="10087" y="603"/>
                  </a:lnTo>
                  <a:lnTo>
                    <a:pt x="11442" y="302"/>
                  </a:lnTo>
                  <a:lnTo>
                    <a:pt x="12947" y="1"/>
                  </a:lnTo>
                  <a:lnTo>
                    <a:pt x="14302" y="1"/>
                  </a:lnTo>
                  <a:lnTo>
                    <a:pt x="14302" y="1"/>
                  </a:lnTo>
                  <a:lnTo>
                    <a:pt x="15807" y="1"/>
                  </a:lnTo>
                  <a:lnTo>
                    <a:pt x="17313" y="302"/>
                  </a:lnTo>
                  <a:lnTo>
                    <a:pt x="18668" y="603"/>
                  </a:lnTo>
                  <a:lnTo>
                    <a:pt x="19872" y="1054"/>
                  </a:lnTo>
                  <a:lnTo>
                    <a:pt x="21227" y="1657"/>
                  </a:lnTo>
                  <a:lnTo>
                    <a:pt x="22431" y="2409"/>
                  </a:lnTo>
                  <a:lnTo>
                    <a:pt x="23485" y="3313"/>
                  </a:lnTo>
                  <a:lnTo>
                    <a:pt x="24539" y="4216"/>
                  </a:lnTo>
                  <a:lnTo>
                    <a:pt x="25442" y="5270"/>
                  </a:lnTo>
                  <a:lnTo>
                    <a:pt x="26195" y="6323"/>
                  </a:lnTo>
                  <a:lnTo>
                    <a:pt x="26947" y="7528"/>
                  </a:lnTo>
                  <a:lnTo>
                    <a:pt x="27549" y="8732"/>
                  </a:lnTo>
                  <a:lnTo>
                    <a:pt x="28001" y="10087"/>
                  </a:lnTo>
                  <a:lnTo>
                    <a:pt x="28453" y="11442"/>
                  </a:lnTo>
                  <a:lnTo>
                    <a:pt x="28603" y="12947"/>
                  </a:lnTo>
                  <a:lnTo>
                    <a:pt x="28754" y="143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278247" y="1847008"/>
              <a:ext cx="395920" cy="395920"/>
            </a:xfrm>
            <a:custGeom>
              <a:avLst/>
              <a:gdLst/>
              <a:ahLst/>
              <a:cxnLst/>
              <a:rect l="l" t="t" r="r" b="b"/>
              <a:pathLst>
                <a:path w="23334" h="23334" extrusionOk="0">
                  <a:moveTo>
                    <a:pt x="12796" y="603"/>
                  </a:moveTo>
                  <a:lnTo>
                    <a:pt x="13850" y="753"/>
                  </a:lnTo>
                  <a:lnTo>
                    <a:pt x="14904" y="1054"/>
                  </a:lnTo>
                  <a:lnTo>
                    <a:pt x="15958" y="1355"/>
                  </a:lnTo>
                  <a:lnTo>
                    <a:pt x="16861" y="1957"/>
                  </a:lnTo>
                  <a:lnTo>
                    <a:pt x="17915" y="2409"/>
                  </a:lnTo>
                  <a:lnTo>
                    <a:pt x="18667" y="3011"/>
                  </a:lnTo>
                  <a:lnTo>
                    <a:pt x="19420" y="3764"/>
                  </a:lnTo>
                  <a:lnTo>
                    <a:pt x="20173" y="4517"/>
                  </a:lnTo>
                  <a:lnTo>
                    <a:pt x="20775" y="5420"/>
                  </a:lnTo>
                  <a:lnTo>
                    <a:pt x="21377" y="6323"/>
                  </a:lnTo>
                  <a:lnTo>
                    <a:pt x="21829" y="7377"/>
                  </a:lnTo>
                  <a:lnTo>
                    <a:pt x="22280" y="8280"/>
                  </a:lnTo>
                  <a:lnTo>
                    <a:pt x="22581" y="9334"/>
                  </a:lnTo>
                  <a:lnTo>
                    <a:pt x="22732" y="10538"/>
                  </a:lnTo>
                  <a:lnTo>
                    <a:pt x="22732" y="11592"/>
                  </a:lnTo>
                  <a:lnTo>
                    <a:pt x="22732" y="12796"/>
                  </a:lnTo>
                  <a:lnTo>
                    <a:pt x="22581" y="13850"/>
                  </a:lnTo>
                  <a:lnTo>
                    <a:pt x="22280" y="14904"/>
                  </a:lnTo>
                  <a:lnTo>
                    <a:pt x="21829" y="15958"/>
                  </a:lnTo>
                  <a:lnTo>
                    <a:pt x="21377" y="16861"/>
                  </a:lnTo>
                  <a:lnTo>
                    <a:pt x="20775" y="17764"/>
                  </a:lnTo>
                  <a:lnTo>
                    <a:pt x="20173" y="18667"/>
                  </a:lnTo>
                  <a:lnTo>
                    <a:pt x="19420" y="19420"/>
                  </a:lnTo>
                  <a:lnTo>
                    <a:pt x="18667" y="20173"/>
                  </a:lnTo>
                  <a:lnTo>
                    <a:pt x="17915" y="20775"/>
                  </a:lnTo>
                  <a:lnTo>
                    <a:pt x="16861" y="21377"/>
                  </a:lnTo>
                  <a:lnTo>
                    <a:pt x="15958" y="21829"/>
                  </a:lnTo>
                  <a:lnTo>
                    <a:pt x="14904" y="22280"/>
                  </a:lnTo>
                  <a:lnTo>
                    <a:pt x="13850" y="22431"/>
                  </a:lnTo>
                  <a:lnTo>
                    <a:pt x="12796" y="22732"/>
                  </a:lnTo>
                  <a:lnTo>
                    <a:pt x="10538" y="22732"/>
                  </a:lnTo>
                  <a:lnTo>
                    <a:pt x="9484" y="22431"/>
                  </a:lnTo>
                  <a:lnTo>
                    <a:pt x="8431" y="22280"/>
                  </a:lnTo>
                  <a:lnTo>
                    <a:pt x="7377" y="21829"/>
                  </a:lnTo>
                  <a:lnTo>
                    <a:pt x="6323" y="21377"/>
                  </a:lnTo>
                  <a:lnTo>
                    <a:pt x="5420" y="20775"/>
                  </a:lnTo>
                  <a:lnTo>
                    <a:pt x="4667" y="20173"/>
                  </a:lnTo>
                  <a:lnTo>
                    <a:pt x="3764" y="19420"/>
                  </a:lnTo>
                  <a:lnTo>
                    <a:pt x="3162" y="18667"/>
                  </a:lnTo>
                  <a:lnTo>
                    <a:pt x="2409" y="17764"/>
                  </a:lnTo>
                  <a:lnTo>
                    <a:pt x="1957" y="16861"/>
                  </a:lnTo>
                  <a:lnTo>
                    <a:pt x="1506" y="15958"/>
                  </a:lnTo>
                  <a:lnTo>
                    <a:pt x="1054" y="14904"/>
                  </a:lnTo>
                  <a:lnTo>
                    <a:pt x="753" y="13850"/>
                  </a:lnTo>
                  <a:lnTo>
                    <a:pt x="603" y="12796"/>
                  </a:lnTo>
                  <a:lnTo>
                    <a:pt x="603" y="11592"/>
                  </a:lnTo>
                  <a:lnTo>
                    <a:pt x="603" y="10538"/>
                  </a:lnTo>
                  <a:lnTo>
                    <a:pt x="753" y="9334"/>
                  </a:lnTo>
                  <a:lnTo>
                    <a:pt x="1054" y="8280"/>
                  </a:lnTo>
                  <a:lnTo>
                    <a:pt x="1506" y="7377"/>
                  </a:lnTo>
                  <a:lnTo>
                    <a:pt x="1957" y="6323"/>
                  </a:lnTo>
                  <a:lnTo>
                    <a:pt x="2409" y="5420"/>
                  </a:lnTo>
                  <a:lnTo>
                    <a:pt x="3162" y="4517"/>
                  </a:lnTo>
                  <a:lnTo>
                    <a:pt x="3764" y="3764"/>
                  </a:lnTo>
                  <a:lnTo>
                    <a:pt x="4667" y="3011"/>
                  </a:lnTo>
                  <a:lnTo>
                    <a:pt x="5420" y="2409"/>
                  </a:lnTo>
                  <a:lnTo>
                    <a:pt x="6323" y="1957"/>
                  </a:lnTo>
                  <a:lnTo>
                    <a:pt x="7377" y="1355"/>
                  </a:lnTo>
                  <a:lnTo>
                    <a:pt x="8431" y="1054"/>
                  </a:lnTo>
                  <a:lnTo>
                    <a:pt x="9484" y="753"/>
                  </a:lnTo>
                  <a:lnTo>
                    <a:pt x="10538" y="603"/>
                  </a:lnTo>
                  <a:close/>
                  <a:moveTo>
                    <a:pt x="10388" y="0"/>
                  </a:moveTo>
                  <a:lnTo>
                    <a:pt x="9334" y="151"/>
                  </a:lnTo>
                  <a:lnTo>
                    <a:pt x="8130" y="452"/>
                  </a:lnTo>
                  <a:lnTo>
                    <a:pt x="7076" y="904"/>
                  </a:lnTo>
                  <a:lnTo>
                    <a:pt x="6173" y="1355"/>
                  </a:lnTo>
                  <a:lnTo>
                    <a:pt x="5119" y="1957"/>
                  </a:lnTo>
                  <a:lnTo>
                    <a:pt x="4216" y="2710"/>
                  </a:lnTo>
                  <a:lnTo>
                    <a:pt x="3463" y="3463"/>
                  </a:lnTo>
                  <a:lnTo>
                    <a:pt x="2710" y="4215"/>
                  </a:lnTo>
                  <a:lnTo>
                    <a:pt x="1957" y="5119"/>
                  </a:lnTo>
                  <a:lnTo>
                    <a:pt x="1355" y="6022"/>
                  </a:lnTo>
                  <a:lnTo>
                    <a:pt x="904" y="7076"/>
                  </a:lnTo>
                  <a:lnTo>
                    <a:pt x="452" y="8129"/>
                  </a:lnTo>
                  <a:lnTo>
                    <a:pt x="302" y="9334"/>
                  </a:lnTo>
                  <a:lnTo>
                    <a:pt x="0" y="10388"/>
                  </a:lnTo>
                  <a:lnTo>
                    <a:pt x="0" y="11592"/>
                  </a:lnTo>
                  <a:lnTo>
                    <a:pt x="0" y="12796"/>
                  </a:lnTo>
                  <a:lnTo>
                    <a:pt x="302" y="14001"/>
                  </a:lnTo>
                  <a:lnTo>
                    <a:pt x="452" y="15054"/>
                  </a:lnTo>
                  <a:lnTo>
                    <a:pt x="904" y="16108"/>
                  </a:lnTo>
                  <a:lnTo>
                    <a:pt x="1355" y="17162"/>
                  </a:lnTo>
                  <a:lnTo>
                    <a:pt x="1957" y="18065"/>
                  </a:lnTo>
                  <a:lnTo>
                    <a:pt x="2710" y="18968"/>
                  </a:lnTo>
                  <a:lnTo>
                    <a:pt x="3463" y="19872"/>
                  </a:lnTo>
                  <a:lnTo>
                    <a:pt x="4216" y="20624"/>
                  </a:lnTo>
                  <a:lnTo>
                    <a:pt x="5119" y="21226"/>
                  </a:lnTo>
                  <a:lnTo>
                    <a:pt x="6173" y="21829"/>
                  </a:lnTo>
                  <a:lnTo>
                    <a:pt x="7076" y="22431"/>
                  </a:lnTo>
                  <a:lnTo>
                    <a:pt x="8130" y="22732"/>
                  </a:lnTo>
                  <a:lnTo>
                    <a:pt x="9334" y="23033"/>
                  </a:lnTo>
                  <a:lnTo>
                    <a:pt x="10388" y="23183"/>
                  </a:lnTo>
                  <a:lnTo>
                    <a:pt x="11592" y="23334"/>
                  </a:lnTo>
                  <a:lnTo>
                    <a:pt x="12796" y="23183"/>
                  </a:lnTo>
                  <a:lnTo>
                    <a:pt x="14001" y="23033"/>
                  </a:lnTo>
                  <a:lnTo>
                    <a:pt x="15054" y="22732"/>
                  </a:lnTo>
                  <a:lnTo>
                    <a:pt x="16108" y="22431"/>
                  </a:lnTo>
                  <a:lnTo>
                    <a:pt x="17162" y="21829"/>
                  </a:lnTo>
                  <a:lnTo>
                    <a:pt x="18216" y="21226"/>
                  </a:lnTo>
                  <a:lnTo>
                    <a:pt x="19119" y="20624"/>
                  </a:lnTo>
                  <a:lnTo>
                    <a:pt x="19872" y="19872"/>
                  </a:lnTo>
                  <a:lnTo>
                    <a:pt x="20624" y="18968"/>
                  </a:lnTo>
                  <a:lnTo>
                    <a:pt x="21377" y="18065"/>
                  </a:lnTo>
                  <a:lnTo>
                    <a:pt x="21829" y="17162"/>
                  </a:lnTo>
                  <a:lnTo>
                    <a:pt x="22431" y="16108"/>
                  </a:lnTo>
                  <a:lnTo>
                    <a:pt x="22732" y="15054"/>
                  </a:lnTo>
                  <a:lnTo>
                    <a:pt x="23033" y="14001"/>
                  </a:lnTo>
                  <a:lnTo>
                    <a:pt x="23183" y="12796"/>
                  </a:lnTo>
                  <a:lnTo>
                    <a:pt x="23334" y="11592"/>
                  </a:lnTo>
                  <a:lnTo>
                    <a:pt x="23183" y="10388"/>
                  </a:lnTo>
                  <a:lnTo>
                    <a:pt x="23033" y="9334"/>
                  </a:lnTo>
                  <a:lnTo>
                    <a:pt x="22732" y="8129"/>
                  </a:lnTo>
                  <a:lnTo>
                    <a:pt x="22431" y="7076"/>
                  </a:lnTo>
                  <a:lnTo>
                    <a:pt x="21829" y="6022"/>
                  </a:lnTo>
                  <a:lnTo>
                    <a:pt x="21377" y="5119"/>
                  </a:lnTo>
                  <a:lnTo>
                    <a:pt x="20624" y="4215"/>
                  </a:lnTo>
                  <a:lnTo>
                    <a:pt x="19872" y="3463"/>
                  </a:lnTo>
                  <a:lnTo>
                    <a:pt x="19119" y="2710"/>
                  </a:lnTo>
                  <a:lnTo>
                    <a:pt x="18216" y="1957"/>
                  </a:lnTo>
                  <a:lnTo>
                    <a:pt x="17162" y="1355"/>
                  </a:lnTo>
                  <a:lnTo>
                    <a:pt x="16108" y="904"/>
                  </a:lnTo>
                  <a:lnTo>
                    <a:pt x="15054" y="452"/>
                  </a:lnTo>
                  <a:lnTo>
                    <a:pt x="14001" y="151"/>
                  </a:lnTo>
                  <a:lnTo>
                    <a:pt x="127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278247" y="1847008"/>
              <a:ext cx="395920" cy="395920"/>
            </a:xfrm>
            <a:custGeom>
              <a:avLst/>
              <a:gdLst/>
              <a:ahLst/>
              <a:cxnLst/>
              <a:rect l="l" t="t" r="r" b="b"/>
              <a:pathLst>
                <a:path w="23334" h="23334" fill="none" extrusionOk="0">
                  <a:moveTo>
                    <a:pt x="11592" y="23334"/>
                  </a:moveTo>
                  <a:lnTo>
                    <a:pt x="11592" y="23334"/>
                  </a:lnTo>
                  <a:lnTo>
                    <a:pt x="10388" y="23183"/>
                  </a:lnTo>
                  <a:lnTo>
                    <a:pt x="9334" y="23033"/>
                  </a:lnTo>
                  <a:lnTo>
                    <a:pt x="8130" y="22732"/>
                  </a:lnTo>
                  <a:lnTo>
                    <a:pt x="7076" y="22431"/>
                  </a:lnTo>
                  <a:lnTo>
                    <a:pt x="6173" y="21829"/>
                  </a:lnTo>
                  <a:lnTo>
                    <a:pt x="5119" y="21226"/>
                  </a:lnTo>
                  <a:lnTo>
                    <a:pt x="4216" y="20624"/>
                  </a:lnTo>
                  <a:lnTo>
                    <a:pt x="3463" y="19872"/>
                  </a:lnTo>
                  <a:lnTo>
                    <a:pt x="2710" y="18968"/>
                  </a:lnTo>
                  <a:lnTo>
                    <a:pt x="1957" y="18065"/>
                  </a:lnTo>
                  <a:lnTo>
                    <a:pt x="1355" y="17162"/>
                  </a:lnTo>
                  <a:lnTo>
                    <a:pt x="904" y="16108"/>
                  </a:lnTo>
                  <a:lnTo>
                    <a:pt x="452" y="15054"/>
                  </a:lnTo>
                  <a:lnTo>
                    <a:pt x="302" y="14001"/>
                  </a:lnTo>
                  <a:lnTo>
                    <a:pt x="0" y="12796"/>
                  </a:lnTo>
                  <a:lnTo>
                    <a:pt x="0" y="11592"/>
                  </a:lnTo>
                  <a:lnTo>
                    <a:pt x="0" y="11592"/>
                  </a:lnTo>
                  <a:lnTo>
                    <a:pt x="0" y="10388"/>
                  </a:lnTo>
                  <a:lnTo>
                    <a:pt x="302" y="9334"/>
                  </a:lnTo>
                  <a:lnTo>
                    <a:pt x="452" y="8129"/>
                  </a:lnTo>
                  <a:lnTo>
                    <a:pt x="904" y="7076"/>
                  </a:lnTo>
                  <a:lnTo>
                    <a:pt x="1355" y="6022"/>
                  </a:lnTo>
                  <a:lnTo>
                    <a:pt x="1957" y="5119"/>
                  </a:lnTo>
                  <a:lnTo>
                    <a:pt x="2710" y="4215"/>
                  </a:lnTo>
                  <a:lnTo>
                    <a:pt x="3463" y="3463"/>
                  </a:lnTo>
                  <a:lnTo>
                    <a:pt x="4216" y="2710"/>
                  </a:lnTo>
                  <a:lnTo>
                    <a:pt x="5119" y="1957"/>
                  </a:lnTo>
                  <a:lnTo>
                    <a:pt x="6173" y="1355"/>
                  </a:lnTo>
                  <a:lnTo>
                    <a:pt x="7076" y="904"/>
                  </a:lnTo>
                  <a:lnTo>
                    <a:pt x="8130" y="452"/>
                  </a:lnTo>
                  <a:lnTo>
                    <a:pt x="9334" y="151"/>
                  </a:lnTo>
                  <a:lnTo>
                    <a:pt x="10388" y="0"/>
                  </a:lnTo>
                  <a:lnTo>
                    <a:pt x="11592" y="0"/>
                  </a:lnTo>
                  <a:lnTo>
                    <a:pt x="11592" y="0"/>
                  </a:lnTo>
                  <a:lnTo>
                    <a:pt x="12796" y="0"/>
                  </a:lnTo>
                  <a:lnTo>
                    <a:pt x="14001" y="151"/>
                  </a:lnTo>
                  <a:lnTo>
                    <a:pt x="15054" y="452"/>
                  </a:lnTo>
                  <a:lnTo>
                    <a:pt x="16108" y="904"/>
                  </a:lnTo>
                  <a:lnTo>
                    <a:pt x="17162" y="1355"/>
                  </a:lnTo>
                  <a:lnTo>
                    <a:pt x="18216" y="1957"/>
                  </a:lnTo>
                  <a:lnTo>
                    <a:pt x="19119" y="2710"/>
                  </a:lnTo>
                  <a:lnTo>
                    <a:pt x="19872" y="3463"/>
                  </a:lnTo>
                  <a:lnTo>
                    <a:pt x="20624" y="4215"/>
                  </a:lnTo>
                  <a:lnTo>
                    <a:pt x="21377" y="5119"/>
                  </a:lnTo>
                  <a:lnTo>
                    <a:pt x="21829" y="6022"/>
                  </a:lnTo>
                  <a:lnTo>
                    <a:pt x="22431" y="7076"/>
                  </a:lnTo>
                  <a:lnTo>
                    <a:pt x="22732" y="8129"/>
                  </a:lnTo>
                  <a:lnTo>
                    <a:pt x="23033" y="9334"/>
                  </a:lnTo>
                  <a:lnTo>
                    <a:pt x="23183" y="10388"/>
                  </a:lnTo>
                  <a:lnTo>
                    <a:pt x="23334" y="11592"/>
                  </a:lnTo>
                  <a:lnTo>
                    <a:pt x="23334" y="11592"/>
                  </a:lnTo>
                  <a:lnTo>
                    <a:pt x="23183" y="12796"/>
                  </a:lnTo>
                  <a:lnTo>
                    <a:pt x="23033" y="14001"/>
                  </a:lnTo>
                  <a:lnTo>
                    <a:pt x="22732" y="15054"/>
                  </a:lnTo>
                  <a:lnTo>
                    <a:pt x="22431" y="16108"/>
                  </a:lnTo>
                  <a:lnTo>
                    <a:pt x="21829" y="17162"/>
                  </a:lnTo>
                  <a:lnTo>
                    <a:pt x="21377" y="18065"/>
                  </a:lnTo>
                  <a:lnTo>
                    <a:pt x="20624" y="18968"/>
                  </a:lnTo>
                  <a:lnTo>
                    <a:pt x="19872" y="19872"/>
                  </a:lnTo>
                  <a:lnTo>
                    <a:pt x="19119" y="20624"/>
                  </a:lnTo>
                  <a:lnTo>
                    <a:pt x="18216" y="21226"/>
                  </a:lnTo>
                  <a:lnTo>
                    <a:pt x="17162" y="21829"/>
                  </a:lnTo>
                  <a:lnTo>
                    <a:pt x="16108" y="22431"/>
                  </a:lnTo>
                  <a:lnTo>
                    <a:pt x="15054" y="22732"/>
                  </a:lnTo>
                  <a:lnTo>
                    <a:pt x="14001" y="23033"/>
                  </a:lnTo>
                  <a:lnTo>
                    <a:pt x="12796" y="23183"/>
                  </a:lnTo>
                  <a:lnTo>
                    <a:pt x="11592" y="23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288462" y="1857223"/>
              <a:ext cx="375491" cy="375491"/>
            </a:xfrm>
            <a:custGeom>
              <a:avLst/>
              <a:gdLst/>
              <a:ahLst/>
              <a:cxnLst/>
              <a:rect l="l" t="t" r="r" b="b"/>
              <a:pathLst>
                <a:path w="22130" h="22130" fill="none" extrusionOk="0">
                  <a:moveTo>
                    <a:pt x="10990" y="1"/>
                  </a:moveTo>
                  <a:lnTo>
                    <a:pt x="10990" y="1"/>
                  </a:lnTo>
                  <a:lnTo>
                    <a:pt x="9936" y="1"/>
                  </a:lnTo>
                  <a:lnTo>
                    <a:pt x="8882" y="151"/>
                  </a:lnTo>
                  <a:lnTo>
                    <a:pt x="7829" y="452"/>
                  </a:lnTo>
                  <a:lnTo>
                    <a:pt x="6775" y="753"/>
                  </a:lnTo>
                  <a:lnTo>
                    <a:pt x="5721" y="1355"/>
                  </a:lnTo>
                  <a:lnTo>
                    <a:pt x="4818" y="1807"/>
                  </a:lnTo>
                  <a:lnTo>
                    <a:pt x="4065" y="2409"/>
                  </a:lnTo>
                  <a:lnTo>
                    <a:pt x="3162" y="3162"/>
                  </a:lnTo>
                  <a:lnTo>
                    <a:pt x="2560" y="3915"/>
                  </a:lnTo>
                  <a:lnTo>
                    <a:pt x="1807" y="4818"/>
                  </a:lnTo>
                  <a:lnTo>
                    <a:pt x="1355" y="5721"/>
                  </a:lnTo>
                  <a:lnTo>
                    <a:pt x="904" y="6775"/>
                  </a:lnTo>
                  <a:lnTo>
                    <a:pt x="452" y="7678"/>
                  </a:lnTo>
                  <a:lnTo>
                    <a:pt x="151" y="8732"/>
                  </a:lnTo>
                  <a:lnTo>
                    <a:pt x="1" y="9936"/>
                  </a:lnTo>
                  <a:lnTo>
                    <a:pt x="1" y="10990"/>
                  </a:lnTo>
                  <a:lnTo>
                    <a:pt x="1" y="10990"/>
                  </a:lnTo>
                  <a:lnTo>
                    <a:pt x="1" y="12194"/>
                  </a:lnTo>
                  <a:lnTo>
                    <a:pt x="151" y="13248"/>
                  </a:lnTo>
                  <a:lnTo>
                    <a:pt x="452" y="14302"/>
                  </a:lnTo>
                  <a:lnTo>
                    <a:pt x="904" y="15356"/>
                  </a:lnTo>
                  <a:lnTo>
                    <a:pt x="1355" y="16259"/>
                  </a:lnTo>
                  <a:lnTo>
                    <a:pt x="1807" y="17162"/>
                  </a:lnTo>
                  <a:lnTo>
                    <a:pt x="2560" y="18065"/>
                  </a:lnTo>
                  <a:lnTo>
                    <a:pt x="3162" y="18818"/>
                  </a:lnTo>
                  <a:lnTo>
                    <a:pt x="4065" y="19571"/>
                  </a:lnTo>
                  <a:lnTo>
                    <a:pt x="4818" y="20173"/>
                  </a:lnTo>
                  <a:lnTo>
                    <a:pt x="5721" y="20775"/>
                  </a:lnTo>
                  <a:lnTo>
                    <a:pt x="6775" y="21227"/>
                  </a:lnTo>
                  <a:lnTo>
                    <a:pt x="7829" y="21678"/>
                  </a:lnTo>
                  <a:lnTo>
                    <a:pt x="8882" y="21829"/>
                  </a:lnTo>
                  <a:lnTo>
                    <a:pt x="9936" y="22130"/>
                  </a:lnTo>
                  <a:lnTo>
                    <a:pt x="10990" y="22130"/>
                  </a:lnTo>
                  <a:lnTo>
                    <a:pt x="10990" y="22130"/>
                  </a:lnTo>
                  <a:lnTo>
                    <a:pt x="12194" y="22130"/>
                  </a:lnTo>
                  <a:lnTo>
                    <a:pt x="13248" y="21829"/>
                  </a:lnTo>
                  <a:lnTo>
                    <a:pt x="14302" y="21678"/>
                  </a:lnTo>
                  <a:lnTo>
                    <a:pt x="15356" y="21227"/>
                  </a:lnTo>
                  <a:lnTo>
                    <a:pt x="16259" y="20775"/>
                  </a:lnTo>
                  <a:lnTo>
                    <a:pt x="17313" y="20173"/>
                  </a:lnTo>
                  <a:lnTo>
                    <a:pt x="18065" y="19571"/>
                  </a:lnTo>
                  <a:lnTo>
                    <a:pt x="18818" y="18818"/>
                  </a:lnTo>
                  <a:lnTo>
                    <a:pt x="19571" y="18065"/>
                  </a:lnTo>
                  <a:lnTo>
                    <a:pt x="20173" y="17162"/>
                  </a:lnTo>
                  <a:lnTo>
                    <a:pt x="20775" y="16259"/>
                  </a:lnTo>
                  <a:lnTo>
                    <a:pt x="21227" y="15356"/>
                  </a:lnTo>
                  <a:lnTo>
                    <a:pt x="21678" y="14302"/>
                  </a:lnTo>
                  <a:lnTo>
                    <a:pt x="21979" y="13248"/>
                  </a:lnTo>
                  <a:lnTo>
                    <a:pt x="22130" y="12194"/>
                  </a:lnTo>
                  <a:lnTo>
                    <a:pt x="22130" y="10990"/>
                  </a:lnTo>
                  <a:lnTo>
                    <a:pt x="22130" y="10990"/>
                  </a:lnTo>
                  <a:lnTo>
                    <a:pt x="22130" y="9936"/>
                  </a:lnTo>
                  <a:lnTo>
                    <a:pt x="21979" y="8732"/>
                  </a:lnTo>
                  <a:lnTo>
                    <a:pt x="21678" y="7678"/>
                  </a:lnTo>
                  <a:lnTo>
                    <a:pt x="21227" y="6775"/>
                  </a:lnTo>
                  <a:lnTo>
                    <a:pt x="20775" y="5721"/>
                  </a:lnTo>
                  <a:lnTo>
                    <a:pt x="20173" y="4818"/>
                  </a:lnTo>
                  <a:lnTo>
                    <a:pt x="19571" y="3915"/>
                  </a:lnTo>
                  <a:lnTo>
                    <a:pt x="18818" y="3162"/>
                  </a:lnTo>
                  <a:lnTo>
                    <a:pt x="18065" y="2409"/>
                  </a:lnTo>
                  <a:lnTo>
                    <a:pt x="17313" y="1807"/>
                  </a:lnTo>
                  <a:lnTo>
                    <a:pt x="16259" y="1355"/>
                  </a:lnTo>
                  <a:lnTo>
                    <a:pt x="15356" y="753"/>
                  </a:lnTo>
                  <a:lnTo>
                    <a:pt x="14302" y="452"/>
                  </a:lnTo>
                  <a:lnTo>
                    <a:pt x="13248" y="151"/>
                  </a:lnTo>
                  <a:lnTo>
                    <a:pt x="12194" y="1"/>
                  </a:lnTo>
                  <a:lnTo>
                    <a:pt x="109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2798057" y="3589010"/>
              <a:ext cx="712652" cy="669249"/>
            </a:xfrm>
            <a:custGeom>
              <a:avLst/>
              <a:gdLst/>
              <a:ahLst/>
              <a:cxnLst/>
              <a:rect l="l" t="t" r="r" b="b"/>
              <a:pathLst>
                <a:path w="42001" h="39443" extrusionOk="0">
                  <a:moveTo>
                    <a:pt x="0" y="1"/>
                  </a:moveTo>
                  <a:lnTo>
                    <a:pt x="0" y="39442"/>
                  </a:lnTo>
                  <a:lnTo>
                    <a:pt x="42001" y="39442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2583503" y="3589010"/>
              <a:ext cx="214571" cy="669249"/>
            </a:xfrm>
            <a:custGeom>
              <a:avLst/>
              <a:gdLst/>
              <a:ahLst/>
              <a:cxnLst/>
              <a:rect l="l" t="t" r="r" b="b"/>
              <a:pathLst>
                <a:path w="12646" h="39443" extrusionOk="0">
                  <a:moveTo>
                    <a:pt x="0" y="1"/>
                  </a:moveTo>
                  <a:lnTo>
                    <a:pt x="0" y="39442"/>
                  </a:lnTo>
                  <a:lnTo>
                    <a:pt x="12645" y="39442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2836370" y="3177786"/>
              <a:ext cx="605383" cy="411241"/>
            </a:xfrm>
            <a:custGeom>
              <a:avLst/>
              <a:gdLst/>
              <a:ahLst/>
              <a:cxnLst/>
              <a:rect l="l" t="t" r="r" b="b"/>
              <a:pathLst>
                <a:path w="35679" h="24237" extrusionOk="0">
                  <a:moveTo>
                    <a:pt x="0" y="0"/>
                  </a:moveTo>
                  <a:lnTo>
                    <a:pt x="0" y="24237"/>
                  </a:lnTo>
                  <a:lnTo>
                    <a:pt x="35678" y="24237"/>
                  </a:lnTo>
                  <a:lnTo>
                    <a:pt x="3567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2836370" y="3177786"/>
              <a:ext cx="605383" cy="411241"/>
            </a:xfrm>
            <a:custGeom>
              <a:avLst/>
              <a:gdLst/>
              <a:ahLst/>
              <a:cxnLst/>
              <a:rect l="l" t="t" r="r" b="b"/>
              <a:pathLst>
                <a:path w="35679" h="24237" fill="none" extrusionOk="0">
                  <a:moveTo>
                    <a:pt x="0" y="0"/>
                  </a:moveTo>
                  <a:lnTo>
                    <a:pt x="35678" y="0"/>
                  </a:lnTo>
                  <a:lnTo>
                    <a:pt x="35678" y="24237"/>
                  </a:lnTo>
                  <a:lnTo>
                    <a:pt x="0" y="242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3441736" y="3177786"/>
              <a:ext cx="183911" cy="411241"/>
            </a:xfrm>
            <a:custGeom>
              <a:avLst/>
              <a:gdLst/>
              <a:ahLst/>
              <a:cxnLst/>
              <a:rect l="l" t="t" r="r" b="b"/>
              <a:pathLst>
                <a:path w="10839" h="24237" extrusionOk="0">
                  <a:moveTo>
                    <a:pt x="0" y="0"/>
                  </a:moveTo>
                  <a:lnTo>
                    <a:pt x="0" y="24237"/>
                  </a:lnTo>
                  <a:lnTo>
                    <a:pt x="10839" y="24237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3441736" y="3177786"/>
              <a:ext cx="183911" cy="411241"/>
            </a:xfrm>
            <a:custGeom>
              <a:avLst/>
              <a:gdLst/>
              <a:ahLst/>
              <a:cxnLst/>
              <a:rect l="l" t="t" r="r" b="b"/>
              <a:pathLst>
                <a:path w="10839" h="24237" fill="none" extrusionOk="0">
                  <a:moveTo>
                    <a:pt x="10839" y="0"/>
                  </a:moveTo>
                  <a:lnTo>
                    <a:pt x="0" y="0"/>
                  </a:lnTo>
                  <a:lnTo>
                    <a:pt x="0" y="24237"/>
                  </a:lnTo>
                  <a:lnTo>
                    <a:pt x="10839" y="24237"/>
                  </a:lnTo>
                  <a:lnTo>
                    <a:pt x="108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3837639" y="3637554"/>
              <a:ext cx="528758" cy="620705"/>
            </a:xfrm>
            <a:custGeom>
              <a:avLst/>
              <a:gdLst/>
              <a:ahLst/>
              <a:cxnLst/>
              <a:rect l="l" t="t" r="r" b="b"/>
              <a:pathLst>
                <a:path w="31163" h="36582" extrusionOk="0">
                  <a:moveTo>
                    <a:pt x="1" y="0"/>
                  </a:moveTo>
                  <a:lnTo>
                    <a:pt x="1" y="36581"/>
                  </a:lnTo>
                  <a:lnTo>
                    <a:pt x="31162" y="36581"/>
                  </a:lnTo>
                  <a:lnTo>
                    <a:pt x="3116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3837639" y="3637554"/>
              <a:ext cx="528758" cy="620705"/>
            </a:xfrm>
            <a:custGeom>
              <a:avLst/>
              <a:gdLst/>
              <a:ahLst/>
              <a:cxnLst/>
              <a:rect l="l" t="t" r="r" b="b"/>
              <a:pathLst>
                <a:path w="31163" h="36582" fill="none" extrusionOk="0">
                  <a:moveTo>
                    <a:pt x="1" y="0"/>
                  </a:moveTo>
                  <a:lnTo>
                    <a:pt x="31162" y="0"/>
                  </a:lnTo>
                  <a:lnTo>
                    <a:pt x="31162" y="36581"/>
                  </a:lnTo>
                  <a:lnTo>
                    <a:pt x="1" y="3658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3888728" y="3698858"/>
              <a:ext cx="426580" cy="495536"/>
            </a:xfrm>
            <a:custGeom>
              <a:avLst/>
              <a:gdLst/>
              <a:ahLst/>
              <a:cxnLst/>
              <a:rect l="l" t="t" r="r" b="b"/>
              <a:pathLst>
                <a:path w="25141" h="29205" extrusionOk="0">
                  <a:moveTo>
                    <a:pt x="24538" y="602"/>
                  </a:moveTo>
                  <a:lnTo>
                    <a:pt x="24538" y="28602"/>
                  </a:lnTo>
                  <a:lnTo>
                    <a:pt x="603" y="28602"/>
                  </a:lnTo>
                  <a:lnTo>
                    <a:pt x="603" y="602"/>
                  </a:lnTo>
                  <a:close/>
                  <a:moveTo>
                    <a:pt x="0" y="0"/>
                  </a:moveTo>
                  <a:lnTo>
                    <a:pt x="0" y="29205"/>
                  </a:lnTo>
                  <a:lnTo>
                    <a:pt x="25140" y="29205"/>
                  </a:lnTo>
                  <a:lnTo>
                    <a:pt x="251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3888728" y="3698858"/>
              <a:ext cx="426580" cy="495536"/>
            </a:xfrm>
            <a:custGeom>
              <a:avLst/>
              <a:gdLst/>
              <a:ahLst/>
              <a:cxnLst/>
              <a:rect l="l" t="t" r="r" b="b"/>
              <a:pathLst>
                <a:path w="25141" h="29205" fill="none" extrusionOk="0">
                  <a:moveTo>
                    <a:pt x="25140" y="29205"/>
                  </a:moveTo>
                  <a:lnTo>
                    <a:pt x="0" y="29205"/>
                  </a:lnTo>
                  <a:lnTo>
                    <a:pt x="0" y="0"/>
                  </a:lnTo>
                  <a:lnTo>
                    <a:pt x="25140" y="0"/>
                  </a:lnTo>
                  <a:lnTo>
                    <a:pt x="25140" y="292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3898942" y="3709072"/>
              <a:ext cx="406151" cy="475107"/>
            </a:xfrm>
            <a:custGeom>
              <a:avLst/>
              <a:gdLst/>
              <a:ahLst/>
              <a:cxnLst/>
              <a:rect l="l" t="t" r="r" b="b"/>
              <a:pathLst>
                <a:path w="23937" h="28001" fill="none" extrusionOk="0">
                  <a:moveTo>
                    <a:pt x="1" y="28000"/>
                  </a:moveTo>
                  <a:lnTo>
                    <a:pt x="23936" y="28000"/>
                  </a:lnTo>
                  <a:lnTo>
                    <a:pt x="23936" y="0"/>
                  </a:lnTo>
                  <a:lnTo>
                    <a:pt x="1" y="0"/>
                  </a:lnTo>
                  <a:lnTo>
                    <a:pt x="1" y="280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4366380" y="3637554"/>
              <a:ext cx="158375" cy="620705"/>
            </a:xfrm>
            <a:custGeom>
              <a:avLst/>
              <a:gdLst/>
              <a:ahLst/>
              <a:cxnLst/>
              <a:rect l="l" t="t" r="r" b="b"/>
              <a:pathLst>
                <a:path w="9334" h="36582" extrusionOk="0">
                  <a:moveTo>
                    <a:pt x="0" y="0"/>
                  </a:moveTo>
                  <a:lnTo>
                    <a:pt x="0" y="36581"/>
                  </a:lnTo>
                  <a:lnTo>
                    <a:pt x="9334" y="3658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2511985" y="2278678"/>
              <a:ext cx="528741" cy="620705"/>
            </a:xfrm>
            <a:custGeom>
              <a:avLst/>
              <a:gdLst/>
              <a:ahLst/>
              <a:cxnLst/>
              <a:rect l="l" t="t" r="r" b="b"/>
              <a:pathLst>
                <a:path w="31162" h="36582" extrusionOk="0">
                  <a:moveTo>
                    <a:pt x="0" y="0"/>
                  </a:moveTo>
                  <a:lnTo>
                    <a:pt x="0" y="36581"/>
                  </a:lnTo>
                  <a:lnTo>
                    <a:pt x="31162" y="36581"/>
                  </a:lnTo>
                  <a:lnTo>
                    <a:pt x="3116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3040709" y="2278678"/>
              <a:ext cx="158375" cy="620705"/>
            </a:xfrm>
            <a:custGeom>
              <a:avLst/>
              <a:gdLst/>
              <a:ahLst/>
              <a:cxnLst/>
              <a:rect l="l" t="t" r="r" b="b"/>
              <a:pathLst>
                <a:path w="9334" h="36582" extrusionOk="0">
                  <a:moveTo>
                    <a:pt x="1" y="0"/>
                  </a:moveTo>
                  <a:lnTo>
                    <a:pt x="1" y="36581"/>
                  </a:lnTo>
                  <a:lnTo>
                    <a:pt x="9334" y="3658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2632030" y="4488118"/>
              <a:ext cx="3964236" cy="229893"/>
            </a:xfrm>
            <a:custGeom>
              <a:avLst/>
              <a:gdLst/>
              <a:ahLst/>
              <a:cxnLst/>
              <a:rect l="l" t="t" r="r" b="b"/>
              <a:pathLst>
                <a:path w="233637" h="13549" extrusionOk="0">
                  <a:moveTo>
                    <a:pt x="116818" y="1"/>
                  </a:moveTo>
                  <a:lnTo>
                    <a:pt x="93334" y="151"/>
                  </a:lnTo>
                  <a:lnTo>
                    <a:pt x="71356" y="452"/>
                  </a:lnTo>
                  <a:lnTo>
                    <a:pt x="51485" y="1054"/>
                  </a:lnTo>
                  <a:lnTo>
                    <a:pt x="34323" y="1958"/>
                  </a:lnTo>
                  <a:lnTo>
                    <a:pt x="26796" y="2409"/>
                  </a:lnTo>
                  <a:lnTo>
                    <a:pt x="20022" y="3011"/>
                  </a:lnTo>
                  <a:lnTo>
                    <a:pt x="14151" y="3463"/>
                  </a:lnTo>
                  <a:lnTo>
                    <a:pt x="9183" y="4065"/>
                  </a:lnTo>
                  <a:lnTo>
                    <a:pt x="5269" y="4667"/>
                  </a:lnTo>
                  <a:lnTo>
                    <a:pt x="2409" y="5420"/>
                  </a:lnTo>
                  <a:lnTo>
                    <a:pt x="1355" y="5721"/>
                  </a:lnTo>
                  <a:lnTo>
                    <a:pt x="602" y="6022"/>
                  </a:lnTo>
                  <a:lnTo>
                    <a:pt x="151" y="6474"/>
                  </a:lnTo>
                  <a:lnTo>
                    <a:pt x="0" y="6775"/>
                  </a:lnTo>
                  <a:lnTo>
                    <a:pt x="151" y="7076"/>
                  </a:lnTo>
                  <a:lnTo>
                    <a:pt x="602" y="7527"/>
                  </a:lnTo>
                  <a:lnTo>
                    <a:pt x="1355" y="7829"/>
                  </a:lnTo>
                  <a:lnTo>
                    <a:pt x="2409" y="8130"/>
                  </a:lnTo>
                  <a:lnTo>
                    <a:pt x="5269" y="8732"/>
                  </a:lnTo>
                  <a:lnTo>
                    <a:pt x="9183" y="9484"/>
                  </a:lnTo>
                  <a:lnTo>
                    <a:pt x="14151" y="10087"/>
                  </a:lnTo>
                  <a:lnTo>
                    <a:pt x="20022" y="10538"/>
                  </a:lnTo>
                  <a:lnTo>
                    <a:pt x="26796" y="11140"/>
                  </a:lnTo>
                  <a:lnTo>
                    <a:pt x="34323" y="11592"/>
                  </a:lnTo>
                  <a:lnTo>
                    <a:pt x="51485" y="12495"/>
                  </a:lnTo>
                  <a:lnTo>
                    <a:pt x="71356" y="13097"/>
                  </a:lnTo>
                  <a:lnTo>
                    <a:pt x="93334" y="13398"/>
                  </a:lnTo>
                  <a:lnTo>
                    <a:pt x="116818" y="13549"/>
                  </a:lnTo>
                  <a:lnTo>
                    <a:pt x="140302" y="13398"/>
                  </a:lnTo>
                  <a:lnTo>
                    <a:pt x="162281" y="13097"/>
                  </a:lnTo>
                  <a:lnTo>
                    <a:pt x="182152" y="12495"/>
                  </a:lnTo>
                  <a:lnTo>
                    <a:pt x="199314" y="11592"/>
                  </a:lnTo>
                  <a:lnTo>
                    <a:pt x="206841" y="11140"/>
                  </a:lnTo>
                  <a:lnTo>
                    <a:pt x="213615" y="10538"/>
                  </a:lnTo>
                  <a:lnTo>
                    <a:pt x="219486" y="10087"/>
                  </a:lnTo>
                  <a:lnTo>
                    <a:pt x="224454" y="9484"/>
                  </a:lnTo>
                  <a:lnTo>
                    <a:pt x="228368" y="8732"/>
                  </a:lnTo>
                  <a:lnTo>
                    <a:pt x="231228" y="8130"/>
                  </a:lnTo>
                  <a:lnTo>
                    <a:pt x="232282" y="7829"/>
                  </a:lnTo>
                  <a:lnTo>
                    <a:pt x="233034" y="7527"/>
                  </a:lnTo>
                  <a:lnTo>
                    <a:pt x="233486" y="7076"/>
                  </a:lnTo>
                  <a:lnTo>
                    <a:pt x="233636" y="6775"/>
                  </a:lnTo>
                  <a:lnTo>
                    <a:pt x="233486" y="6474"/>
                  </a:lnTo>
                  <a:lnTo>
                    <a:pt x="233034" y="6022"/>
                  </a:lnTo>
                  <a:lnTo>
                    <a:pt x="232282" y="5721"/>
                  </a:lnTo>
                  <a:lnTo>
                    <a:pt x="231228" y="5420"/>
                  </a:lnTo>
                  <a:lnTo>
                    <a:pt x="228368" y="4667"/>
                  </a:lnTo>
                  <a:lnTo>
                    <a:pt x="224454" y="4065"/>
                  </a:lnTo>
                  <a:lnTo>
                    <a:pt x="219486" y="3463"/>
                  </a:lnTo>
                  <a:lnTo>
                    <a:pt x="213615" y="3011"/>
                  </a:lnTo>
                  <a:lnTo>
                    <a:pt x="206841" y="2409"/>
                  </a:lnTo>
                  <a:lnTo>
                    <a:pt x="199314" y="1958"/>
                  </a:lnTo>
                  <a:lnTo>
                    <a:pt x="182152" y="1054"/>
                  </a:lnTo>
                  <a:lnTo>
                    <a:pt x="162281" y="452"/>
                  </a:lnTo>
                  <a:lnTo>
                    <a:pt x="140302" y="151"/>
                  </a:lnTo>
                  <a:lnTo>
                    <a:pt x="11681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2632030" y="4488118"/>
              <a:ext cx="3964236" cy="229893"/>
            </a:xfrm>
            <a:custGeom>
              <a:avLst/>
              <a:gdLst/>
              <a:ahLst/>
              <a:cxnLst/>
              <a:rect l="l" t="t" r="r" b="b"/>
              <a:pathLst>
                <a:path w="233637" h="13549" fill="none" extrusionOk="0">
                  <a:moveTo>
                    <a:pt x="233636" y="6775"/>
                  </a:moveTo>
                  <a:lnTo>
                    <a:pt x="233636" y="6775"/>
                  </a:lnTo>
                  <a:lnTo>
                    <a:pt x="233486" y="7076"/>
                  </a:lnTo>
                  <a:lnTo>
                    <a:pt x="233034" y="7527"/>
                  </a:lnTo>
                  <a:lnTo>
                    <a:pt x="232282" y="7829"/>
                  </a:lnTo>
                  <a:lnTo>
                    <a:pt x="231228" y="8130"/>
                  </a:lnTo>
                  <a:lnTo>
                    <a:pt x="228368" y="8732"/>
                  </a:lnTo>
                  <a:lnTo>
                    <a:pt x="224454" y="9484"/>
                  </a:lnTo>
                  <a:lnTo>
                    <a:pt x="219486" y="10087"/>
                  </a:lnTo>
                  <a:lnTo>
                    <a:pt x="213615" y="10538"/>
                  </a:lnTo>
                  <a:lnTo>
                    <a:pt x="206841" y="11140"/>
                  </a:lnTo>
                  <a:lnTo>
                    <a:pt x="199314" y="11592"/>
                  </a:lnTo>
                  <a:lnTo>
                    <a:pt x="182152" y="12495"/>
                  </a:lnTo>
                  <a:lnTo>
                    <a:pt x="162281" y="13097"/>
                  </a:lnTo>
                  <a:lnTo>
                    <a:pt x="140302" y="13398"/>
                  </a:lnTo>
                  <a:lnTo>
                    <a:pt x="116818" y="13549"/>
                  </a:lnTo>
                  <a:lnTo>
                    <a:pt x="116818" y="13549"/>
                  </a:lnTo>
                  <a:lnTo>
                    <a:pt x="93334" y="13398"/>
                  </a:lnTo>
                  <a:lnTo>
                    <a:pt x="71356" y="13097"/>
                  </a:lnTo>
                  <a:lnTo>
                    <a:pt x="51485" y="12495"/>
                  </a:lnTo>
                  <a:lnTo>
                    <a:pt x="34323" y="11592"/>
                  </a:lnTo>
                  <a:lnTo>
                    <a:pt x="26796" y="11140"/>
                  </a:lnTo>
                  <a:lnTo>
                    <a:pt x="20022" y="10538"/>
                  </a:lnTo>
                  <a:lnTo>
                    <a:pt x="14151" y="10087"/>
                  </a:lnTo>
                  <a:lnTo>
                    <a:pt x="9183" y="9484"/>
                  </a:lnTo>
                  <a:lnTo>
                    <a:pt x="5269" y="8732"/>
                  </a:lnTo>
                  <a:lnTo>
                    <a:pt x="2409" y="8130"/>
                  </a:lnTo>
                  <a:lnTo>
                    <a:pt x="1355" y="7829"/>
                  </a:lnTo>
                  <a:lnTo>
                    <a:pt x="602" y="7527"/>
                  </a:lnTo>
                  <a:lnTo>
                    <a:pt x="151" y="7076"/>
                  </a:lnTo>
                  <a:lnTo>
                    <a:pt x="0" y="6775"/>
                  </a:lnTo>
                  <a:lnTo>
                    <a:pt x="0" y="6775"/>
                  </a:lnTo>
                  <a:lnTo>
                    <a:pt x="151" y="6474"/>
                  </a:lnTo>
                  <a:lnTo>
                    <a:pt x="602" y="6022"/>
                  </a:lnTo>
                  <a:lnTo>
                    <a:pt x="1355" y="5721"/>
                  </a:lnTo>
                  <a:lnTo>
                    <a:pt x="2409" y="5420"/>
                  </a:lnTo>
                  <a:lnTo>
                    <a:pt x="5269" y="4667"/>
                  </a:lnTo>
                  <a:lnTo>
                    <a:pt x="9183" y="4065"/>
                  </a:lnTo>
                  <a:lnTo>
                    <a:pt x="14151" y="3463"/>
                  </a:lnTo>
                  <a:lnTo>
                    <a:pt x="20022" y="3011"/>
                  </a:lnTo>
                  <a:lnTo>
                    <a:pt x="26796" y="2409"/>
                  </a:lnTo>
                  <a:lnTo>
                    <a:pt x="34323" y="1958"/>
                  </a:lnTo>
                  <a:lnTo>
                    <a:pt x="51485" y="1054"/>
                  </a:lnTo>
                  <a:lnTo>
                    <a:pt x="71356" y="452"/>
                  </a:lnTo>
                  <a:lnTo>
                    <a:pt x="93334" y="151"/>
                  </a:lnTo>
                  <a:lnTo>
                    <a:pt x="116818" y="1"/>
                  </a:lnTo>
                  <a:lnTo>
                    <a:pt x="116818" y="1"/>
                  </a:lnTo>
                  <a:lnTo>
                    <a:pt x="140302" y="151"/>
                  </a:lnTo>
                  <a:lnTo>
                    <a:pt x="162281" y="452"/>
                  </a:lnTo>
                  <a:lnTo>
                    <a:pt x="182152" y="1054"/>
                  </a:lnTo>
                  <a:lnTo>
                    <a:pt x="199314" y="1958"/>
                  </a:lnTo>
                  <a:lnTo>
                    <a:pt x="206841" y="2409"/>
                  </a:lnTo>
                  <a:lnTo>
                    <a:pt x="213615" y="3011"/>
                  </a:lnTo>
                  <a:lnTo>
                    <a:pt x="219486" y="3463"/>
                  </a:lnTo>
                  <a:lnTo>
                    <a:pt x="224454" y="4065"/>
                  </a:lnTo>
                  <a:lnTo>
                    <a:pt x="228368" y="4667"/>
                  </a:lnTo>
                  <a:lnTo>
                    <a:pt x="231228" y="5420"/>
                  </a:lnTo>
                  <a:lnTo>
                    <a:pt x="232282" y="5721"/>
                  </a:lnTo>
                  <a:lnTo>
                    <a:pt x="233034" y="6022"/>
                  </a:lnTo>
                  <a:lnTo>
                    <a:pt x="233486" y="6474"/>
                  </a:lnTo>
                  <a:lnTo>
                    <a:pt x="233636" y="67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3625630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extrusionOk="0">
                  <a:moveTo>
                    <a:pt x="2259" y="0"/>
                  </a:moveTo>
                  <a:lnTo>
                    <a:pt x="1657" y="151"/>
                  </a:lnTo>
                  <a:lnTo>
                    <a:pt x="1205" y="452"/>
                  </a:lnTo>
                  <a:lnTo>
                    <a:pt x="754" y="753"/>
                  </a:lnTo>
                  <a:lnTo>
                    <a:pt x="453" y="1205"/>
                  </a:lnTo>
                  <a:lnTo>
                    <a:pt x="151" y="1656"/>
                  </a:lnTo>
                  <a:lnTo>
                    <a:pt x="1" y="2258"/>
                  </a:lnTo>
                  <a:lnTo>
                    <a:pt x="1" y="271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453" y="4366"/>
                  </a:lnTo>
                  <a:lnTo>
                    <a:pt x="754" y="4818"/>
                  </a:lnTo>
                  <a:lnTo>
                    <a:pt x="1205" y="5119"/>
                  </a:lnTo>
                  <a:lnTo>
                    <a:pt x="1657" y="5420"/>
                  </a:lnTo>
                  <a:lnTo>
                    <a:pt x="2259" y="5570"/>
                  </a:lnTo>
                  <a:lnTo>
                    <a:pt x="59313" y="5570"/>
                  </a:lnTo>
                  <a:lnTo>
                    <a:pt x="593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3625630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fill="none" extrusionOk="0">
                  <a:moveTo>
                    <a:pt x="2711" y="5570"/>
                  </a:moveTo>
                  <a:lnTo>
                    <a:pt x="59313" y="5570"/>
                  </a:lnTo>
                  <a:lnTo>
                    <a:pt x="59313" y="0"/>
                  </a:lnTo>
                  <a:lnTo>
                    <a:pt x="2711" y="0"/>
                  </a:lnTo>
                  <a:lnTo>
                    <a:pt x="2711" y="0"/>
                  </a:lnTo>
                  <a:lnTo>
                    <a:pt x="2259" y="0"/>
                  </a:lnTo>
                  <a:lnTo>
                    <a:pt x="1657" y="151"/>
                  </a:lnTo>
                  <a:lnTo>
                    <a:pt x="1205" y="452"/>
                  </a:lnTo>
                  <a:lnTo>
                    <a:pt x="754" y="753"/>
                  </a:lnTo>
                  <a:lnTo>
                    <a:pt x="453" y="1205"/>
                  </a:lnTo>
                  <a:lnTo>
                    <a:pt x="151" y="1656"/>
                  </a:lnTo>
                  <a:lnTo>
                    <a:pt x="1" y="2258"/>
                  </a:lnTo>
                  <a:lnTo>
                    <a:pt x="1" y="2710"/>
                  </a:lnTo>
                  <a:lnTo>
                    <a:pt x="1" y="271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453" y="4366"/>
                  </a:lnTo>
                  <a:lnTo>
                    <a:pt x="754" y="4818"/>
                  </a:lnTo>
                  <a:lnTo>
                    <a:pt x="1205" y="5119"/>
                  </a:lnTo>
                  <a:lnTo>
                    <a:pt x="1657" y="5420"/>
                  </a:lnTo>
                  <a:lnTo>
                    <a:pt x="2259" y="5570"/>
                  </a:lnTo>
                  <a:lnTo>
                    <a:pt x="2711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1" y="0"/>
                  </a:moveTo>
                  <a:lnTo>
                    <a:pt x="3614" y="0"/>
                  </a:lnTo>
                  <a:lnTo>
                    <a:pt x="3614" y="82345"/>
                  </a:lnTo>
                  <a:lnTo>
                    <a:pt x="1" y="823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76474"/>
                  </a:lnTo>
                  <a:lnTo>
                    <a:pt x="3614" y="59012"/>
                  </a:lnTo>
                  <a:lnTo>
                    <a:pt x="3614" y="58409"/>
                  </a:lnTo>
                  <a:lnTo>
                    <a:pt x="3614" y="30409"/>
                  </a:lnTo>
                  <a:lnTo>
                    <a:pt x="3614" y="29807"/>
                  </a:lnTo>
                  <a:lnTo>
                    <a:pt x="3614" y="26194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0" y="0"/>
                  </a:moveTo>
                  <a:lnTo>
                    <a:pt x="0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0" y="0"/>
                  </a:moveTo>
                  <a:lnTo>
                    <a:pt x="3613" y="0"/>
                  </a:lnTo>
                  <a:lnTo>
                    <a:pt x="3613" y="82345"/>
                  </a:lnTo>
                  <a:lnTo>
                    <a:pt x="0" y="823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0" y="0"/>
                  </a:moveTo>
                  <a:lnTo>
                    <a:pt x="0" y="82345"/>
                  </a:lnTo>
                  <a:lnTo>
                    <a:pt x="3613" y="82345"/>
                  </a:lnTo>
                  <a:lnTo>
                    <a:pt x="3613" y="76926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3640968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807" y="1"/>
                  </a:moveTo>
                  <a:lnTo>
                    <a:pt x="120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161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1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3778897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3914264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958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958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4052193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4190122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5" y="151"/>
                  </a:lnTo>
                  <a:lnTo>
                    <a:pt x="45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3" y="3162"/>
                  </a:lnTo>
                  <a:lnTo>
                    <a:pt x="105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01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01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4325505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4463434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4598818" y="3113920"/>
              <a:ext cx="33222" cy="63883"/>
            </a:xfrm>
            <a:custGeom>
              <a:avLst/>
              <a:gdLst/>
              <a:ahLst/>
              <a:cxnLst/>
              <a:rect l="l" t="t" r="r" b="b"/>
              <a:pathLst>
                <a:path w="1958" h="3765" extrusionOk="0">
                  <a:moveTo>
                    <a:pt x="1957" y="1"/>
                  </a:moveTo>
                  <a:lnTo>
                    <a:pt x="120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4" y="3614"/>
                  </a:lnTo>
                  <a:lnTo>
                    <a:pt x="1957" y="3764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4297407" y="2066669"/>
              <a:ext cx="1151991" cy="2523644"/>
            </a:xfrm>
            <a:custGeom>
              <a:avLst/>
              <a:gdLst/>
              <a:ahLst/>
              <a:cxnLst/>
              <a:rect l="l" t="t" r="r" b="b"/>
              <a:pathLst>
                <a:path w="67894" h="148734" extrusionOk="0">
                  <a:moveTo>
                    <a:pt x="4968" y="1"/>
                  </a:moveTo>
                  <a:lnTo>
                    <a:pt x="3915" y="151"/>
                  </a:lnTo>
                  <a:lnTo>
                    <a:pt x="3011" y="452"/>
                  </a:lnTo>
                  <a:lnTo>
                    <a:pt x="2259" y="904"/>
                  </a:lnTo>
                  <a:lnTo>
                    <a:pt x="1506" y="1506"/>
                  </a:lnTo>
                  <a:lnTo>
                    <a:pt x="904" y="2259"/>
                  </a:lnTo>
                  <a:lnTo>
                    <a:pt x="452" y="3012"/>
                  </a:lnTo>
                  <a:lnTo>
                    <a:pt x="151" y="4065"/>
                  </a:lnTo>
                  <a:lnTo>
                    <a:pt x="1" y="4969"/>
                  </a:lnTo>
                  <a:lnTo>
                    <a:pt x="1" y="148733"/>
                  </a:lnTo>
                  <a:lnTo>
                    <a:pt x="67894" y="148733"/>
                  </a:lnTo>
                  <a:lnTo>
                    <a:pt x="67894" y="4969"/>
                  </a:lnTo>
                  <a:lnTo>
                    <a:pt x="67743" y="4065"/>
                  </a:lnTo>
                  <a:lnTo>
                    <a:pt x="67442" y="3012"/>
                  </a:lnTo>
                  <a:lnTo>
                    <a:pt x="66990" y="2259"/>
                  </a:lnTo>
                  <a:lnTo>
                    <a:pt x="66388" y="1506"/>
                  </a:lnTo>
                  <a:lnTo>
                    <a:pt x="65635" y="904"/>
                  </a:lnTo>
                  <a:lnTo>
                    <a:pt x="64883" y="452"/>
                  </a:lnTo>
                  <a:lnTo>
                    <a:pt x="63829" y="151"/>
                  </a:lnTo>
                  <a:lnTo>
                    <a:pt x="629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4297407" y="2066669"/>
              <a:ext cx="1151991" cy="2523644"/>
            </a:xfrm>
            <a:custGeom>
              <a:avLst/>
              <a:gdLst/>
              <a:ahLst/>
              <a:cxnLst/>
              <a:rect l="l" t="t" r="r" b="b"/>
              <a:pathLst>
                <a:path w="67894" h="148734" fill="none" extrusionOk="0">
                  <a:moveTo>
                    <a:pt x="4968" y="1"/>
                  </a:moveTo>
                  <a:lnTo>
                    <a:pt x="62926" y="1"/>
                  </a:lnTo>
                  <a:lnTo>
                    <a:pt x="62926" y="1"/>
                  </a:lnTo>
                  <a:lnTo>
                    <a:pt x="63829" y="151"/>
                  </a:lnTo>
                  <a:lnTo>
                    <a:pt x="64883" y="452"/>
                  </a:lnTo>
                  <a:lnTo>
                    <a:pt x="65635" y="904"/>
                  </a:lnTo>
                  <a:lnTo>
                    <a:pt x="66388" y="1506"/>
                  </a:lnTo>
                  <a:lnTo>
                    <a:pt x="66990" y="2259"/>
                  </a:lnTo>
                  <a:lnTo>
                    <a:pt x="67442" y="3012"/>
                  </a:lnTo>
                  <a:lnTo>
                    <a:pt x="67743" y="4065"/>
                  </a:lnTo>
                  <a:lnTo>
                    <a:pt x="67894" y="4969"/>
                  </a:lnTo>
                  <a:lnTo>
                    <a:pt x="67894" y="148733"/>
                  </a:lnTo>
                  <a:lnTo>
                    <a:pt x="1" y="148733"/>
                  </a:lnTo>
                  <a:lnTo>
                    <a:pt x="1" y="4969"/>
                  </a:lnTo>
                  <a:lnTo>
                    <a:pt x="1" y="4969"/>
                  </a:lnTo>
                  <a:lnTo>
                    <a:pt x="151" y="4065"/>
                  </a:lnTo>
                  <a:lnTo>
                    <a:pt x="452" y="3012"/>
                  </a:lnTo>
                  <a:lnTo>
                    <a:pt x="904" y="2259"/>
                  </a:lnTo>
                  <a:lnTo>
                    <a:pt x="1506" y="1506"/>
                  </a:lnTo>
                  <a:lnTo>
                    <a:pt x="2259" y="904"/>
                  </a:lnTo>
                  <a:lnTo>
                    <a:pt x="3011" y="452"/>
                  </a:lnTo>
                  <a:lnTo>
                    <a:pt x="3915" y="151"/>
                  </a:lnTo>
                  <a:lnTo>
                    <a:pt x="49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02006" y="2066669"/>
              <a:ext cx="347393" cy="2523644"/>
            </a:xfrm>
            <a:custGeom>
              <a:avLst/>
              <a:gdLst/>
              <a:ahLst/>
              <a:cxnLst/>
              <a:rect l="l" t="t" r="r" b="b"/>
              <a:pathLst>
                <a:path w="20474" h="148734" extrusionOk="0">
                  <a:moveTo>
                    <a:pt x="4818" y="1"/>
                  </a:moveTo>
                  <a:lnTo>
                    <a:pt x="3914" y="151"/>
                  </a:lnTo>
                  <a:lnTo>
                    <a:pt x="3011" y="452"/>
                  </a:lnTo>
                  <a:lnTo>
                    <a:pt x="2108" y="904"/>
                  </a:lnTo>
                  <a:lnTo>
                    <a:pt x="1355" y="1506"/>
                  </a:lnTo>
                  <a:lnTo>
                    <a:pt x="753" y="2259"/>
                  </a:lnTo>
                  <a:lnTo>
                    <a:pt x="301" y="3012"/>
                  </a:lnTo>
                  <a:lnTo>
                    <a:pt x="0" y="4065"/>
                  </a:lnTo>
                  <a:lnTo>
                    <a:pt x="0" y="4969"/>
                  </a:lnTo>
                  <a:lnTo>
                    <a:pt x="0" y="72711"/>
                  </a:lnTo>
                  <a:lnTo>
                    <a:pt x="0" y="73313"/>
                  </a:lnTo>
                  <a:lnTo>
                    <a:pt x="0" y="140002"/>
                  </a:lnTo>
                  <a:lnTo>
                    <a:pt x="0" y="140604"/>
                  </a:lnTo>
                  <a:lnTo>
                    <a:pt x="0" y="148733"/>
                  </a:lnTo>
                  <a:lnTo>
                    <a:pt x="20474" y="148733"/>
                  </a:lnTo>
                  <a:lnTo>
                    <a:pt x="20474" y="129314"/>
                  </a:lnTo>
                  <a:lnTo>
                    <a:pt x="20474" y="117873"/>
                  </a:lnTo>
                  <a:lnTo>
                    <a:pt x="20474" y="66388"/>
                  </a:lnTo>
                  <a:lnTo>
                    <a:pt x="4065" y="66388"/>
                  </a:lnTo>
                  <a:lnTo>
                    <a:pt x="4065" y="60818"/>
                  </a:lnTo>
                  <a:lnTo>
                    <a:pt x="20474" y="60818"/>
                  </a:lnTo>
                  <a:lnTo>
                    <a:pt x="20474" y="4969"/>
                  </a:lnTo>
                  <a:lnTo>
                    <a:pt x="20323" y="4065"/>
                  </a:lnTo>
                  <a:lnTo>
                    <a:pt x="20022" y="3012"/>
                  </a:lnTo>
                  <a:lnTo>
                    <a:pt x="19570" y="2259"/>
                  </a:lnTo>
                  <a:lnTo>
                    <a:pt x="18968" y="1506"/>
                  </a:lnTo>
                  <a:lnTo>
                    <a:pt x="18215" y="904"/>
                  </a:lnTo>
                  <a:lnTo>
                    <a:pt x="17463" y="452"/>
                  </a:lnTo>
                  <a:lnTo>
                    <a:pt x="16409" y="151"/>
                  </a:lnTo>
                  <a:lnTo>
                    <a:pt x="15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102006" y="2066669"/>
              <a:ext cx="347393" cy="2523644"/>
            </a:xfrm>
            <a:custGeom>
              <a:avLst/>
              <a:gdLst/>
              <a:ahLst/>
              <a:cxnLst/>
              <a:rect l="l" t="t" r="r" b="b"/>
              <a:pathLst>
                <a:path w="20474" h="148734" fill="none" extrusionOk="0">
                  <a:moveTo>
                    <a:pt x="15506" y="1"/>
                  </a:moveTo>
                  <a:lnTo>
                    <a:pt x="10990" y="1"/>
                  </a:lnTo>
                  <a:lnTo>
                    <a:pt x="10538" y="1"/>
                  </a:lnTo>
                  <a:lnTo>
                    <a:pt x="4818" y="1"/>
                  </a:lnTo>
                  <a:lnTo>
                    <a:pt x="4818" y="1"/>
                  </a:lnTo>
                  <a:lnTo>
                    <a:pt x="3914" y="151"/>
                  </a:lnTo>
                  <a:lnTo>
                    <a:pt x="3011" y="452"/>
                  </a:lnTo>
                  <a:lnTo>
                    <a:pt x="2108" y="904"/>
                  </a:lnTo>
                  <a:lnTo>
                    <a:pt x="1355" y="1506"/>
                  </a:lnTo>
                  <a:lnTo>
                    <a:pt x="753" y="2259"/>
                  </a:lnTo>
                  <a:lnTo>
                    <a:pt x="301" y="3012"/>
                  </a:lnTo>
                  <a:lnTo>
                    <a:pt x="0" y="4065"/>
                  </a:lnTo>
                  <a:lnTo>
                    <a:pt x="0" y="4969"/>
                  </a:lnTo>
                  <a:lnTo>
                    <a:pt x="0" y="72711"/>
                  </a:lnTo>
                  <a:lnTo>
                    <a:pt x="0" y="73313"/>
                  </a:lnTo>
                  <a:lnTo>
                    <a:pt x="0" y="140002"/>
                  </a:lnTo>
                  <a:lnTo>
                    <a:pt x="0" y="140604"/>
                  </a:lnTo>
                  <a:lnTo>
                    <a:pt x="0" y="148733"/>
                  </a:lnTo>
                  <a:lnTo>
                    <a:pt x="20474" y="148733"/>
                  </a:lnTo>
                  <a:lnTo>
                    <a:pt x="20474" y="129314"/>
                  </a:lnTo>
                  <a:lnTo>
                    <a:pt x="20474" y="117873"/>
                  </a:lnTo>
                  <a:lnTo>
                    <a:pt x="20474" y="66388"/>
                  </a:lnTo>
                  <a:lnTo>
                    <a:pt x="4065" y="66388"/>
                  </a:lnTo>
                  <a:lnTo>
                    <a:pt x="4065" y="60818"/>
                  </a:lnTo>
                  <a:lnTo>
                    <a:pt x="20474" y="60818"/>
                  </a:lnTo>
                  <a:lnTo>
                    <a:pt x="20474" y="4969"/>
                  </a:lnTo>
                  <a:lnTo>
                    <a:pt x="20474" y="4969"/>
                  </a:lnTo>
                  <a:lnTo>
                    <a:pt x="20323" y="4065"/>
                  </a:lnTo>
                  <a:lnTo>
                    <a:pt x="20022" y="3012"/>
                  </a:lnTo>
                  <a:lnTo>
                    <a:pt x="19570" y="2259"/>
                  </a:lnTo>
                  <a:lnTo>
                    <a:pt x="18968" y="1506"/>
                  </a:lnTo>
                  <a:lnTo>
                    <a:pt x="18215" y="904"/>
                  </a:lnTo>
                  <a:lnTo>
                    <a:pt x="17463" y="452"/>
                  </a:lnTo>
                  <a:lnTo>
                    <a:pt x="16409" y="151"/>
                  </a:lnTo>
                  <a:lnTo>
                    <a:pt x="155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170962" y="2485580"/>
              <a:ext cx="206919" cy="809706"/>
            </a:xfrm>
            <a:custGeom>
              <a:avLst/>
              <a:gdLst/>
              <a:ahLst/>
              <a:cxnLst/>
              <a:rect l="l" t="t" r="r" b="b"/>
              <a:pathLst>
                <a:path w="12195" h="47721" extrusionOk="0">
                  <a:moveTo>
                    <a:pt x="1958" y="0"/>
                  </a:moveTo>
                  <a:lnTo>
                    <a:pt x="1506" y="151"/>
                  </a:lnTo>
                  <a:lnTo>
                    <a:pt x="754" y="753"/>
                  </a:lnTo>
                  <a:lnTo>
                    <a:pt x="151" y="1505"/>
                  </a:lnTo>
                  <a:lnTo>
                    <a:pt x="1" y="1957"/>
                  </a:lnTo>
                  <a:lnTo>
                    <a:pt x="1" y="2409"/>
                  </a:lnTo>
                  <a:lnTo>
                    <a:pt x="1" y="47721"/>
                  </a:lnTo>
                  <a:lnTo>
                    <a:pt x="12194" y="47721"/>
                  </a:lnTo>
                  <a:lnTo>
                    <a:pt x="12194" y="2409"/>
                  </a:lnTo>
                  <a:lnTo>
                    <a:pt x="12194" y="1957"/>
                  </a:lnTo>
                  <a:lnTo>
                    <a:pt x="12044" y="1505"/>
                  </a:lnTo>
                  <a:lnTo>
                    <a:pt x="11592" y="753"/>
                  </a:lnTo>
                  <a:lnTo>
                    <a:pt x="10689" y="151"/>
                  </a:lnTo>
                  <a:lnTo>
                    <a:pt x="1038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70962" y="2485580"/>
              <a:ext cx="191597" cy="809706"/>
            </a:xfrm>
            <a:custGeom>
              <a:avLst/>
              <a:gdLst/>
              <a:ahLst/>
              <a:cxnLst/>
              <a:rect l="l" t="t" r="r" b="b"/>
              <a:pathLst>
                <a:path w="11292" h="47721" extrusionOk="0">
                  <a:moveTo>
                    <a:pt x="1958" y="0"/>
                  </a:moveTo>
                  <a:lnTo>
                    <a:pt x="1506" y="151"/>
                  </a:lnTo>
                  <a:lnTo>
                    <a:pt x="754" y="753"/>
                  </a:lnTo>
                  <a:lnTo>
                    <a:pt x="151" y="1505"/>
                  </a:lnTo>
                  <a:lnTo>
                    <a:pt x="1" y="1957"/>
                  </a:lnTo>
                  <a:lnTo>
                    <a:pt x="1" y="2409"/>
                  </a:lnTo>
                  <a:lnTo>
                    <a:pt x="1" y="47721"/>
                  </a:lnTo>
                  <a:lnTo>
                    <a:pt x="11291" y="47721"/>
                  </a:lnTo>
                  <a:lnTo>
                    <a:pt x="11291" y="2409"/>
                  </a:lnTo>
                  <a:lnTo>
                    <a:pt x="11141" y="1957"/>
                  </a:lnTo>
                  <a:lnTo>
                    <a:pt x="10990" y="1505"/>
                  </a:lnTo>
                  <a:lnTo>
                    <a:pt x="10539" y="753"/>
                  </a:lnTo>
                  <a:lnTo>
                    <a:pt x="9786" y="15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004935" y="3300376"/>
              <a:ext cx="97088" cy="10248"/>
            </a:xfrm>
            <a:custGeom>
              <a:avLst/>
              <a:gdLst/>
              <a:ahLst/>
              <a:cxnLst/>
              <a:rect l="l" t="t" r="r" b="b"/>
              <a:pathLst>
                <a:path w="5722" h="604" fill="none" extrusionOk="0">
                  <a:moveTo>
                    <a:pt x="5721" y="1"/>
                  </a:moveTo>
                  <a:lnTo>
                    <a:pt x="1" y="1"/>
                  </a:lnTo>
                  <a:lnTo>
                    <a:pt x="1" y="603"/>
                  </a:lnTo>
                  <a:lnTo>
                    <a:pt x="5721" y="603"/>
                  </a:lnTo>
                  <a:lnTo>
                    <a:pt x="57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4547729" y="4332306"/>
              <a:ext cx="120062" cy="120062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4215" y="603"/>
                  </a:moveTo>
                  <a:lnTo>
                    <a:pt x="4667" y="753"/>
                  </a:lnTo>
                  <a:lnTo>
                    <a:pt x="5269" y="1054"/>
                  </a:lnTo>
                  <a:lnTo>
                    <a:pt x="5721" y="1506"/>
                  </a:lnTo>
                  <a:lnTo>
                    <a:pt x="6022" y="1958"/>
                  </a:lnTo>
                  <a:lnTo>
                    <a:pt x="6323" y="2409"/>
                  </a:lnTo>
                  <a:lnTo>
                    <a:pt x="6474" y="3011"/>
                  </a:lnTo>
                  <a:lnTo>
                    <a:pt x="6474" y="3463"/>
                  </a:lnTo>
                  <a:lnTo>
                    <a:pt x="6474" y="4065"/>
                  </a:lnTo>
                  <a:lnTo>
                    <a:pt x="6323" y="4667"/>
                  </a:lnTo>
                  <a:lnTo>
                    <a:pt x="6022" y="5119"/>
                  </a:lnTo>
                  <a:lnTo>
                    <a:pt x="5721" y="5571"/>
                  </a:lnTo>
                  <a:lnTo>
                    <a:pt x="5269" y="6022"/>
                  </a:lnTo>
                  <a:lnTo>
                    <a:pt x="4667" y="6323"/>
                  </a:lnTo>
                  <a:lnTo>
                    <a:pt x="4215" y="6474"/>
                  </a:lnTo>
                  <a:lnTo>
                    <a:pt x="3011" y="6474"/>
                  </a:lnTo>
                  <a:lnTo>
                    <a:pt x="2409" y="6323"/>
                  </a:lnTo>
                  <a:lnTo>
                    <a:pt x="1957" y="6022"/>
                  </a:lnTo>
                  <a:lnTo>
                    <a:pt x="1506" y="5571"/>
                  </a:lnTo>
                  <a:lnTo>
                    <a:pt x="1054" y="5119"/>
                  </a:lnTo>
                  <a:lnTo>
                    <a:pt x="904" y="4667"/>
                  </a:lnTo>
                  <a:lnTo>
                    <a:pt x="753" y="4065"/>
                  </a:lnTo>
                  <a:lnTo>
                    <a:pt x="603" y="3463"/>
                  </a:lnTo>
                  <a:lnTo>
                    <a:pt x="753" y="3011"/>
                  </a:lnTo>
                  <a:lnTo>
                    <a:pt x="904" y="2409"/>
                  </a:lnTo>
                  <a:lnTo>
                    <a:pt x="1054" y="1958"/>
                  </a:lnTo>
                  <a:lnTo>
                    <a:pt x="1506" y="1506"/>
                  </a:lnTo>
                  <a:lnTo>
                    <a:pt x="1957" y="1054"/>
                  </a:lnTo>
                  <a:lnTo>
                    <a:pt x="2409" y="753"/>
                  </a:lnTo>
                  <a:lnTo>
                    <a:pt x="3011" y="603"/>
                  </a:lnTo>
                  <a:close/>
                  <a:moveTo>
                    <a:pt x="3613" y="1"/>
                  </a:moveTo>
                  <a:lnTo>
                    <a:pt x="2861" y="151"/>
                  </a:lnTo>
                  <a:lnTo>
                    <a:pt x="2258" y="302"/>
                  </a:lnTo>
                  <a:lnTo>
                    <a:pt x="1656" y="603"/>
                  </a:lnTo>
                  <a:lnTo>
                    <a:pt x="1054" y="1054"/>
                  </a:lnTo>
                  <a:lnTo>
                    <a:pt x="603" y="1506"/>
                  </a:lnTo>
                  <a:lnTo>
                    <a:pt x="301" y="2108"/>
                  </a:lnTo>
                  <a:lnTo>
                    <a:pt x="151" y="2861"/>
                  </a:lnTo>
                  <a:lnTo>
                    <a:pt x="0" y="3463"/>
                  </a:lnTo>
                  <a:lnTo>
                    <a:pt x="151" y="4216"/>
                  </a:lnTo>
                  <a:lnTo>
                    <a:pt x="301" y="4968"/>
                  </a:lnTo>
                  <a:lnTo>
                    <a:pt x="603" y="5571"/>
                  </a:lnTo>
                  <a:lnTo>
                    <a:pt x="1054" y="6022"/>
                  </a:lnTo>
                  <a:lnTo>
                    <a:pt x="1656" y="6474"/>
                  </a:lnTo>
                  <a:lnTo>
                    <a:pt x="2258" y="6775"/>
                  </a:lnTo>
                  <a:lnTo>
                    <a:pt x="2861" y="6925"/>
                  </a:lnTo>
                  <a:lnTo>
                    <a:pt x="3613" y="7076"/>
                  </a:lnTo>
                  <a:lnTo>
                    <a:pt x="4215" y="6925"/>
                  </a:lnTo>
                  <a:lnTo>
                    <a:pt x="4968" y="6775"/>
                  </a:lnTo>
                  <a:lnTo>
                    <a:pt x="5570" y="6474"/>
                  </a:lnTo>
                  <a:lnTo>
                    <a:pt x="6022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7076" y="4216"/>
                  </a:lnTo>
                  <a:lnTo>
                    <a:pt x="7076" y="3463"/>
                  </a:lnTo>
                  <a:lnTo>
                    <a:pt x="707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2" y="1054"/>
                  </a:lnTo>
                  <a:lnTo>
                    <a:pt x="5570" y="603"/>
                  </a:lnTo>
                  <a:lnTo>
                    <a:pt x="4968" y="302"/>
                  </a:lnTo>
                  <a:lnTo>
                    <a:pt x="4215" y="151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4557943" y="4342520"/>
              <a:ext cx="99633" cy="99633"/>
            </a:xfrm>
            <a:custGeom>
              <a:avLst/>
              <a:gdLst/>
              <a:ahLst/>
              <a:cxnLst/>
              <a:rect l="l" t="t" r="r" b="b"/>
              <a:pathLst>
                <a:path w="5872" h="5872" fill="none" extrusionOk="0">
                  <a:moveTo>
                    <a:pt x="3011" y="5872"/>
                  </a:moveTo>
                  <a:lnTo>
                    <a:pt x="3011" y="5872"/>
                  </a:lnTo>
                  <a:lnTo>
                    <a:pt x="2409" y="5872"/>
                  </a:lnTo>
                  <a:lnTo>
                    <a:pt x="1807" y="5721"/>
                  </a:lnTo>
                  <a:lnTo>
                    <a:pt x="1355" y="5420"/>
                  </a:lnTo>
                  <a:lnTo>
                    <a:pt x="904" y="4969"/>
                  </a:lnTo>
                  <a:lnTo>
                    <a:pt x="452" y="4517"/>
                  </a:lnTo>
                  <a:lnTo>
                    <a:pt x="302" y="4065"/>
                  </a:lnTo>
                  <a:lnTo>
                    <a:pt x="151" y="3463"/>
                  </a:lnTo>
                  <a:lnTo>
                    <a:pt x="1" y="2861"/>
                  </a:lnTo>
                  <a:lnTo>
                    <a:pt x="1" y="2861"/>
                  </a:lnTo>
                  <a:lnTo>
                    <a:pt x="151" y="2409"/>
                  </a:lnTo>
                  <a:lnTo>
                    <a:pt x="302" y="1807"/>
                  </a:lnTo>
                  <a:lnTo>
                    <a:pt x="452" y="1356"/>
                  </a:lnTo>
                  <a:lnTo>
                    <a:pt x="904" y="904"/>
                  </a:lnTo>
                  <a:lnTo>
                    <a:pt x="1355" y="452"/>
                  </a:lnTo>
                  <a:lnTo>
                    <a:pt x="1807" y="151"/>
                  </a:lnTo>
                  <a:lnTo>
                    <a:pt x="2409" y="1"/>
                  </a:lnTo>
                  <a:lnTo>
                    <a:pt x="3011" y="1"/>
                  </a:lnTo>
                  <a:lnTo>
                    <a:pt x="3011" y="1"/>
                  </a:lnTo>
                  <a:lnTo>
                    <a:pt x="3613" y="1"/>
                  </a:lnTo>
                  <a:lnTo>
                    <a:pt x="4065" y="151"/>
                  </a:lnTo>
                  <a:lnTo>
                    <a:pt x="4667" y="452"/>
                  </a:lnTo>
                  <a:lnTo>
                    <a:pt x="5119" y="904"/>
                  </a:lnTo>
                  <a:lnTo>
                    <a:pt x="5420" y="1356"/>
                  </a:lnTo>
                  <a:lnTo>
                    <a:pt x="5721" y="1807"/>
                  </a:lnTo>
                  <a:lnTo>
                    <a:pt x="5872" y="2409"/>
                  </a:lnTo>
                  <a:lnTo>
                    <a:pt x="5872" y="2861"/>
                  </a:lnTo>
                  <a:lnTo>
                    <a:pt x="5872" y="2861"/>
                  </a:lnTo>
                  <a:lnTo>
                    <a:pt x="5872" y="3463"/>
                  </a:lnTo>
                  <a:lnTo>
                    <a:pt x="5721" y="4065"/>
                  </a:lnTo>
                  <a:lnTo>
                    <a:pt x="5420" y="4517"/>
                  </a:lnTo>
                  <a:lnTo>
                    <a:pt x="5119" y="4969"/>
                  </a:lnTo>
                  <a:lnTo>
                    <a:pt x="4667" y="5420"/>
                  </a:lnTo>
                  <a:lnTo>
                    <a:pt x="4065" y="5721"/>
                  </a:lnTo>
                  <a:lnTo>
                    <a:pt x="3613" y="5872"/>
                  </a:lnTo>
                  <a:lnTo>
                    <a:pt x="3011" y="58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4547729" y="4332306"/>
              <a:ext cx="120062" cy="120062"/>
            </a:xfrm>
            <a:custGeom>
              <a:avLst/>
              <a:gdLst/>
              <a:ahLst/>
              <a:cxnLst/>
              <a:rect l="l" t="t" r="r" b="b"/>
              <a:pathLst>
                <a:path w="7076" h="7076" fill="none" extrusionOk="0">
                  <a:moveTo>
                    <a:pt x="3613" y="1"/>
                  </a:moveTo>
                  <a:lnTo>
                    <a:pt x="3613" y="1"/>
                  </a:lnTo>
                  <a:lnTo>
                    <a:pt x="2861" y="151"/>
                  </a:lnTo>
                  <a:lnTo>
                    <a:pt x="2258" y="302"/>
                  </a:lnTo>
                  <a:lnTo>
                    <a:pt x="1656" y="603"/>
                  </a:lnTo>
                  <a:lnTo>
                    <a:pt x="1054" y="1054"/>
                  </a:lnTo>
                  <a:lnTo>
                    <a:pt x="603" y="1506"/>
                  </a:lnTo>
                  <a:lnTo>
                    <a:pt x="301" y="2108"/>
                  </a:lnTo>
                  <a:lnTo>
                    <a:pt x="151" y="2861"/>
                  </a:lnTo>
                  <a:lnTo>
                    <a:pt x="0" y="3463"/>
                  </a:lnTo>
                  <a:lnTo>
                    <a:pt x="0" y="3463"/>
                  </a:lnTo>
                  <a:lnTo>
                    <a:pt x="151" y="4216"/>
                  </a:lnTo>
                  <a:lnTo>
                    <a:pt x="301" y="4968"/>
                  </a:lnTo>
                  <a:lnTo>
                    <a:pt x="603" y="5571"/>
                  </a:lnTo>
                  <a:lnTo>
                    <a:pt x="1054" y="6022"/>
                  </a:lnTo>
                  <a:lnTo>
                    <a:pt x="1656" y="6474"/>
                  </a:lnTo>
                  <a:lnTo>
                    <a:pt x="2258" y="6775"/>
                  </a:lnTo>
                  <a:lnTo>
                    <a:pt x="2861" y="6925"/>
                  </a:lnTo>
                  <a:lnTo>
                    <a:pt x="3613" y="7076"/>
                  </a:lnTo>
                  <a:lnTo>
                    <a:pt x="3613" y="7076"/>
                  </a:lnTo>
                  <a:lnTo>
                    <a:pt x="4215" y="6925"/>
                  </a:lnTo>
                  <a:lnTo>
                    <a:pt x="4968" y="6775"/>
                  </a:lnTo>
                  <a:lnTo>
                    <a:pt x="5570" y="6474"/>
                  </a:lnTo>
                  <a:lnTo>
                    <a:pt x="6022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7076" y="4216"/>
                  </a:lnTo>
                  <a:lnTo>
                    <a:pt x="7076" y="3463"/>
                  </a:lnTo>
                  <a:lnTo>
                    <a:pt x="7076" y="3463"/>
                  </a:lnTo>
                  <a:lnTo>
                    <a:pt x="707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2" y="1054"/>
                  </a:lnTo>
                  <a:lnTo>
                    <a:pt x="5570" y="603"/>
                  </a:lnTo>
                  <a:lnTo>
                    <a:pt x="4968" y="302"/>
                  </a:lnTo>
                  <a:lnTo>
                    <a:pt x="4215" y="151"/>
                  </a:lnTo>
                  <a:lnTo>
                    <a:pt x="36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4389354" y="4332306"/>
              <a:ext cx="120079" cy="120062"/>
            </a:xfrm>
            <a:custGeom>
              <a:avLst/>
              <a:gdLst/>
              <a:ahLst/>
              <a:cxnLst/>
              <a:rect l="l" t="t" r="r" b="b"/>
              <a:pathLst>
                <a:path w="7077" h="7076" extrusionOk="0">
                  <a:moveTo>
                    <a:pt x="4066" y="603"/>
                  </a:moveTo>
                  <a:lnTo>
                    <a:pt x="4668" y="753"/>
                  </a:lnTo>
                  <a:lnTo>
                    <a:pt x="5119" y="1054"/>
                  </a:lnTo>
                  <a:lnTo>
                    <a:pt x="5571" y="1506"/>
                  </a:lnTo>
                  <a:lnTo>
                    <a:pt x="6023" y="1958"/>
                  </a:lnTo>
                  <a:lnTo>
                    <a:pt x="6173" y="2409"/>
                  </a:lnTo>
                  <a:lnTo>
                    <a:pt x="6474" y="3011"/>
                  </a:lnTo>
                  <a:lnTo>
                    <a:pt x="6474" y="3463"/>
                  </a:lnTo>
                  <a:lnTo>
                    <a:pt x="6474" y="4065"/>
                  </a:lnTo>
                  <a:lnTo>
                    <a:pt x="6173" y="4667"/>
                  </a:lnTo>
                  <a:lnTo>
                    <a:pt x="6023" y="5119"/>
                  </a:lnTo>
                  <a:lnTo>
                    <a:pt x="5571" y="5571"/>
                  </a:lnTo>
                  <a:lnTo>
                    <a:pt x="5119" y="6022"/>
                  </a:lnTo>
                  <a:lnTo>
                    <a:pt x="4668" y="6323"/>
                  </a:lnTo>
                  <a:lnTo>
                    <a:pt x="4066" y="6474"/>
                  </a:lnTo>
                  <a:lnTo>
                    <a:pt x="2861" y="6474"/>
                  </a:lnTo>
                  <a:lnTo>
                    <a:pt x="2410" y="6323"/>
                  </a:lnTo>
                  <a:lnTo>
                    <a:pt x="1807" y="6022"/>
                  </a:lnTo>
                  <a:lnTo>
                    <a:pt x="1506" y="5571"/>
                  </a:lnTo>
                  <a:lnTo>
                    <a:pt x="1055" y="5119"/>
                  </a:lnTo>
                  <a:lnTo>
                    <a:pt x="754" y="4667"/>
                  </a:lnTo>
                  <a:lnTo>
                    <a:pt x="603" y="4065"/>
                  </a:lnTo>
                  <a:lnTo>
                    <a:pt x="603" y="3463"/>
                  </a:lnTo>
                  <a:lnTo>
                    <a:pt x="603" y="3011"/>
                  </a:lnTo>
                  <a:lnTo>
                    <a:pt x="754" y="2409"/>
                  </a:lnTo>
                  <a:lnTo>
                    <a:pt x="1055" y="1958"/>
                  </a:lnTo>
                  <a:lnTo>
                    <a:pt x="1506" y="1506"/>
                  </a:lnTo>
                  <a:lnTo>
                    <a:pt x="1807" y="1054"/>
                  </a:lnTo>
                  <a:lnTo>
                    <a:pt x="2410" y="753"/>
                  </a:lnTo>
                  <a:lnTo>
                    <a:pt x="2861" y="603"/>
                  </a:lnTo>
                  <a:close/>
                  <a:moveTo>
                    <a:pt x="3463" y="1"/>
                  </a:moveTo>
                  <a:lnTo>
                    <a:pt x="2861" y="151"/>
                  </a:lnTo>
                  <a:lnTo>
                    <a:pt x="2109" y="302"/>
                  </a:lnTo>
                  <a:lnTo>
                    <a:pt x="1506" y="603"/>
                  </a:lnTo>
                  <a:lnTo>
                    <a:pt x="1055" y="1054"/>
                  </a:lnTo>
                  <a:lnTo>
                    <a:pt x="603" y="1506"/>
                  </a:lnTo>
                  <a:lnTo>
                    <a:pt x="302" y="2108"/>
                  </a:lnTo>
                  <a:lnTo>
                    <a:pt x="152" y="2861"/>
                  </a:lnTo>
                  <a:lnTo>
                    <a:pt x="1" y="3463"/>
                  </a:lnTo>
                  <a:lnTo>
                    <a:pt x="152" y="4216"/>
                  </a:lnTo>
                  <a:lnTo>
                    <a:pt x="302" y="4968"/>
                  </a:lnTo>
                  <a:lnTo>
                    <a:pt x="603" y="5571"/>
                  </a:lnTo>
                  <a:lnTo>
                    <a:pt x="1055" y="6022"/>
                  </a:lnTo>
                  <a:lnTo>
                    <a:pt x="1506" y="6474"/>
                  </a:lnTo>
                  <a:lnTo>
                    <a:pt x="2109" y="6775"/>
                  </a:lnTo>
                  <a:lnTo>
                    <a:pt x="2861" y="6925"/>
                  </a:lnTo>
                  <a:lnTo>
                    <a:pt x="3463" y="7076"/>
                  </a:lnTo>
                  <a:lnTo>
                    <a:pt x="4216" y="6925"/>
                  </a:lnTo>
                  <a:lnTo>
                    <a:pt x="4818" y="6775"/>
                  </a:lnTo>
                  <a:lnTo>
                    <a:pt x="5420" y="6474"/>
                  </a:lnTo>
                  <a:lnTo>
                    <a:pt x="6023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6926" y="4216"/>
                  </a:lnTo>
                  <a:lnTo>
                    <a:pt x="7076" y="3463"/>
                  </a:lnTo>
                  <a:lnTo>
                    <a:pt x="692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3" y="1054"/>
                  </a:lnTo>
                  <a:lnTo>
                    <a:pt x="5420" y="603"/>
                  </a:lnTo>
                  <a:lnTo>
                    <a:pt x="4818" y="302"/>
                  </a:lnTo>
                  <a:lnTo>
                    <a:pt x="4216" y="151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4399585" y="4342520"/>
              <a:ext cx="99633" cy="99633"/>
            </a:xfrm>
            <a:custGeom>
              <a:avLst/>
              <a:gdLst/>
              <a:ahLst/>
              <a:cxnLst/>
              <a:rect l="l" t="t" r="r" b="b"/>
              <a:pathLst>
                <a:path w="5872" h="5872" fill="none" extrusionOk="0">
                  <a:moveTo>
                    <a:pt x="2860" y="5872"/>
                  </a:moveTo>
                  <a:lnTo>
                    <a:pt x="2860" y="5872"/>
                  </a:lnTo>
                  <a:lnTo>
                    <a:pt x="2258" y="5872"/>
                  </a:lnTo>
                  <a:lnTo>
                    <a:pt x="1807" y="5721"/>
                  </a:lnTo>
                  <a:lnTo>
                    <a:pt x="1204" y="5420"/>
                  </a:lnTo>
                  <a:lnTo>
                    <a:pt x="903" y="4969"/>
                  </a:lnTo>
                  <a:lnTo>
                    <a:pt x="452" y="4517"/>
                  </a:lnTo>
                  <a:lnTo>
                    <a:pt x="151" y="4065"/>
                  </a:lnTo>
                  <a:lnTo>
                    <a:pt x="0" y="3463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409"/>
                  </a:lnTo>
                  <a:lnTo>
                    <a:pt x="151" y="1807"/>
                  </a:lnTo>
                  <a:lnTo>
                    <a:pt x="452" y="1356"/>
                  </a:lnTo>
                  <a:lnTo>
                    <a:pt x="903" y="904"/>
                  </a:lnTo>
                  <a:lnTo>
                    <a:pt x="1204" y="452"/>
                  </a:lnTo>
                  <a:lnTo>
                    <a:pt x="1807" y="151"/>
                  </a:lnTo>
                  <a:lnTo>
                    <a:pt x="2258" y="1"/>
                  </a:lnTo>
                  <a:lnTo>
                    <a:pt x="2860" y="1"/>
                  </a:lnTo>
                  <a:lnTo>
                    <a:pt x="2860" y="1"/>
                  </a:lnTo>
                  <a:lnTo>
                    <a:pt x="3463" y="1"/>
                  </a:lnTo>
                  <a:lnTo>
                    <a:pt x="4065" y="151"/>
                  </a:lnTo>
                  <a:lnTo>
                    <a:pt x="4516" y="452"/>
                  </a:lnTo>
                  <a:lnTo>
                    <a:pt x="4968" y="904"/>
                  </a:lnTo>
                  <a:lnTo>
                    <a:pt x="5420" y="1356"/>
                  </a:lnTo>
                  <a:lnTo>
                    <a:pt x="5570" y="1807"/>
                  </a:lnTo>
                  <a:lnTo>
                    <a:pt x="5871" y="2409"/>
                  </a:lnTo>
                  <a:lnTo>
                    <a:pt x="5871" y="2861"/>
                  </a:lnTo>
                  <a:lnTo>
                    <a:pt x="5871" y="2861"/>
                  </a:lnTo>
                  <a:lnTo>
                    <a:pt x="5871" y="3463"/>
                  </a:lnTo>
                  <a:lnTo>
                    <a:pt x="5570" y="4065"/>
                  </a:lnTo>
                  <a:lnTo>
                    <a:pt x="5420" y="4517"/>
                  </a:lnTo>
                  <a:lnTo>
                    <a:pt x="4968" y="4969"/>
                  </a:lnTo>
                  <a:lnTo>
                    <a:pt x="4516" y="5420"/>
                  </a:lnTo>
                  <a:lnTo>
                    <a:pt x="4065" y="5721"/>
                  </a:lnTo>
                  <a:lnTo>
                    <a:pt x="3463" y="5872"/>
                  </a:lnTo>
                  <a:lnTo>
                    <a:pt x="2860" y="58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4389354" y="4332306"/>
              <a:ext cx="120079" cy="120062"/>
            </a:xfrm>
            <a:custGeom>
              <a:avLst/>
              <a:gdLst/>
              <a:ahLst/>
              <a:cxnLst/>
              <a:rect l="l" t="t" r="r" b="b"/>
              <a:pathLst>
                <a:path w="7077" h="7076" fill="none" extrusionOk="0">
                  <a:moveTo>
                    <a:pt x="3463" y="1"/>
                  </a:moveTo>
                  <a:lnTo>
                    <a:pt x="3463" y="1"/>
                  </a:lnTo>
                  <a:lnTo>
                    <a:pt x="2861" y="151"/>
                  </a:lnTo>
                  <a:lnTo>
                    <a:pt x="2109" y="302"/>
                  </a:lnTo>
                  <a:lnTo>
                    <a:pt x="1506" y="603"/>
                  </a:lnTo>
                  <a:lnTo>
                    <a:pt x="1055" y="1054"/>
                  </a:lnTo>
                  <a:lnTo>
                    <a:pt x="603" y="1506"/>
                  </a:lnTo>
                  <a:lnTo>
                    <a:pt x="302" y="2108"/>
                  </a:lnTo>
                  <a:lnTo>
                    <a:pt x="152" y="2861"/>
                  </a:lnTo>
                  <a:lnTo>
                    <a:pt x="1" y="3463"/>
                  </a:lnTo>
                  <a:lnTo>
                    <a:pt x="1" y="3463"/>
                  </a:lnTo>
                  <a:lnTo>
                    <a:pt x="152" y="4216"/>
                  </a:lnTo>
                  <a:lnTo>
                    <a:pt x="302" y="4968"/>
                  </a:lnTo>
                  <a:lnTo>
                    <a:pt x="603" y="5571"/>
                  </a:lnTo>
                  <a:lnTo>
                    <a:pt x="1055" y="6022"/>
                  </a:lnTo>
                  <a:lnTo>
                    <a:pt x="1506" y="6474"/>
                  </a:lnTo>
                  <a:lnTo>
                    <a:pt x="2109" y="6775"/>
                  </a:lnTo>
                  <a:lnTo>
                    <a:pt x="2861" y="6925"/>
                  </a:lnTo>
                  <a:lnTo>
                    <a:pt x="3463" y="7076"/>
                  </a:lnTo>
                  <a:lnTo>
                    <a:pt x="3463" y="7076"/>
                  </a:lnTo>
                  <a:lnTo>
                    <a:pt x="4216" y="6925"/>
                  </a:lnTo>
                  <a:lnTo>
                    <a:pt x="4818" y="6775"/>
                  </a:lnTo>
                  <a:lnTo>
                    <a:pt x="5420" y="6474"/>
                  </a:lnTo>
                  <a:lnTo>
                    <a:pt x="6023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6926" y="4216"/>
                  </a:lnTo>
                  <a:lnTo>
                    <a:pt x="7076" y="3463"/>
                  </a:lnTo>
                  <a:lnTo>
                    <a:pt x="7076" y="3463"/>
                  </a:lnTo>
                  <a:lnTo>
                    <a:pt x="692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3" y="1054"/>
                  </a:lnTo>
                  <a:lnTo>
                    <a:pt x="5420" y="603"/>
                  </a:lnTo>
                  <a:lnTo>
                    <a:pt x="4818" y="302"/>
                  </a:lnTo>
                  <a:lnTo>
                    <a:pt x="4216" y="151"/>
                  </a:lnTo>
                  <a:lnTo>
                    <a:pt x="34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472373" y="3098599"/>
              <a:ext cx="1006393" cy="94526"/>
            </a:xfrm>
            <a:custGeom>
              <a:avLst/>
              <a:gdLst/>
              <a:ahLst/>
              <a:cxnLst/>
              <a:rect l="l" t="t" r="r" b="b"/>
              <a:pathLst>
                <a:path w="59313" h="5571" extrusionOk="0">
                  <a:moveTo>
                    <a:pt x="0" y="0"/>
                  </a:moveTo>
                  <a:lnTo>
                    <a:pt x="0" y="5570"/>
                  </a:lnTo>
                  <a:lnTo>
                    <a:pt x="57055" y="5570"/>
                  </a:lnTo>
                  <a:lnTo>
                    <a:pt x="57657" y="5420"/>
                  </a:lnTo>
                  <a:lnTo>
                    <a:pt x="58108" y="5119"/>
                  </a:lnTo>
                  <a:lnTo>
                    <a:pt x="58560" y="4818"/>
                  </a:lnTo>
                  <a:lnTo>
                    <a:pt x="58861" y="4366"/>
                  </a:lnTo>
                  <a:lnTo>
                    <a:pt x="59162" y="3914"/>
                  </a:lnTo>
                  <a:lnTo>
                    <a:pt x="59313" y="3312"/>
                  </a:lnTo>
                  <a:lnTo>
                    <a:pt x="59313" y="2710"/>
                  </a:lnTo>
                  <a:lnTo>
                    <a:pt x="59313" y="2258"/>
                  </a:lnTo>
                  <a:lnTo>
                    <a:pt x="59162" y="1656"/>
                  </a:lnTo>
                  <a:lnTo>
                    <a:pt x="58861" y="1205"/>
                  </a:lnTo>
                  <a:lnTo>
                    <a:pt x="58560" y="753"/>
                  </a:lnTo>
                  <a:lnTo>
                    <a:pt x="58108" y="452"/>
                  </a:lnTo>
                  <a:lnTo>
                    <a:pt x="57657" y="151"/>
                  </a:lnTo>
                  <a:lnTo>
                    <a:pt x="570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472373" y="3098599"/>
              <a:ext cx="1006393" cy="94526"/>
            </a:xfrm>
            <a:custGeom>
              <a:avLst/>
              <a:gdLst/>
              <a:ahLst/>
              <a:cxnLst/>
              <a:rect l="l" t="t" r="r" b="b"/>
              <a:pathLst>
                <a:path w="59313" h="5571" fill="none" extrusionOk="0">
                  <a:moveTo>
                    <a:pt x="56603" y="5570"/>
                  </a:moveTo>
                  <a:lnTo>
                    <a:pt x="0" y="5570"/>
                  </a:lnTo>
                  <a:lnTo>
                    <a:pt x="0" y="0"/>
                  </a:lnTo>
                  <a:lnTo>
                    <a:pt x="56603" y="0"/>
                  </a:lnTo>
                  <a:lnTo>
                    <a:pt x="56603" y="0"/>
                  </a:lnTo>
                  <a:lnTo>
                    <a:pt x="57055" y="0"/>
                  </a:lnTo>
                  <a:lnTo>
                    <a:pt x="57657" y="151"/>
                  </a:lnTo>
                  <a:lnTo>
                    <a:pt x="58108" y="452"/>
                  </a:lnTo>
                  <a:lnTo>
                    <a:pt x="58560" y="753"/>
                  </a:lnTo>
                  <a:lnTo>
                    <a:pt x="58861" y="1205"/>
                  </a:lnTo>
                  <a:lnTo>
                    <a:pt x="59162" y="1656"/>
                  </a:lnTo>
                  <a:lnTo>
                    <a:pt x="59313" y="2258"/>
                  </a:lnTo>
                  <a:lnTo>
                    <a:pt x="59313" y="2710"/>
                  </a:lnTo>
                  <a:lnTo>
                    <a:pt x="59313" y="2710"/>
                  </a:lnTo>
                  <a:lnTo>
                    <a:pt x="59313" y="3312"/>
                  </a:lnTo>
                  <a:lnTo>
                    <a:pt x="59162" y="3914"/>
                  </a:lnTo>
                  <a:lnTo>
                    <a:pt x="58861" y="4366"/>
                  </a:lnTo>
                  <a:lnTo>
                    <a:pt x="58560" y="4818"/>
                  </a:lnTo>
                  <a:lnTo>
                    <a:pt x="58108" y="5119"/>
                  </a:lnTo>
                  <a:lnTo>
                    <a:pt x="57657" y="5420"/>
                  </a:lnTo>
                  <a:lnTo>
                    <a:pt x="57055" y="5570"/>
                  </a:lnTo>
                  <a:lnTo>
                    <a:pt x="56603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70962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extrusionOk="0">
                  <a:moveTo>
                    <a:pt x="1" y="0"/>
                  </a:moveTo>
                  <a:lnTo>
                    <a:pt x="1" y="5570"/>
                  </a:lnTo>
                  <a:lnTo>
                    <a:pt x="57055" y="5570"/>
                  </a:lnTo>
                  <a:lnTo>
                    <a:pt x="57507" y="5420"/>
                  </a:lnTo>
                  <a:lnTo>
                    <a:pt x="58109" y="5119"/>
                  </a:lnTo>
                  <a:lnTo>
                    <a:pt x="58410" y="4818"/>
                  </a:lnTo>
                  <a:lnTo>
                    <a:pt x="58861" y="4366"/>
                  </a:lnTo>
                  <a:lnTo>
                    <a:pt x="59012" y="3914"/>
                  </a:lnTo>
                  <a:lnTo>
                    <a:pt x="59313" y="3312"/>
                  </a:lnTo>
                  <a:lnTo>
                    <a:pt x="59313" y="2710"/>
                  </a:lnTo>
                  <a:lnTo>
                    <a:pt x="59313" y="2258"/>
                  </a:lnTo>
                  <a:lnTo>
                    <a:pt x="59012" y="1656"/>
                  </a:lnTo>
                  <a:lnTo>
                    <a:pt x="58861" y="1205"/>
                  </a:lnTo>
                  <a:lnTo>
                    <a:pt x="58410" y="753"/>
                  </a:lnTo>
                  <a:lnTo>
                    <a:pt x="58109" y="452"/>
                  </a:lnTo>
                  <a:lnTo>
                    <a:pt x="57507" y="151"/>
                  </a:lnTo>
                  <a:lnTo>
                    <a:pt x="5705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70962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fill="none" extrusionOk="0">
                  <a:moveTo>
                    <a:pt x="56453" y="5570"/>
                  </a:moveTo>
                  <a:lnTo>
                    <a:pt x="1" y="5570"/>
                  </a:lnTo>
                  <a:lnTo>
                    <a:pt x="1" y="0"/>
                  </a:lnTo>
                  <a:lnTo>
                    <a:pt x="56453" y="0"/>
                  </a:lnTo>
                  <a:lnTo>
                    <a:pt x="56453" y="0"/>
                  </a:lnTo>
                  <a:lnTo>
                    <a:pt x="57055" y="0"/>
                  </a:lnTo>
                  <a:lnTo>
                    <a:pt x="57507" y="151"/>
                  </a:lnTo>
                  <a:lnTo>
                    <a:pt x="58109" y="452"/>
                  </a:lnTo>
                  <a:lnTo>
                    <a:pt x="58410" y="753"/>
                  </a:lnTo>
                  <a:lnTo>
                    <a:pt x="58861" y="1205"/>
                  </a:lnTo>
                  <a:lnTo>
                    <a:pt x="59012" y="1656"/>
                  </a:lnTo>
                  <a:lnTo>
                    <a:pt x="59313" y="2258"/>
                  </a:lnTo>
                  <a:lnTo>
                    <a:pt x="59313" y="2710"/>
                  </a:lnTo>
                  <a:lnTo>
                    <a:pt x="59313" y="2710"/>
                  </a:lnTo>
                  <a:lnTo>
                    <a:pt x="59313" y="3312"/>
                  </a:lnTo>
                  <a:lnTo>
                    <a:pt x="59012" y="3914"/>
                  </a:lnTo>
                  <a:lnTo>
                    <a:pt x="58861" y="4366"/>
                  </a:lnTo>
                  <a:lnTo>
                    <a:pt x="58410" y="4818"/>
                  </a:lnTo>
                  <a:lnTo>
                    <a:pt x="58109" y="5119"/>
                  </a:lnTo>
                  <a:lnTo>
                    <a:pt x="57507" y="5420"/>
                  </a:lnTo>
                  <a:lnTo>
                    <a:pt x="57055" y="5570"/>
                  </a:lnTo>
                  <a:lnTo>
                    <a:pt x="56453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3614" y="0"/>
                  </a:moveTo>
                  <a:lnTo>
                    <a:pt x="1" y="0"/>
                  </a:ln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62926"/>
                  </a:lnTo>
                  <a:lnTo>
                    <a:pt x="3614" y="7678"/>
                  </a:lnTo>
                  <a:lnTo>
                    <a:pt x="3614" y="7527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3613" y="0"/>
                  </a:moveTo>
                  <a:lnTo>
                    <a:pt x="1" y="0"/>
                  </a:ln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6098168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960239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957" y="1"/>
                  </a:moveTo>
                  <a:lnTo>
                    <a:pt x="1205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5" y="3614"/>
                  </a:lnTo>
                  <a:lnTo>
                    <a:pt x="1957" y="3764"/>
                  </a:lnTo>
                  <a:lnTo>
                    <a:pt x="2559" y="3614"/>
                  </a:lnTo>
                  <a:lnTo>
                    <a:pt x="3162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2" y="603"/>
                  </a:lnTo>
                  <a:lnTo>
                    <a:pt x="2559" y="151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824855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5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686927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551560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011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011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413631" y="3113920"/>
              <a:ext cx="61304" cy="63883"/>
            </a:xfrm>
            <a:custGeom>
              <a:avLst/>
              <a:gdLst/>
              <a:ahLst/>
              <a:cxnLst/>
              <a:rect l="l" t="t" r="r" b="b"/>
              <a:pathLst>
                <a:path w="3613" h="3765" extrusionOk="0">
                  <a:moveTo>
                    <a:pt x="1806" y="1"/>
                  </a:moveTo>
                  <a:lnTo>
                    <a:pt x="105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054" y="3614"/>
                  </a:lnTo>
                  <a:lnTo>
                    <a:pt x="1806" y="3764"/>
                  </a:lnTo>
                  <a:lnTo>
                    <a:pt x="2559" y="3614"/>
                  </a:lnTo>
                  <a:lnTo>
                    <a:pt x="3161" y="3162"/>
                  </a:lnTo>
                  <a:lnTo>
                    <a:pt x="3462" y="2560"/>
                  </a:lnTo>
                  <a:lnTo>
                    <a:pt x="3613" y="1807"/>
                  </a:lnTo>
                  <a:lnTo>
                    <a:pt x="3462" y="1205"/>
                  </a:lnTo>
                  <a:lnTo>
                    <a:pt x="3161" y="603"/>
                  </a:lnTo>
                  <a:lnTo>
                    <a:pt x="2559" y="151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75685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958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958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170962" y="3113920"/>
              <a:ext cx="30677" cy="63883"/>
            </a:xfrm>
            <a:custGeom>
              <a:avLst/>
              <a:gdLst/>
              <a:ahLst/>
              <a:cxnLst/>
              <a:rect l="l" t="t" r="r" b="b"/>
              <a:pathLst>
                <a:path w="1808" h="3765" extrusionOk="0">
                  <a:moveTo>
                    <a:pt x="1" y="1"/>
                  </a:moveTo>
                  <a:lnTo>
                    <a:pt x="1" y="3764"/>
                  </a:lnTo>
                  <a:lnTo>
                    <a:pt x="754" y="3614"/>
                  </a:lnTo>
                  <a:lnTo>
                    <a:pt x="1356" y="3162"/>
                  </a:lnTo>
                  <a:lnTo>
                    <a:pt x="1657" y="2560"/>
                  </a:lnTo>
                  <a:lnTo>
                    <a:pt x="1807" y="1807"/>
                  </a:lnTo>
                  <a:lnTo>
                    <a:pt x="1657" y="1205"/>
                  </a:lnTo>
                  <a:lnTo>
                    <a:pt x="1356" y="603"/>
                  </a:lnTo>
                  <a:lnTo>
                    <a:pt x="754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4394478" y="2319553"/>
              <a:ext cx="610474" cy="1136653"/>
            </a:xfrm>
            <a:custGeom>
              <a:avLst/>
              <a:gdLst/>
              <a:ahLst/>
              <a:cxnLst/>
              <a:rect l="l" t="t" r="r" b="b"/>
              <a:pathLst>
                <a:path w="35979" h="66990" extrusionOk="0">
                  <a:moveTo>
                    <a:pt x="2108" y="0"/>
                  </a:moveTo>
                  <a:lnTo>
                    <a:pt x="1204" y="151"/>
                  </a:lnTo>
                  <a:lnTo>
                    <a:pt x="602" y="602"/>
                  </a:lnTo>
                  <a:lnTo>
                    <a:pt x="151" y="1204"/>
                  </a:lnTo>
                  <a:lnTo>
                    <a:pt x="0" y="2108"/>
                  </a:lnTo>
                  <a:lnTo>
                    <a:pt x="0" y="64882"/>
                  </a:lnTo>
                  <a:lnTo>
                    <a:pt x="151" y="65635"/>
                  </a:lnTo>
                  <a:lnTo>
                    <a:pt x="602" y="66388"/>
                  </a:lnTo>
                  <a:lnTo>
                    <a:pt x="1204" y="66839"/>
                  </a:lnTo>
                  <a:lnTo>
                    <a:pt x="2108" y="66990"/>
                  </a:lnTo>
                  <a:lnTo>
                    <a:pt x="33871" y="66990"/>
                  </a:lnTo>
                  <a:lnTo>
                    <a:pt x="34624" y="66839"/>
                  </a:lnTo>
                  <a:lnTo>
                    <a:pt x="35377" y="66388"/>
                  </a:lnTo>
                  <a:lnTo>
                    <a:pt x="35828" y="65635"/>
                  </a:lnTo>
                  <a:lnTo>
                    <a:pt x="35979" y="64882"/>
                  </a:lnTo>
                  <a:lnTo>
                    <a:pt x="35979" y="2108"/>
                  </a:lnTo>
                  <a:lnTo>
                    <a:pt x="35828" y="1204"/>
                  </a:lnTo>
                  <a:lnTo>
                    <a:pt x="35377" y="602"/>
                  </a:lnTo>
                  <a:lnTo>
                    <a:pt x="34624" y="151"/>
                  </a:lnTo>
                  <a:lnTo>
                    <a:pt x="33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4394478" y="2319553"/>
              <a:ext cx="610474" cy="1136653"/>
            </a:xfrm>
            <a:custGeom>
              <a:avLst/>
              <a:gdLst/>
              <a:ahLst/>
              <a:cxnLst/>
              <a:rect l="l" t="t" r="r" b="b"/>
              <a:pathLst>
                <a:path w="35979" h="66990" fill="none" extrusionOk="0">
                  <a:moveTo>
                    <a:pt x="33871" y="66990"/>
                  </a:moveTo>
                  <a:lnTo>
                    <a:pt x="2108" y="66990"/>
                  </a:lnTo>
                  <a:lnTo>
                    <a:pt x="2108" y="66990"/>
                  </a:lnTo>
                  <a:lnTo>
                    <a:pt x="1204" y="66839"/>
                  </a:lnTo>
                  <a:lnTo>
                    <a:pt x="602" y="66388"/>
                  </a:lnTo>
                  <a:lnTo>
                    <a:pt x="151" y="65635"/>
                  </a:lnTo>
                  <a:lnTo>
                    <a:pt x="0" y="64882"/>
                  </a:lnTo>
                  <a:lnTo>
                    <a:pt x="0" y="2108"/>
                  </a:lnTo>
                  <a:lnTo>
                    <a:pt x="0" y="2108"/>
                  </a:lnTo>
                  <a:lnTo>
                    <a:pt x="151" y="1204"/>
                  </a:lnTo>
                  <a:lnTo>
                    <a:pt x="602" y="602"/>
                  </a:lnTo>
                  <a:lnTo>
                    <a:pt x="1204" y="151"/>
                  </a:lnTo>
                  <a:lnTo>
                    <a:pt x="2108" y="0"/>
                  </a:lnTo>
                  <a:lnTo>
                    <a:pt x="33871" y="0"/>
                  </a:lnTo>
                  <a:lnTo>
                    <a:pt x="33871" y="0"/>
                  </a:lnTo>
                  <a:lnTo>
                    <a:pt x="34624" y="151"/>
                  </a:lnTo>
                  <a:lnTo>
                    <a:pt x="35377" y="602"/>
                  </a:lnTo>
                  <a:lnTo>
                    <a:pt x="35828" y="1204"/>
                  </a:lnTo>
                  <a:lnTo>
                    <a:pt x="35979" y="2108"/>
                  </a:lnTo>
                  <a:lnTo>
                    <a:pt x="35979" y="64882"/>
                  </a:lnTo>
                  <a:lnTo>
                    <a:pt x="35979" y="64882"/>
                  </a:lnTo>
                  <a:lnTo>
                    <a:pt x="35828" y="65635"/>
                  </a:lnTo>
                  <a:lnTo>
                    <a:pt x="35377" y="66388"/>
                  </a:lnTo>
                  <a:lnTo>
                    <a:pt x="34624" y="66839"/>
                  </a:lnTo>
                  <a:lnTo>
                    <a:pt x="33871" y="66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4458327" y="2439598"/>
              <a:ext cx="480214" cy="339740"/>
            </a:xfrm>
            <a:custGeom>
              <a:avLst/>
              <a:gdLst/>
              <a:ahLst/>
              <a:cxnLst/>
              <a:rect l="l" t="t" r="r" b="b"/>
              <a:pathLst>
                <a:path w="28302" h="20023" extrusionOk="0">
                  <a:moveTo>
                    <a:pt x="2259" y="0"/>
                  </a:moveTo>
                  <a:lnTo>
                    <a:pt x="1807" y="151"/>
                  </a:lnTo>
                  <a:lnTo>
                    <a:pt x="1506" y="301"/>
                  </a:lnTo>
                  <a:lnTo>
                    <a:pt x="753" y="753"/>
                  </a:lnTo>
                  <a:lnTo>
                    <a:pt x="302" y="1506"/>
                  </a:lnTo>
                  <a:lnTo>
                    <a:pt x="151" y="1807"/>
                  </a:lnTo>
                  <a:lnTo>
                    <a:pt x="1" y="2258"/>
                  </a:lnTo>
                  <a:lnTo>
                    <a:pt x="1" y="17764"/>
                  </a:lnTo>
                  <a:lnTo>
                    <a:pt x="151" y="18216"/>
                  </a:lnTo>
                  <a:lnTo>
                    <a:pt x="302" y="18667"/>
                  </a:lnTo>
                  <a:lnTo>
                    <a:pt x="753" y="19420"/>
                  </a:lnTo>
                  <a:lnTo>
                    <a:pt x="1506" y="19872"/>
                  </a:lnTo>
                  <a:lnTo>
                    <a:pt x="1807" y="20022"/>
                  </a:lnTo>
                  <a:lnTo>
                    <a:pt x="26495" y="20022"/>
                  </a:lnTo>
                  <a:lnTo>
                    <a:pt x="26947" y="19872"/>
                  </a:lnTo>
                  <a:lnTo>
                    <a:pt x="27700" y="19420"/>
                  </a:lnTo>
                  <a:lnTo>
                    <a:pt x="28151" y="18667"/>
                  </a:lnTo>
                  <a:lnTo>
                    <a:pt x="28302" y="18216"/>
                  </a:lnTo>
                  <a:lnTo>
                    <a:pt x="28302" y="17764"/>
                  </a:lnTo>
                  <a:lnTo>
                    <a:pt x="28302" y="2258"/>
                  </a:lnTo>
                  <a:lnTo>
                    <a:pt x="28302" y="1807"/>
                  </a:lnTo>
                  <a:lnTo>
                    <a:pt x="28151" y="1506"/>
                  </a:lnTo>
                  <a:lnTo>
                    <a:pt x="27700" y="753"/>
                  </a:lnTo>
                  <a:lnTo>
                    <a:pt x="26947" y="301"/>
                  </a:lnTo>
                  <a:lnTo>
                    <a:pt x="26495" y="151"/>
                  </a:lnTo>
                  <a:lnTo>
                    <a:pt x="26044" y="0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4458327" y="2439598"/>
              <a:ext cx="480214" cy="339740"/>
            </a:xfrm>
            <a:custGeom>
              <a:avLst/>
              <a:gdLst/>
              <a:ahLst/>
              <a:cxnLst/>
              <a:rect l="l" t="t" r="r" b="b"/>
              <a:pathLst>
                <a:path w="28302" h="20023" fill="none" extrusionOk="0">
                  <a:moveTo>
                    <a:pt x="26044" y="0"/>
                  </a:moveTo>
                  <a:lnTo>
                    <a:pt x="2259" y="0"/>
                  </a:lnTo>
                  <a:lnTo>
                    <a:pt x="2259" y="0"/>
                  </a:lnTo>
                  <a:lnTo>
                    <a:pt x="1807" y="151"/>
                  </a:lnTo>
                  <a:lnTo>
                    <a:pt x="1506" y="301"/>
                  </a:lnTo>
                  <a:lnTo>
                    <a:pt x="753" y="753"/>
                  </a:lnTo>
                  <a:lnTo>
                    <a:pt x="302" y="1506"/>
                  </a:lnTo>
                  <a:lnTo>
                    <a:pt x="151" y="1807"/>
                  </a:lnTo>
                  <a:lnTo>
                    <a:pt x="1" y="2258"/>
                  </a:lnTo>
                  <a:lnTo>
                    <a:pt x="1" y="17764"/>
                  </a:lnTo>
                  <a:lnTo>
                    <a:pt x="1" y="17764"/>
                  </a:lnTo>
                  <a:lnTo>
                    <a:pt x="151" y="18216"/>
                  </a:lnTo>
                  <a:lnTo>
                    <a:pt x="302" y="18667"/>
                  </a:lnTo>
                  <a:lnTo>
                    <a:pt x="753" y="19420"/>
                  </a:lnTo>
                  <a:lnTo>
                    <a:pt x="1506" y="19872"/>
                  </a:lnTo>
                  <a:lnTo>
                    <a:pt x="1807" y="20022"/>
                  </a:lnTo>
                  <a:lnTo>
                    <a:pt x="2259" y="20022"/>
                  </a:lnTo>
                  <a:lnTo>
                    <a:pt x="26044" y="20022"/>
                  </a:lnTo>
                  <a:lnTo>
                    <a:pt x="26044" y="20022"/>
                  </a:lnTo>
                  <a:lnTo>
                    <a:pt x="26495" y="20022"/>
                  </a:lnTo>
                  <a:lnTo>
                    <a:pt x="26947" y="19872"/>
                  </a:lnTo>
                  <a:lnTo>
                    <a:pt x="27700" y="19420"/>
                  </a:lnTo>
                  <a:lnTo>
                    <a:pt x="28151" y="18667"/>
                  </a:lnTo>
                  <a:lnTo>
                    <a:pt x="28302" y="18216"/>
                  </a:lnTo>
                  <a:lnTo>
                    <a:pt x="28302" y="17764"/>
                  </a:lnTo>
                  <a:lnTo>
                    <a:pt x="28302" y="2258"/>
                  </a:lnTo>
                  <a:lnTo>
                    <a:pt x="28302" y="2258"/>
                  </a:lnTo>
                  <a:lnTo>
                    <a:pt x="28302" y="1807"/>
                  </a:lnTo>
                  <a:lnTo>
                    <a:pt x="28151" y="1506"/>
                  </a:lnTo>
                  <a:lnTo>
                    <a:pt x="27700" y="753"/>
                  </a:lnTo>
                  <a:lnTo>
                    <a:pt x="26947" y="301"/>
                  </a:lnTo>
                  <a:lnTo>
                    <a:pt x="26495" y="151"/>
                  </a:lnTo>
                  <a:lnTo>
                    <a:pt x="260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4458327" y="2827848"/>
              <a:ext cx="480214" cy="232455"/>
            </a:xfrm>
            <a:custGeom>
              <a:avLst/>
              <a:gdLst/>
              <a:ahLst/>
              <a:cxnLst/>
              <a:rect l="l" t="t" r="r" b="b"/>
              <a:pathLst>
                <a:path w="28302" h="13700" extrusionOk="0">
                  <a:moveTo>
                    <a:pt x="2259" y="0"/>
                  </a:moveTo>
                  <a:lnTo>
                    <a:pt x="1355" y="151"/>
                  </a:lnTo>
                  <a:lnTo>
                    <a:pt x="753" y="602"/>
                  </a:lnTo>
                  <a:lnTo>
                    <a:pt x="302" y="1355"/>
                  </a:lnTo>
                  <a:lnTo>
                    <a:pt x="1" y="2108"/>
                  </a:lnTo>
                  <a:lnTo>
                    <a:pt x="1" y="11592"/>
                  </a:lnTo>
                  <a:lnTo>
                    <a:pt x="302" y="12495"/>
                  </a:lnTo>
                  <a:lnTo>
                    <a:pt x="753" y="13097"/>
                  </a:lnTo>
                  <a:lnTo>
                    <a:pt x="1355" y="13549"/>
                  </a:lnTo>
                  <a:lnTo>
                    <a:pt x="2259" y="13699"/>
                  </a:lnTo>
                  <a:lnTo>
                    <a:pt x="26194" y="13699"/>
                  </a:lnTo>
                  <a:lnTo>
                    <a:pt x="27098" y="13549"/>
                  </a:lnTo>
                  <a:lnTo>
                    <a:pt x="27700" y="13097"/>
                  </a:lnTo>
                  <a:lnTo>
                    <a:pt x="28151" y="12495"/>
                  </a:lnTo>
                  <a:lnTo>
                    <a:pt x="28302" y="11592"/>
                  </a:lnTo>
                  <a:lnTo>
                    <a:pt x="28302" y="2108"/>
                  </a:lnTo>
                  <a:lnTo>
                    <a:pt x="28151" y="1355"/>
                  </a:lnTo>
                  <a:lnTo>
                    <a:pt x="27700" y="602"/>
                  </a:lnTo>
                  <a:lnTo>
                    <a:pt x="27098" y="151"/>
                  </a:lnTo>
                  <a:lnTo>
                    <a:pt x="26194" y="0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4458327" y="2827848"/>
              <a:ext cx="480214" cy="232455"/>
            </a:xfrm>
            <a:custGeom>
              <a:avLst/>
              <a:gdLst/>
              <a:ahLst/>
              <a:cxnLst/>
              <a:rect l="l" t="t" r="r" b="b"/>
              <a:pathLst>
                <a:path w="28302" h="13700" fill="none" extrusionOk="0">
                  <a:moveTo>
                    <a:pt x="26194" y="0"/>
                  </a:moveTo>
                  <a:lnTo>
                    <a:pt x="2259" y="0"/>
                  </a:lnTo>
                  <a:lnTo>
                    <a:pt x="2259" y="0"/>
                  </a:lnTo>
                  <a:lnTo>
                    <a:pt x="1355" y="151"/>
                  </a:lnTo>
                  <a:lnTo>
                    <a:pt x="753" y="602"/>
                  </a:lnTo>
                  <a:lnTo>
                    <a:pt x="302" y="1355"/>
                  </a:lnTo>
                  <a:lnTo>
                    <a:pt x="1" y="2108"/>
                  </a:lnTo>
                  <a:lnTo>
                    <a:pt x="1" y="11592"/>
                  </a:lnTo>
                  <a:lnTo>
                    <a:pt x="1" y="11592"/>
                  </a:lnTo>
                  <a:lnTo>
                    <a:pt x="302" y="12495"/>
                  </a:lnTo>
                  <a:lnTo>
                    <a:pt x="753" y="13097"/>
                  </a:lnTo>
                  <a:lnTo>
                    <a:pt x="1355" y="13549"/>
                  </a:lnTo>
                  <a:lnTo>
                    <a:pt x="2259" y="13699"/>
                  </a:lnTo>
                  <a:lnTo>
                    <a:pt x="26194" y="13699"/>
                  </a:lnTo>
                  <a:lnTo>
                    <a:pt x="26194" y="13699"/>
                  </a:lnTo>
                  <a:lnTo>
                    <a:pt x="27098" y="13549"/>
                  </a:lnTo>
                  <a:lnTo>
                    <a:pt x="27700" y="13097"/>
                  </a:lnTo>
                  <a:lnTo>
                    <a:pt x="28151" y="12495"/>
                  </a:lnTo>
                  <a:lnTo>
                    <a:pt x="28302" y="11592"/>
                  </a:lnTo>
                  <a:lnTo>
                    <a:pt x="28302" y="2108"/>
                  </a:lnTo>
                  <a:lnTo>
                    <a:pt x="28302" y="2108"/>
                  </a:lnTo>
                  <a:lnTo>
                    <a:pt x="28151" y="1355"/>
                  </a:lnTo>
                  <a:lnTo>
                    <a:pt x="27700" y="602"/>
                  </a:lnTo>
                  <a:lnTo>
                    <a:pt x="27098" y="151"/>
                  </a:lnTo>
                  <a:lnTo>
                    <a:pt x="261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4524738" y="2858492"/>
              <a:ext cx="163499" cy="86874"/>
            </a:xfrm>
            <a:custGeom>
              <a:avLst/>
              <a:gdLst/>
              <a:ahLst/>
              <a:cxnLst/>
              <a:rect l="l" t="t" r="r" b="b"/>
              <a:pathLst>
                <a:path w="9636" h="5120" extrusionOk="0">
                  <a:moveTo>
                    <a:pt x="4667" y="1"/>
                  </a:moveTo>
                  <a:lnTo>
                    <a:pt x="3915" y="151"/>
                  </a:lnTo>
                  <a:lnTo>
                    <a:pt x="3162" y="302"/>
                  </a:lnTo>
                  <a:lnTo>
                    <a:pt x="2409" y="603"/>
                  </a:lnTo>
                  <a:lnTo>
                    <a:pt x="1807" y="904"/>
                  </a:lnTo>
                  <a:lnTo>
                    <a:pt x="1205" y="1506"/>
                  </a:lnTo>
                  <a:lnTo>
                    <a:pt x="753" y="1958"/>
                  </a:lnTo>
                  <a:lnTo>
                    <a:pt x="302" y="2710"/>
                  </a:lnTo>
                  <a:lnTo>
                    <a:pt x="1" y="3313"/>
                  </a:lnTo>
                  <a:lnTo>
                    <a:pt x="4667" y="5119"/>
                  </a:lnTo>
                  <a:lnTo>
                    <a:pt x="9635" y="4216"/>
                  </a:lnTo>
                  <a:lnTo>
                    <a:pt x="9334" y="3313"/>
                  </a:lnTo>
                  <a:lnTo>
                    <a:pt x="9033" y="2560"/>
                  </a:lnTo>
                  <a:lnTo>
                    <a:pt x="8581" y="1807"/>
                  </a:lnTo>
                  <a:lnTo>
                    <a:pt x="7829" y="1205"/>
                  </a:lnTo>
                  <a:lnTo>
                    <a:pt x="7226" y="753"/>
                  </a:lnTo>
                  <a:lnTo>
                    <a:pt x="6474" y="452"/>
                  </a:lnTo>
                  <a:lnTo>
                    <a:pt x="5570" y="151"/>
                  </a:lnTo>
                  <a:lnTo>
                    <a:pt x="46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4519630" y="2914688"/>
              <a:ext cx="168606" cy="114955"/>
            </a:xfrm>
            <a:custGeom>
              <a:avLst/>
              <a:gdLst/>
              <a:ahLst/>
              <a:cxnLst/>
              <a:rect l="l" t="t" r="r" b="b"/>
              <a:pathLst>
                <a:path w="9937" h="6775" extrusionOk="0">
                  <a:moveTo>
                    <a:pt x="302" y="1"/>
                  </a:moveTo>
                  <a:lnTo>
                    <a:pt x="0" y="904"/>
                  </a:lnTo>
                  <a:lnTo>
                    <a:pt x="0" y="1807"/>
                  </a:lnTo>
                  <a:lnTo>
                    <a:pt x="0" y="2861"/>
                  </a:lnTo>
                  <a:lnTo>
                    <a:pt x="302" y="3764"/>
                  </a:lnTo>
                  <a:lnTo>
                    <a:pt x="753" y="4517"/>
                  </a:lnTo>
                  <a:lnTo>
                    <a:pt x="1506" y="5269"/>
                  </a:lnTo>
                  <a:lnTo>
                    <a:pt x="2108" y="5872"/>
                  </a:lnTo>
                  <a:lnTo>
                    <a:pt x="3011" y="6474"/>
                  </a:lnTo>
                  <a:lnTo>
                    <a:pt x="3914" y="6775"/>
                  </a:lnTo>
                  <a:lnTo>
                    <a:pt x="6022" y="6775"/>
                  </a:lnTo>
                  <a:lnTo>
                    <a:pt x="6925" y="6474"/>
                  </a:lnTo>
                  <a:lnTo>
                    <a:pt x="7828" y="5872"/>
                  </a:lnTo>
                  <a:lnTo>
                    <a:pt x="8581" y="5269"/>
                  </a:lnTo>
                  <a:lnTo>
                    <a:pt x="9183" y="4517"/>
                  </a:lnTo>
                  <a:lnTo>
                    <a:pt x="9635" y="3764"/>
                  </a:lnTo>
                  <a:lnTo>
                    <a:pt x="9936" y="2861"/>
                  </a:lnTo>
                  <a:lnTo>
                    <a:pt x="9936" y="1807"/>
                  </a:lnTo>
                  <a:lnTo>
                    <a:pt x="9936" y="904"/>
                  </a:lnTo>
                  <a:lnTo>
                    <a:pt x="4968" y="180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4805702" y="2932572"/>
              <a:ext cx="30677" cy="97071"/>
            </a:xfrm>
            <a:custGeom>
              <a:avLst/>
              <a:gdLst/>
              <a:ahLst/>
              <a:cxnLst/>
              <a:rect l="l" t="t" r="r" b="b"/>
              <a:pathLst>
                <a:path w="1808" h="5721" extrusionOk="0">
                  <a:moveTo>
                    <a:pt x="1" y="0"/>
                  </a:moveTo>
                  <a:lnTo>
                    <a:pt x="1" y="5721"/>
                  </a:lnTo>
                  <a:lnTo>
                    <a:pt x="1807" y="5721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4749506" y="2983661"/>
              <a:ext cx="33222" cy="45982"/>
            </a:xfrm>
            <a:custGeom>
              <a:avLst/>
              <a:gdLst/>
              <a:ahLst/>
              <a:cxnLst/>
              <a:rect l="l" t="t" r="r" b="b"/>
              <a:pathLst>
                <a:path w="1958" h="2710" extrusionOk="0">
                  <a:moveTo>
                    <a:pt x="1" y="0"/>
                  </a:moveTo>
                  <a:lnTo>
                    <a:pt x="1" y="2710"/>
                  </a:lnTo>
                  <a:lnTo>
                    <a:pt x="1958" y="2710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4749506" y="2958108"/>
              <a:ext cx="33222" cy="25570"/>
            </a:xfrm>
            <a:custGeom>
              <a:avLst/>
              <a:gdLst/>
              <a:ahLst/>
              <a:cxnLst/>
              <a:rect l="l" t="t" r="r" b="b"/>
              <a:pathLst>
                <a:path w="1958" h="1507" extrusionOk="0">
                  <a:moveTo>
                    <a:pt x="1" y="1"/>
                  </a:moveTo>
                  <a:lnTo>
                    <a:pt x="1" y="1506"/>
                  </a:lnTo>
                  <a:lnTo>
                    <a:pt x="1958" y="1506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4805702" y="2873813"/>
              <a:ext cx="30677" cy="58775"/>
            </a:xfrm>
            <a:custGeom>
              <a:avLst/>
              <a:gdLst/>
              <a:ahLst/>
              <a:cxnLst/>
              <a:rect l="l" t="t" r="r" b="b"/>
              <a:pathLst>
                <a:path w="1808" h="3464" extrusionOk="0">
                  <a:moveTo>
                    <a:pt x="1" y="1"/>
                  </a:moveTo>
                  <a:lnTo>
                    <a:pt x="1" y="3463"/>
                  </a:lnTo>
                  <a:lnTo>
                    <a:pt x="1807" y="34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859354" y="2950456"/>
              <a:ext cx="33222" cy="79187"/>
            </a:xfrm>
            <a:custGeom>
              <a:avLst/>
              <a:gdLst/>
              <a:ahLst/>
              <a:cxnLst/>
              <a:rect l="l" t="t" r="r" b="b"/>
              <a:pathLst>
                <a:path w="1958" h="4667" extrusionOk="0">
                  <a:moveTo>
                    <a:pt x="0" y="0"/>
                  </a:moveTo>
                  <a:lnTo>
                    <a:pt x="0" y="4667"/>
                  </a:lnTo>
                  <a:lnTo>
                    <a:pt x="1957" y="4667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859354" y="2914688"/>
              <a:ext cx="33222" cy="35784"/>
            </a:xfrm>
            <a:custGeom>
              <a:avLst/>
              <a:gdLst/>
              <a:ahLst/>
              <a:cxnLst/>
              <a:rect l="l" t="t" r="r" b="b"/>
              <a:pathLst>
                <a:path w="1958" h="2109" extrusionOk="0">
                  <a:moveTo>
                    <a:pt x="0" y="1"/>
                  </a:moveTo>
                  <a:lnTo>
                    <a:pt x="0" y="2108"/>
                  </a:lnTo>
                  <a:lnTo>
                    <a:pt x="1957" y="2108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514523" y="2513678"/>
              <a:ext cx="367821" cy="168589"/>
            </a:xfrm>
            <a:custGeom>
              <a:avLst/>
              <a:gdLst/>
              <a:ahLst/>
              <a:cxnLst/>
              <a:rect l="l" t="t" r="r" b="b"/>
              <a:pathLst>
                <a:path w="21678" h="9936" extrusionOk="0">
                  <a:moveTo>
                    <a:pt x="17613" y="0"/>
                  </a:moveTo>
                  <a:lnTo>
                    <a:pt x="17162" y="301"/>
                  </a:lnTo>
                  <a:lnTo>
                    <a:pt x="16861" y="602"/>
                  </a:lnTo>
                  <a:lnTo>
                    <a:pt x="16259" y="1806"/>
                  </a:lnTo>
                  <a:lnTo>
                    <a:pt x="15807" y="3462"/>
                  </a:lnTo>
                  <a:lnTo>
                    <a:pt x="15506" y="4366"/>
                  </a:lnTo>
                  <a:lnTo>
                    <a:pt x="15054" y="5118"/>
                  </a:lnTo>
                  <a:lnTo>
                    <a:pt x="14753" y="5720"/>
                  </a:lnTo>
                  <a:lnTo>
                    <a:pt x="14302" y="6022"/>
                  </a:lnTo>
                  <a:lnTo>
                    <a:pt x="13699" y="6323"/>
                  </a:lnTo>
                  <a:lnTo>
                    <a:pt x="13097" y="6473"/>
                  </a:lnTo>
                  <a:lnTo>
                    <a:pt x="12043" y="6473"/>
                  </a:lnTo>
                  <a:lnTo>
                    <a:pt x="10839" y="6022"/>
                  </a:lnTo>
                  <a:lnTo>
                    <a:pt x="9635" y="5269"/>
                  </a:lnTo>
                  <a:lnTo>
                    <a:pt x="8581" y="4516"/>
                  </a:lnTo>
                  <a:lnTo>
                    <a:pt x="7678" y="3462"/>
                  </a:lnTo>
                  <a:lnTo>
                    <a:pt x="7377" y="3161"/>
                  </a:lnTo>
                  <a:lnTo>
                    <a:pt x="6925" y="2860"/>
                  </a:lnTo>
                  <a:lnTo>
                    <a:pt x="6474" y="2710"/>
                  </a:lnTo>
                  <a:lnTo>
                    <a:pt x="5721" y="2710"/>
                  </a:lnTo>
                  <a:lnTo>
                    <a:pt x="5119" y="2860"/>
                  </a:lnTo>
                  <a:lnTo>
                    <a:pt x="4215" y="3462"/>
                  </a:lnTo>
                  <a:lnTo>
                    <a:pt x="3162" y="4366"/>
                  </a:lnTo>
                  <a:lnTo>
                    <a:pt x="2258" y="5570"/>
                  </a:lnTo>
                  <a:lnTo>
                    <a:pt x="1205" y="7075"/>
                  </a:lnTo>
                  <a:lnTo>
                    <a:pt x="151" y="8882"/>
                  </a:lnTo>
                  <a:lnTo>
                    <a:pt x="0" y="9183"/>
                  </a:lnTo>
                  <a:lnTo>
                    <a:pt x="151" y="9635"/>
                  </a:lnTo>
                  <a:lnTo>
                    <a:pt x="452" y="9936"/>
                  </a:lnTo>
                  <a:lnTo>
                    <a:pt x="21226" y="9936"/>
                  </a:lnTo>
                  <a:lnTo>
                    <a:pt x="21527" y="9635"/>
                  </a:lnTo>
                  <a:lnTo>
                    <a:pt x="21678" y="9183"/>
                  </a:lnTo>
                  <a:lnTo>
                    <a:pt x="21527" y="8882"/>
                  </a:lnTo>
                  <a:lnTo>
                    <a:pt x="21226" y="7828"/>
                  </a:lnTo>
                  <a:lnTo>
                    <a:pt x="20775" y="6624"/>
                  </a:lnTo>
                  <a:lnTo>
                    <a:pt x="20474" y="5269"/>
                  </a:lnTo>
                  <a:lnTo>
                    <a:pt x="20173" y="3462"/>
                  </a:lnTo>
                  <a:lnTo>
                    <a:pt x="19872" y="2108"/>
                  </a:lnTo>
                  <a:lnTo>
                    <a:pt x="19570" y="903"/>
                  </a:lnTo>
                  <a:lnTo>
                    <a:pt x="18968" y="301"/>
                  </a:lnTo>
                  <a:lnTo>
                    <a:pt x="186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458327" y="3131804"/>
              <a:ext cx="114955" cy="112410"/>
            </a:xfrm>
            <a:custGeom>
              <a:avLst/>
              <a:gdLst/>
              <a:ahLst/>
              <a:cxnLst/>
              <a:rect l="l" t="t" r="r" b="b"/>
              <a:pathLst>
                <a:path w="6775" h="6625" extrusionOk="0">
                  <a:moveTo>
                    <a:pt x="3463" y="452"/>
                  </a:moveTo>
                  <a:lnTo>
                    <a:pt x="3915" y="603"/>
                  </a:lnTo>
                  <a:lnTo>
                    <a:pt x="4517" y="753"/>
                  </a:lnTo>
                  <a:lnTo>
                    <a:pt x="4968" y="1054"/>
                  </a:lnTo>
                  <a:lnTo>
                    <a:pt x="5420" y="1355"/>
                  </a:lnTo>
                  <a:lnTo>
                    <a:pt x="5721" y="1807"/>
                  </a:lnTo>
                  <a:lnTo>
                    <a:pt x="6022" y="2258"/>
                  </a:lnTo>
                  <a:lnTo>
                    <a:pt x="6173" y="2710"/>
                  </a:lnTo>
                  <a:lnTo>
                    <a:pt x="6173" y="3312"/>
                  </a:lnTo>
                  <a:lnTo>
                    <a:pt x="6173" y="3914"/>
                  </a:lnTo>
                  <a:lnTo>
                    <a:pt x="6022" y="4366"/>
                  </a:lnTo>
                  <a:lnTo>
                    <a:pt x="5721" y="4818"/>
                  </a:lnTo>
                  <a:lnTo>
                    <a:pt x="5420" y="5269"/>
                  </a:lnTo>
                  <a:lnTo>
                    <a:pt x="4968" y="5570"/>
                  </a:lnTo>
                  <a:lnTo>
                    <a:pt x="4517" y="5871"/>
                  </a:lnTo>
                  <a:lnTo>
                    <a:pt x="3915" y="6022"/>
                  </a:lnTo>
                  <a:lnTo>
                    <a:pt x="2861" y="6022"/>
                  </a:lnTo>
                  <a:lnTo>
                    <a:pt x="2259" y="5871"/>
                  </a:lnTo>
                  <a:lnTo>
                    <a:pt x="1807" y="5570"/>
                  </a:lnTo>
                  <a:lnTo>
                    <a:pt x="1506" y="5269"/>
                  </a:lnTo>
                  <a:lnTo>
                    <a:pt x="1054" y="4818"/>
                  </a:lnTo>
                  <a:lnTo>
                    <a:pt x="904" y="4366"/>
                  </a:lnTo>
                  <a:lnTo>
                    <a:pt x="753" y="3914"/>
                  </a:lnTo>
                  <a:lnTo>
                    <a:pt x="603" y="3312"/>
                  </a:lnTo>
                  <a:lnTo>
                    <a:pt x="753" y="2710"/>
                  </a:lnTo>
                  <a:lnTo>
                    <a:pt x="904" y="2258"/>
                  </a:lnTo>
                  <a:lnTo>
                    <a:pt x="1054" y="1807"/>
                  </a:lnTo>
                  <a:lnTo>
                    <a:pt x="1506" y="1355"/>
                  </a:lnTo>
                  <a:lnTo>
                    <a:pt x="1807" y="1054"/>
                  </a:lnTo>
                  <a:lnTo>
                    <a:pt x="2259" y="753"/>
                  </a:lnTo>
                  <a:lnTo>
                    <a:pt x="2861" y="603"/>
                  </a:lnTo>
                  <a:lnTo>
                    <a:pt x="3463" y="452"/>
                  </a:lnTo>
                  <a:close/>
                  <a:moveTo>
                    <a:pt x="2710" y="0"/>
                  </a:moveTo>
                  <a:lnTo>
                    <a:pt x="2108" y="151"/>
                  </a:lnTo>
                  <a:lnTo>
                    <a:pt x="1506" y="603"/>
                  </a:lnTo>
                  <a:lnTo>
                    <a:pt x="1054" y="904"/>
                  </a:lnTo>
                  <a:lnTo>
                    <a:pt x="603" y="1506"/>
                  </a:lnTo>
                  <a:lnTo>
                    <a:pt x="302" y="1957"/>
                  </a:lnTo>
                  <a:lnTo>
                    <a:pt x="151" y="256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302" y="4667"/>
                  </a:lnTo>
                  <a:lnTo>
                    <a:pt x="603" y="5119"/>
                  </a:lnTo>
                  <a:lnTo>
                    <a:pt x="1054" y="5721"/>
                  </a:lnTo>
                  <a:lnTo>
                    <a:pt x="1506" y="6022"/>
                  </a:lnTo>
                  <a:lnTo>
                    <a:pt x="2108" y="6323"/>
                  </a:lnTo>
                  <a:lnTo>
                    <a:pt x="2710" y="6624"/>
                  </a:lnTo>
                  <a:lnTo>
                    <a:pt x="4065" y="6624"/>
                  </a:lnTo>
                  <a:lnTo>
                    <a:pt x="4667" y="6323"/>
                  </a:lnTo>
                  <a:lnTo>
                    <a:pt x="5269" y="6022"/>
                  </a:lnTo>
                  <a:lnTo>
                    <a:pt x="5721" y="5721"/>
                  </a:lnTo>
                  <a:lnTo>
                    <a:pt x="6173" y="5119"/>
                  </a:lnTo>
                  <a:lnTo>
                    <a:pt x="6474" y="4667"/>
                  </a:lnTo>
                  <a:lnTo>
                    <a:pt x="6624" y="3914"/>
                  </a:lnTo>
                  <a:lnTo>
                    <a:pt x="6775" y="3312"/>
                  </a:lnTo>
                  <a:lnTo>
                    <a:pt x="6624" y="2560"/>
                  </a:lnTo>
                  <a:lnTo>
                    <a:pt x="6474" y="1957"/>
                  </a:lnTo>
                  <a:lnTo>
                    <a:pt x="6173" y="1506"/>
                  </a:lnTo>
                  <a:lnTo>
                    <a:pt x="5721" y="904"/>
                  </a:lnTo>
                  <a:lnTo>
                    <a:pt x="5269" y="603"/>
                  </a:lnTo>
                  <a:lnTo>
                    <a:pt x="4667" y="151"/>
                  </a:lnTo>
                  <a:lnTo>
                    <a:pt x="40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468541" y="3139473"/>
              <a:ext cx="94526" cy="94509"/>
            </a:xfrm>
            <a:custGeom>
              <a:avLst/>
              <a:gdLst/>
              <a:ahLst/>
              <a:cxnLst/>
              <a:rect l="l" t="t" r="r" b="b"/>
              <a:pathLst>
                <a:path w="5571" h="5570" fill="none" extrusionOk="0">
                  <a:moveTo>
                    <a:pt x="2861" y="0"/>
                  </a:moveTo>
                  <a:lnTo>
                    <a:pt x="2861" y="0"/>
                  </a:lnTo>
                  <a:lnTo>
                    <a:pt x="3313" y="151"/>
                  </a:lnTo>
                  <a:lnTo>
                    <a:pt x="3915" y="301"/>
                  </a:lnTo>
                  <a:lnTo>
                    <a:pt x="4366" y="602"/>
                  </a:lnTo>
                  <a:lnTo>
                    <a:pt x="4818" y="903"/>
                  </a:lnTo>
                  <a:lnTo>
                    <a:pt x="5119" y="1355"/>
                  </a:lnTo>
                  <a:lnTo>
                    <a:pt x="5420" y="1806"/>
                  </a:lnTo>
                  <a:lnTo>
                    <a:pt x="5571" y="2258"/>
                  </a:lnTo>
                  <a:lnTo>
                    <a:pt x="5571" y="2860"/>
                  </a:lnTo>
                  <a:lnTo>
                    <a:pt x="5571" y="2860"/>
                  </a:lnTo>
                  <a:lnTo>
                    <a:pt x="5571" y="3462"/>
                  </a:lnTo>
                  <a:lnTo>
                    <a:pt x="5420" y="3914"/>
                  </a:lnTo>
                  <a:lnTo>
                    <a:pt x="5119" y="4366"/>
                  </a:lnTo>
                  <a:lnTo>
                    <a:pt x="4818" y="4817"/>
                  </a:lnTo>
                  <a:lnTo>
                    <a:pt x="4366" y="5118"/>
                  </a:lnTo>
                  <a:lnTo>
                    <a:pt x="3915" y="5419"/>
                  </a:lnTo>
                  <a:lnTo>
                    <a:pt x="3313" y="5570"/>
                  </a:lnTo>
                  <a:lnTo>
                    <a:pt x="2861" y="5570"/>
                  </a:lnTo>
                  <a:lnTo>
                    <a:pt x="2861" y="5570"/>
                  </a:lnTo>
                  <a:lnTo>
                    <a:pt x="2259" y="5570"/>
                  </a:lnTo>
                  <a:lnTo>
                    <a:pt x="1657" y="5419"/>
                  </a:lnTo>
                  <a:lnTo>
                    <a:pt x="1205" y="5118"/>
                  </a:lnTo>
                  <a:lnTo>
                    <a:pt x="904" y="4817"/>
                  </a:lnTo>
                  <a:lnTo>
                    <a:pt x="452" y="4366"/>
                  </a:lnTo>
                  <a:lnTo>
                    <a:pt x="302" y="3914"/>
                  </a:lnTo>
                  <a:lnTo>
                    <a:pt x="151" y="3462"/>
                  </a:lnTo>
                  <a:lnTo>
                    <a:pt x="1" y="2860"/>
                  </a:lnTo>
                  <a:lnTo>
                    <a:pt x="1" y="2860"/>
                  </a:lnTo>
                  <a:lnTo>
                    <a:pt x="151" y="2258"/>
                  </a:lnTo>
                  <a:lnTo>
                    <a:pt x="302" y="1806"/>
                  </a:lnTo>
                  <a:lnTo>
                    <a:pt x="452" y="1355"/>
                  </a:lnTo>
                  <a:lnTo>
                    <a:pt x="904" y="903"/>
                  </a:lnTo>
                  <a:lnTo>
                    <a:pt x="1205" y="602"/>
                  </a:lnTo>
                  <a:lnTo>
                    <a:pt x="1657" y="301"/>
                  </a:lnTo>
                  <a:lnTo>
                    <a:pt x="2259" y="151"/>
                  </a:lnTo>
                  <a:lnTo>
                    <a:pt x="28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458327" y="3131804"/>
              <a:ext cx="114955" cy="112410"/>
            </a:xfrm>
            <a:custGeom>
              <a:avLst/>
              <a:gdLst/>
              <a:ahLst/>
              <a:cxnLst/>
              <a:rect l="l" t="t" r="r" b="b"/>
              <a:pathLst>
                <a:path w="6775" h="6625" fill="none" extrusionOk="0">
                  <a:moveTo>
                    <a:pt x="3463" y="0"/>
                  </a:moveTo>
                  <a:lnTo>
                    <a:pt x="3463" y="0"/>
                  </a:lnTo>
                  <a:lnTo>
                    <a:pt x="2710" y="0"/>
                  </a:lnTo>
                  <a:lnTo>
                    <a:pt x="2108" y="151"/>
                  </a:lnTo>
                  <a:lnTo>
                    <a:pt x="1506" y="603"/>
                  </a:lnTo>
                  <a:lnTo>
                    <a:pt x="1054" y="904"/>
                  </a:lnTo>
                  <a:lnTo>
                    <a:pt x="603" y="1506"/>
                  </a:lnTo>
                  <a:lnTo>
                    <a:pt x="302" y="1957"/>
                  </a:lnTo>
                  <a:lnTo>
                    <a:pt x="151" y="2560"/>
                  </a:lnTo>
                  <a:lnTo>
                    <a:pt x="1" y="3312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302" y="4667"/>
                  </a:lnTo>
                  <a:lnTo>
                    <a:pt x="603" y="5119"/>
                  </a:lnTo>
                  <a:lnTo>
                    <a:pt x="1054" y="5721"/>
                  </a:lnTo>
                  <a:lnTo>
                    <a:pt x="1506" y="6022"/>
                  </a:lnTo>
                  <a:lnTo>
                    <a:pt x="2108" y="6323"/>
                  </a:lnTo>
                  <a:lnTo>
                    <a:pt x="2710" y="6624"/>
                  </a:lnTo>
                  <a:lnTo>
                    <a:pt x="3463" y="6624"/>
                  </a:lnTo>
                  <a:lnTo>
                    <a:pt x="3463" y="6624"/>
                  </a:lnTo>
                  <a:lnTo>
                    <a:pt x="4065" y="6624"/>
                  </a:lnTo>
                  <a:lnTo>
                    <a:pt x="4667" y="6323"/>
                  </a:lnTo>
                  <a:lnTo>
                    <a:pt x="5269" y="6022"/>
                  </a:lnTo>
                  <a:lnTo>
                    <a:pt x="5721" y="5721"/>
                  </a:lnTo>
                  <a:lnTo>
                    <a:pt x="6173" y="5119"/>
                  </a:lnTo>
                  <a:lnTo>
                    <a:pt x="6474" y="4667"/>
                  </a:lnTo>
                  <a:lnTo>
                    <a:pt x="6624" y="3914"/>
                  </a:lnTo>
                  <a:lnTo>
                    <a:pt x="6775" y="3312"/>
                  </a:lnTo>
                  <a:lnTo>
                    <a:pt x="6775" y="3312"/>
                  </a:lnTo>
                  <a:lnTo>
                    <a:pt x="6624" y="2560"/>
                  </a:lnTo>
                  <a:lnTo>
                    <a:pt x="6474" y="1957"/>
                  </a:lnTo>
                  <a:lnTo>
                    <a:pt x="6173" y="1506"/>
                  </a:lnTo>
                  <a:lnTo>
                    <a:pt x="5721" y="904"/>
                  </a:lnTo>
                  <a:lnTo>
                    <a:pt x="5269" y="603"/>
                  </a:lnTo>
                  <a:lnTo>
                    <a:pt x="4667" y="151"/>
                  </a:lnTo>
                  <a:lnTo>
                    <a:pt x="4065" y="0"/>
                  </a:lnTo>
                  <a:lnTo>
                    <a:pt x="3463" y="0"/>
                  </a:lnTo>
                  <a:lnTo>
                    <a:pt x="34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614139" y="3131804"/>
              <a:ext cx="112410" cy="112410"/>
            </a:xfrm>
            <a:custGeom>
              <a:avLst/>
              <a:gdLst/>
              <a:ahLst/>
              <a:cxnLst/>
              <a:rect l="l" t="t" r="r" b="b"/>
              <a:pathLst>
                <a:path w="6625" h="6625" extrusionOk="0">
                  <a:moveTo>
                    <a:pt x="3312" y="452"/>
                  </a:moveTo>
                  <a:lnTo>
                    <a:pt x="3914" y="603"/>
                  </a:lnTo>
                  <a:lnTo>
                    <a:pt x="4366" y="753"/>
                  </a:lnTo>
                  <a:lnTo>
                    <a:pt x="4818" y="1054"/>
                  </a:lnTo>
                  <a:lnTo>
                    <a:pt x="5269" y="1355"/>
                  </a:lnTo>
                  <a:lnTo>
                    <a:pt x="5570" y="1807"/>
                  </a:lnTo>
                  <a:lnTo>
                    <a:pt x="5871" y="2258"/>
                  </a:lnTo>
                  <a:lnTo>
                    <a:pt x="6022" y="2710"/>
                  </a:lnTo>
                  <a:lnTo>
                    <a:pt x="6172" y="3312"/>
                  </a:lnTo>
                  <a:lnTo>
                    <a:pt x="6022" y="3914"/>
                  </a:lnTo>
                  <a:lnTo>
                    <a:pt x="5871" y="4366"/>
                  </a:lnTo>
                  <a:lnTo>
                    <a:pt x="5570" y="4818"/>
                  </a:lnTo>
                  <a:lnTo>
                    <a:pt x="5269" y="5269"/>
                  </a:lnTo>
                  <a:lnTo>
                    <a:pt x="4818" y="5570"/>
                  </a:lnTo>
                  <a:lnTo>
                    <a:pt x="4366" y="5871"/>
                  </a:lnTo>
                  <a:lnTo>
                    <a:pt x="3914" y="6022"/>
                  </a:lnTo>
                  <a:lnTo>
                    <a:pt x="2710" y="6022"/>
                  </a:lnTo>
                  <a:lnTo>
                    <a:pt x="2258" y="5871"/>
                  </a:lnTo>
                  <a:lnTo>
                    <a:pt x="1807" y="5570"/>
                  </a:lnTo>
                  <a:lnTo>
                    <a:pt x="1355" y="5269"/>
                  </a:lnTo>
                  <a:lnTo>
                    <a:pt x="1054" y="4818"/>
                  </a:lnTo>
                  <a:lnTo>
                    <a:pt x="753" y="4366"/>
                  </a:lnTo>
                  <a:lnTo>
                    <a:pt x="603" y="3914"/>
                  </a:lnTo>
                  <a:lnTo>
                    <a:pt x="452" y="3312"/>
                  </a:lnTo>
                  <a:lnTo>
                    <a:pt x="603" y="2710"/>
                  </a:lnTo>
                  <a:lnTo>
                    <a:pt x="753" y="2258"/>
                  </a:lnTo>
                  <a:lnTo>
                    <a:pt x="1054" y="1807"/>
                  </a:lnTo>
                  <a:lnTo>
                    <a:pt x="1355" y="1355"/>
                  </a:lnTo>
                  <a:lnTo>
                    <a:pt x="1807" y="1054"/>
                  </a:lnTo>
                  <a:lnTo>
                    <a:pt x="2258" y="753"/>
                  </a:lnTo>
                  <a:lnTo>
                    <a:pt x="2710" y="603"/>
                  </a:lnTo>
                  <a:lnTo>
                    <a:pt x="3312" y="452"/>
                  </a:lnTo>
                  <a:close/>
                  <a:moveTo>
                    <a:pt x="2710" y="0"/>
                  </a:moveTo>
                  <a:lnTo>
                    <a:pt x="1957" y="151"/>
                  </a:lnTo>
                  <a:lnTo>
                    <a:pt x="1506" y="603"/>
                  </a:lnTo>
                  <a:lnTo>
                    <a:pt x="904" y="904"/>
                  </a:lnTo>
                  <a:lnTo>
                    <a:pt x="603" y="1506"/>
                  </a:lnTo>
                  <a:lnTo>
                    <a:pt x="301" y="1957"/>
                  </a:lnTo>
                  <a:lnTo>
                    <a:pt x="0" y="2560"/>
                  </a:lnTo>
                  <a:lnTo>
                    <a:pt x="0" y="3312"/>
                  </a:lnTo>
                  <a:lnTo>
                    <a:pt x="0" y="3914"/>
                  </a:lnTo>
                  <a:lnTo>
                    <a:pt x="301" y="4667"/>
                  </a:lnTo>
                  <a:lnTo>
                    <a:pt x="603" y="5119"/>
                  </a:lnTo>
                  <a:lnTo>
                    <a:pt x="904" y="5721"/>
                  </a:lnTo>
                  <a:lnTo>
                    <a:pt x="1506" y="6022"/>
                  </a:lnTo>
                  <a:lnTo>
                    <a:pt x="1957" y="6323"/>
                  </a:lnTo>
                  <a:lnTo>
                    <a:pt x="2710" y="6624"/>
                  </a:lnTo>
                  <a:lnTo>
                    <a:pt x="3914" y="6624"/>
                  </a:lnTo>
                  <a:lnTo>
                    <a:pt x="4667" y="6323"/>
                  </a:lnTo>
                  <a:lnTo>
                    <a:pt x="5119" y="6022"/>
                  </a:lnTo>
                  <a:lnTo>
                    <a:pt x="5721" y="5721"/>
                  </a:lnTo>
                  <a:lnTo>
                    <a:pt x="6022" y="5119"/>
                  </a:lnTo>
                  <a:lnTo>
                    <a:pt x="6323" y="4667"/>
                  </a:lnTo>
                  <a:lnTo>
                    <a:pt x="6624" y="3914"/>
                  </a:lnTo>
                  <a:lnTo>
                    <a:pt x="6624" y="3312"/>
                  </a:lnTo>
                  <a:lnTo>
                    <a:pt x="6624" y="2560"/>
                  </a:lnTo>
                  <a:lnTo>
                    <a:pt x="6323" y="1957"/>
                  </a:lnTo>
                  <a:lnTo>
                    <a:pt x="6022" y="1506"/>
                  </a:lnTo>
                  <a:lnTo>
                    <a:pt x="5721" y="904"/>
                  </a:lnTo>
                  <a:lnTo>
                    <a:pt x="5119" y="603"/>
                  </a:lnTo>
                  <a:lnTo>
                    <a:pt x="4667" y="151"/>
                  </a:lnTo>
                  <a:lnTo>
                    <a:pt x="39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889997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506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506" y="3011"/>
                  </a:lnTo>
                  <a:lnTo>
                    <a:pt x="1958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8" y="151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782712" y="3313153"/>
              <a:ext cx="48561" cy="51106"/>
            </a:xfrm>
            <a:custGeom>
              <a:avLst/>
              <a:gdLst/>
              <a:ahLst/>
              <a:cxnLst/>
              <a:rect l="l" t="t" r="r" b="b"/>
              <a:pathLst>
                <a:path w="2862" h="3012" extrusionOk="0">
                  <a:moveTo>
                    <a:pt x="1356" y="1"/>
                  </a:moveTo>
                  <a:lnTo>
                    <a:pt x="904" y="151"/>
                  </a:lnTo>
                  <a:lnTo>
                    <a:pt x="453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3" y="2560"/>
                  </a:lnTo>
                  <a:lnTo>
                    <a:pt x="904" y="286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10" y="2560"/>
                  </a:lnTo>
                  <a:lnTo>
                    <a:pt x="2711" y="2108"/>
                  </a:lnTo>
                  <a:lnTo>
                    <a:pt x="2861" y="1506"/>
                  </a:lnTo>
                  <a:lnTo>
                    <a:pt x="2711" y="904"/>
                  </a:lnTo>
                  <a:lnTo>
                    <a:pt x="2410" y="452"/>
                  </a:lnTo>
                  <a:lnTo>
                    <a:pt x="1958" y="15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82712" y="3313153"/>
              <a:ext cx="48561" cy="51106"/>
            </a:xfrm>
            <a:custGeom>
              <a:avLst/>
              <a:gdLst/>
              <a:ahLst/>
              <a:cxnLst/>
              <a:rect l="l" t="t" r="r" b="b"/>
              <a:pathLst>
                <a:path w="2862" h="3012" fill="none" extrusionOk="0">
                  <a:moveTo>
                    <a:pt x="1356" y="1"/>
                  </a:moveTo>
                  <a:lnTo>
                    <a:pt x="1356" y="1"/>
                  </a:lnTo>
                  <a:lnTo>
                    <a:pt x="904" y="151"/>
                  </a:lnTo>
                  <a:lnTo>
                    <a:pt x="453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3" y="2560"/>
                  </a:lnTo>
                  <a:lnTo>
                    <a:pt x="904" y="2861"/>
                  </a:lnTo>
                  <a:lnTo>
                    <a:pt x="1356" y="301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10" y="2560"/>
                  </a:lnTo>
                  <a:lnTo>
                    <a:pt x="2711" y="2108"/>
                  </a:lnTo>
                  <a:lnTo>
                    <a:pt x="2861" y="1506"/>
                  </a:lnTo>
                  <a:lnTo>
                    <a:pt x="2861" y="1506"/>
                  </a:lnTo>
                  <a:lnTo>
                    <a:pt x="2711" y="904"/>
                  </a:lnTo>
                  <a:lnTo>
                    <a:pt x="2410" y="452"/>
                  </a:lnTo>
                  <a:lnTo>
                    <a:pt x="1958" y="151"/>
                  </a:lnTo>
                  <a:lnTo>
                    <a:pt x="13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675443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355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0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355" y="3011"/>
                  </a:lnTo>
                  <a:lnTo>
                    <a:pt x="1957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7" y="151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4568157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356" y="1"/>
                  </a:moveTo>
                  <a:lnTo>
                    <a:pt x="753" y="151"/>
                  </a:lnTo>
                  <a:lnTo>
                    <a:pt x="302" y="452"/>
                  </a:lnTo>
                  <a:lnTo>
                    <a:pt x="1" y="904"/>
                  </a:lnTo>
                  <a:lnTo>
                    <a:pt x="1" y="1506"/>
                  </a:lnTo>
                  <a:lnTo>
                    <a:pt x="1" y="2108"/>
                  </a:lnTo>
                  <a:lnTo>
                    <a:pt x="302" y="2560"/>
                  </a:lnTo>
                  <a:lnTo>
                    <a:pt x="753" y="286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8" y="15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458327" y="3313153"/>
              <a:ext cx="51106" cy="51106"/>
            </a:xfrm>
            <a:custGeom>
              <a:avLst/>
              <a:gdLst/>
              <a:ahLst/>
              <a:cxnLst/>
              <a:rect l="l" t="t" r="r" b="b"/>
              <a:pathLst>
                <a:path w="3012" h="3012" extrusionOk="0">
                  <a:moveTo>
                    <a:pt x="1506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506" y="3011"/>
                  </a:lnTo>
                  <a:lnTo>
                    <a:pt x="2108" y="2861"/>
                  </a:lnTo>
                  <a:lnTo>
                    <a:pt x="2560" y="2560"/>
                  </a:lnTo>
                  <a:lnTo>
                    <a:pt x="2861" y="2108"/>
                  </a:lnTo>
                  <a:lnTo>
                    <a:pt x="3011" y="1506"/>
                  </a:lnTo>
                  <a:lnTo>
                    <a:pt x="2861" y="904"/>
                  </a:lnTo>
                  <a:lnTo>
                    <a:pt x="2560" y="452"/>
                  </a:lnTo>
                  <a:lnTo>
                    <a:pt x="2108" y="151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5589872" y="2725670"/>
              <a:ext cx="538956" cy="372946"/>
            </a:xfrm>
            <a:custGeom>
              <a:avLst/>
              <a:gdLst/>
              <a:ahLst/>
              <a:cxnLst/>
              <a:rect l="l" t="t" r="r" b="b"/>
              <a:pathLst>
                <a:path w="31764" h="21980" extrusionOk="0">
                  <a:moveTo>
                    <a:pt x="0" y="1"/>
                  </a:moveTo>
                  <a:lnTo>
                    <a:pt x="0" y="21979"/>
                  </a:lnTo>
                  <a:lnTo>
                    <a:pt x="31764" y="21979"/>
                  </a:lnTo>
                  <a:lnTo>
                    <a:pt x="31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5589872" y="2725670"/>
              <a:ext cx="538956" cy="372946"/>
            </a:xfrm>
            <a:custGeom>
              <a:avLst/>
              <a:gdLst/>
              <a:ahLst/>
              <a:cxnLst/>
              <a:rect l="l" t="t" r="r" b="b"/>
              <a:pathLst>
                <a:path w="31764" h="21980" fill="none" extrusionOk="0">
                  <a:moveTo>
                    <a:pt x="31764" y="1"/>
                  </a:moveTo>
                  <a:lnTo>
                    <a:pt x="0" y="1"/>
                  </a:lnTo>
                  <a:lnTo>
                    <a:pt x="0" y="21979"/>
                  </a:lnTo>
                  <a:lnTo>
                    <a:pt x="31764" y="21979"/>
                  </a:lnTo>
                  <a:lnTo>
                    <a:pt x="317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727801" y="2725670"/>
              <a:ext cx="97071" cy="137946"/>
            </a:xfrm>
            <a:custGeom>
              <a:avLst/>
              <a:gdLst/>
              <a:ahLst/>
              <a:cxnLst/>
              <a:rect l="l" t="t" r="r" b="b"/>
              <a:pathLst>
                <a:path w="5721" h="8130" extrusionOk="0">
                  <a:moveTo>
                    <a:pt x="0" y="1"/>
                  </a:moveTo>
                  <a:lnTo>
                    <a:pt x="0" y="8130"/>
                  </a:lnTo>
                  <a:lnTo>
                    <a:pt x="5721" y="8130"/>
                  </a:lnTo>
                  <a:lnTo>
                    <a:pt x="5721" y="1"/>
                  </a:lnTo>
                  <a:close/>
                </a:path>
              </a:pathLst>
            </a:custGeom>
            <a:solidFill>
              <a:srgbClr val="C6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727801" y="2725670"/>
              <a:ext cx="97071" cy="137946"/>
            </a:xfrm>
            <a:custGeom>
              <a:avLst/>
              <a:gdLst/>
              <a:ahLst/>
              <a:cxnLst/>
              <a:rect l="l" t="t" r="r" b="b"/>
              <a:pathLst>
                <a:path w="5721" h="8130" fill="none" extrusionOk="0">
                  <a:moveTo>
                    <a:pt x="5721" y="1"/>
                  </a:moveTo>
                  <a:lnTo>
                    <a:pt x="3613" y="1"/>
                  </a:lnTo>
                  <a:lnTo>
                    <a:pt x="0" y="1"/>
                  </a:lnTo>
                  <a:lnTo>
                    <a:pt x="0" y="8130"/>
                  </a:lnTo>
                  <a:lnTo>
                    <a:pt x="5721" y="8130"/>
                  </a:lnTo>
                  <a:lnTo>
                    <a:pt x="57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960239" y="2725670"/>
              <a:ext cx="168589" cy="372946"/>
            </a:xfrm>
            <a:custGeom>
              <a:avLst/>
              <a:gdLst/>
              <a:ahLst/>
              <a:cxnLst/>
              <a:rect l="l" t="t" r="r" b="b"/>
              <a:pathLst>
                <a:path w="9936" h="21980" extrusionOk="0">
                  <a:moveTo>
                    <a:pt x="0" y="1"/>
                  </a:moveTo>
                  <a:lnTo>
                    <a:pt x="0" y="21979"/>
                  </a:lnTo>
                  <a:lnTo>
                    <a:pt x="9936" y="21979"/>
                  </a:lnTo>
                  <a:lnTo>
                    <a:pt x="9936" y="1"/>
                  </a:lnTo>
                  <a:lnTo>
                    <a:pt x="6624" y="1"/>
                  </a:lnTo>
                  <a:lnTo>
                    <a:pt x="6624" y="8130"/>
                  </a:lnTo>
                  <a:lnTo>
                    <a:pt x="3463" y="8130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960239" y="2725670"/>
              <a:ext cx="168589" cy="372946"/>
            </a:xfrm>
            <a:custGeom>
              <a:avLst/>
              <a:gdLst/>
              <a:ahLst/>
              <a:cxnLst/>
              <a:rect l="l" t="t" r="r" b="b"/>
              <a:pathLst>
                <a:path w="9936" h="21980" fill="none" extrusionOk="0">
                  <a:moveTo>
                    <a:pt x="9936" y="1"/>
                  </a:moveTo>
                  <a:lnTo>
                    <a:pt x="6624" y="1"/>
                  </a:lnTo>
                  <a:lnTo>
                    <a:pt x="6624" y="8130"/>
                  </a:lnTo>
                  <a:lnTo>
                    <a:pt x="3463" y="8130"/>
                  </a:lnTo>
                  <a:lnTo>
                    <a:pt x="3463" y="1"/>
                  </a:lnTo>
                  <a:lnTo>
                    <a:pt x="3463" y="1"/>
                  </a:lnTo>
                  <a:lnTo>
                    <a:pt x="0" y="1"/>
                  </a:lnTo>
                  <a:lnTo>
                    <a:pt x="0" y="21979"/>
                  </a:lnTo>
                  <a:lnTo>
                    <a:pt x="9936" y="21979"/>
                  </a:lnTo>
                  <a:lnTo>
                    <a:pt x="99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6018981" y="2725670"/>
              <a:ext cx="53668" cy="137946"/>
            </a:xfrm>
            <a:custGeom>
              <a:avLst/>
              <a:gdLst/>
              <a:ahLst/>
              <a:cxnLst/>
              <a:rect l="l" t="t" r="r" b="b"/>
              <a:pathLst>
                <a:path w="3163" h="8130" extrusionOk="0">
                  <a:moveTo>
                    <a:pt x="1" y="1"/>
                  </a:moveTo>
                  <a:lnTo>
                    <a:pt x="1" y="8130"/>
                  </a:lnTo>
                  <a:lnTo>
                    <a:pt x="3162" y="8130"/>
                  </a:lnTo>
                  <a:lnTo>
                    <a:pt x="3162" y="1"/>
                  </a:lnTo>
                  <a:close/>
                </a:path>
              </a:pathLst>
            </a:custGeom>
            <a:solidFill>
              <a:srgbClr val="3C7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6018981" y="2725670"/>
              <a:ext cx="53668" cy="137946"/>
            </a:xfrm>
            <a:custGeom>
              <a:avLst/>
              <a:gdLst/>
              <a:ahLst/>
              <a:cxnLst/>
              <a:rect l="l" t="t" r="r" b="b"/>
              <a:pathLst>
                <a:path w="3163" h="8130" fill="none" extrusionOk="0">
                  <a:moveTo>
                    <a:pt x="3162" y="1"/>
                  </a:moveTo>
                  <a:lnTo>
                    <a:pt x="1" y="1"/>
                  </a:lnTo>
                  <a:lnTo>
                    <a:pt x="1" y="8130"/>
                  </a:lnTo>
                  <a:lnTo>
                    <a:pt x="3162" y="8130"/>
                  </a:lnTo>
                  <a:lnTo>
                    <a:pt x="31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5623078" y="2983661"/>
              <a:ext cx="79187" cy="81749"/>
            </a:xfrm>
            <a:custGeom>
              <a:avLst/>
              <a:gdLst/>
              <a:ahLst/>
              <a:cxnLst/>
              <a:rect l="l" t="t" r="r" b="b"/>
              <a:pathLst>
                <a:path w="4667" h="4818" extrusionOk="0">
                  <a:moveTo>
                    <a:pt x="4215" y="602"/>
                  </a:moveTo>
                  <a:lnTo>
                    <a:pt x="4215" y="4215"/>
                  </a:lnTo>
                  <a:lnTo>
                    <a:pt x="602" y="4215"/>
                  </a:lnTo>
                  <a:lnTo>
                    <a:pt x="602" y="602"/>
                  </a:lnTo>
                  <a:close/>
                  <a:moveTo>
                    <a:pt x="0" y="0"/>
                  </a:move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5633292" y="2993875"/>
              <a:ext cx="61321" cy="61321"/>
            </a:xfrm>
            <a:custGeom>
              <a:avLst/>
              <a:gdLst/>
              <a:ahLst/>
              <a:cxnLst/>
              <a:rect l="l" t="t" r="r" b="b"/>
              <a:pathLst>
                <a:path w="3614" h="3614" fill="none" extrusionOk="0">
                  <a:moveTo>
                    <a:pt x="3613" y="0"/>
                  </a:moveTo>
                  <a:lnTo>
                    <a:pt x="3613" y="3613"/>
                  </a:lnTo>
                  <a:lnTo>
                    <a:pt x="0" y="3613"/>
                  </a:lnTo>
                  <a:lnTo>
                    <a:pt x="0" y="0"/>
                  </a:lnTo>
                  <a:lnTo>
                    <a:pt x="36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623078" y="2983661"/>
              <a:ext cx="79187" cy="81749"/>
            </a:xfrm>
            <a:custGeom>
              <a:avLst/>
              <a:gdLst/>
              <a:ahLst/>
              <a:cxnLst/>
              <a:rect l="l" t="t" r="r" b="b"/>
              <a:pathLst>
                <a:path w="4667" h="4818" fill="none" extrusionOk="0">
                  <a:moveTo>
                    <a:pt x="4667" y="0"/>
                  </a:moveTo>
                  <a:lnTo>
                    <a:pt x="0" y="0"/>
                  </a:ln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738016" y="2983661"/>
              <a:ext cx="79204" cy="81749"/>
            </a:xfrm>
            <a:custGeom>
              <a:avLst/>
              <a:gdLst/>
              <a:ahLst/>
              <a:cxnLst/>
              <a:rect l="l" t="t" r="r" b="b"/>
              <a:pathLst>
                <a:path w="4668" h="4818" extrusionOk="0">
                  <a:moveTo>
                    <a:pt x="0" y="0"/>
                  </a:move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738016" y="2983661"/>
              <a:ext cx="79204" cy="81749"/>
            </a:xfrm>
            <a:custGeom>
              <a:avLst/>
              <a:gdLst/>
              <a:ahLst/>
              <a:cxnLst/>
              <a:rect l="l" t="t" r="r" b="b"/>
              <a:pathLst>
                <a:path w="4668" h="4818" fill="none" extrusionOk="0">
                  <a:moveTo>
                    <a:pt x="4667" y="0"/>
                  </a:moveTo>
                  <a:lnTo>
                    <a:pt x="0" y="0"/>
                  </a:ln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3965353" y="2786974"/>
              <a:ext cx="173713" cy="311642"/>
            </a:xfrm>
            <a:custGeom>
              <a:avLst/>
              <a:gdLst/>
              <a:ahLst/>
              <a:cxnLst/>
              <a:rect l="l" t="t" r="r" b="b"/>
              <a:pathLst>
                <a:path w="10238" h="18367" extrusionOk="0">
                  <a:moveTo>
                    <a:pt x="452" y="1"/>
                  </a:moveTo>
                  <a:lnTo>
                    <a:pt x="151" y="151"/>
                  </a:lnTo>
                  <a:lnTo>
                    <a:pt x="1" y="452"/>
                  </a:lnTo>
                  <a:lnTo>
                    <a:pt x="1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6" y="18366"/>
                  </a:lnTo>
                  <a:lnTo>
                    <a:pt x="10087" y="18216"/>
                  </a:lnTo>
                  <a:lnTo>
                    <a:pt x="10237" y="17915"/>
                  </a:lnTo>
                  <a:lnTo>
                    <a:pt x="10237" y="452"/>
                  </a:lnTo>
                  <a:lnTo>
                    <a:pt x="10087" y="151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3965353" y="2786974"/>
              <a:ext cx="173713" cy="311642"/>
            </a:xfrm>
            <a:custGeom>
              <a:avLst/>
              <a:gdLst/>
              <a:ahLst/>
              <a:cxnLst/>
              <a:rect l="l" t="t" r="r" b="b"/>
              <a:pathLst>
                <a:path w="10238" h="18367" fill="none" extrusionOk="0">
                  <a:moveTo>
                    <a:pt x="9786" y="1"/>
                  </a:moveTo>
                  <a:lnTo>
                    <a:pt x="452" y="1"/>
                  </a:lnTo>
                  <a:lnTo>
                    <a:pt x="452" y="1"/>
                  </a:lnTo>
                  <a:lnTo>
                    <a:pt x="151" y="151"/>
                  </a:lnTo>
                  <a:lnTo>
                    <a:pt x="1" y="452"/>
                  </a:lnTo>
                  <a:lnTo>
                    <a:pt x="1" y="17915"/>
                  </a:lnTo>
                  <a:lnTo>
                    <a:pt x="1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6" y="18366"/>
                  </a:lnTo>
                  <a:lnTo>
                    <a:pt x="9786" y="18366"/>
                  </a:lnTo>
                  <a:lnTo>
                    <a:pt x="10087" y="18216"/>
                  </a:lnTo>
                  <a:lnTo>
                    <a:pt x="10237" y="17915"/>
                  </a:lnTo>
                  <a:lnTo>
                    <a:pt x="10237" y="452"/>
                  </a:lnTo>
                  <a:lnTo>
                    <a:pt x="10237" y="452"/>
                  </a:lnTo>
                  <a:lnTo>
                    <a:pt x="10087" y="151"/>
                  </a:lnTo>
                  <a:lnTo>
                    <a:pt x="97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3955139" y="2786974"/>
              <a:ext cx="176258" cy="311642"/>
            </a:xfrm>
            <a:custGeom>
              <a:avLst/>
              <a:gdLst/>
              <a:ahLst/>
              <a:cxnLst/>
              <a:rect l="l" t="t" r="r" b="b"/>
              <a:pathLst>
                <a:path w="10388" h="18367" extrusionOk="0">
                  <a:moveTo>
                    <a:pt x="452" y="1"/>
                  </a:moveTo>
                  <a:lnTo>
                    <a:pt x="151" y="151"/>
                  </a:lnTo>
                  <a:lnTo>
                    <a:pt x="0" y="452"/>
                  </a:lnTo>
                  <a:lnTo>
                    <a:pt x="0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5" y="18366"/>
                  </a:lnTo>
                  <a:lnTo>
                    <a:pt x="10237" y="18216"/>
                  </a:lnTo>
                  <a:lnTo>
                    <a:pt x="10388" y="17915"/>
                  </a:lnTo>
                  <a:lnTo>
                    <a:pt x="10388" y="452"/>
                  </a:lnTo>
                  <a:lnTo>
                    <a:pt x="10237" y="151"/>
                  </a:lnTo>
                  <a:lnTo>
                    <a:pt x="9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3965353" y="2797188"/>
              <a:ext cx="155830" cy="291213"/>
            </a:xfrm>
            <a:custGeom>
              <a:avLst/>
              <a:gdLst/>
              <a:ahLst/>
              <a:cxnLst/>
              <a:rect l="l" t="t" r="r" b="b"/>
              <a:pathLst>
                <a:path w="9184" h="17163" extrusionOk="0">
                  <a:moveTo>
                    <a:pt x="452" y="1"/>
                  </a:moveTo>
                  <a:lnTo>
                    <a:pt x="151" y="151"/>
                  </a:lnTo>
                  <a:lnTo>
                    <a:pt x="1" y="452"/>
                  </a:lnTo>
                  <a:lnTo>
                    <a:pt x="1" y="16711"/>
                  </a:lnTo>
                  <a:lnTo>
                    <a:pt x="151" y="17012"/>
                  </a:lnTo>
                  <a:lnTo>
                    <a:pt x="452" y="17162"/>
                  </a:lnTo>
                  <a:lnTo>
                    <a:pt x="8732" y="17162"/>
                  </a:lnTo>
                  <a:lnTo>
                    <a:pt x="9033" y="17012"/>
                  </a:lnTo>
                  <a:lnTo>
                    <a:pt x="9183" y="16711"/>
                  </a:lnTo>
                  <a:lnTo>
                    <a:pt x="9183" y="452"/>
                  </a:lnTo>
                  <a:lnTo>
                    <a:pt x="9033" y="151"/>
                  </a:lnTo>
                  <a:lnTo>
                    <a:pt x="87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3965353" y="2797188"/>
              <a:ext cx="155830" cy="291213"/>
            </a:xfrm>
            <a:custGeom>
              <a:avLst/>
              <a:gdLst/>
              <a:ahLst/>
              <a:cxnLst/>
              <a:rect l="l" t="t" r="r" b="b"/>
              <a:pathLst>
                <a:path w="9184" h="17163" fill="none" extrusionOk="0">
                  <a:moveTo>
                    <a:pt x="1" y="16711"/>
                  </a:moveTo>
                  <a:lnTo>
                    <a:pt x="1" y="452"/>
                  </a:lnTo>
                  <a:lnTo>
                    <a:pt x="1" y="452"/>
                  </a:lnTo>
                  <a:lnTo>
                    <a:pt x="151" y="151"/>
                  </a:lnTo>
                  <a:lnTo>
                    <a:pt x="452" y="1"/>
                  </a:lnTo>
                  <a:lnTo>
                    <a:pt x="8732" y="1"/>
                  </a:lnTo>
                  <a:lnTo>
                    <a:pt x="8732" y="1"/>
                  </a:lnTo>
                  <a:lnTo>
                    <a:pt x="9033" y="151"/>
                  </a:lnTo>
                  <a:lnTo>
                    <a:pt x="9183" y="452"/>
                  </a:lnTo>
                  <a:lnTo>
                    <a:pt x="9183" y="16711"/>
                  </a:lnTo>
                  <a:lnTo>
                    <a:pt x="9183" y="16711"/>
                  </a:lnTo>
                  <a:lnTo>
                    <a:pt x="9033" y="17012"/>
                  </a:lnTo>
                  <a:lnTo>
                    <a:pt x="8732" y="17162"/>
                  </a:lnTo>
                  <a:lnTo>
                    <a:pt x="452" y="17162"/>
                  </a:lnTo>
                  <a:lnTo>
                    <a:pt x="452" y="17162"/>
                  </a:lnTo>
                  <a:lnTo>
                    <a:pt x="151" y="17012"/>
                  </a:lnTo>
                  <a:lnTo>
                    <a:pt x="1" y="167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3983237" y="2797188"/>
              <a:ext cx="56213" cy="291213"/>
            </a:xfrm>
            <a:custGeom>
              <a:avLst/>
              <a:gdLst/>
              <a:ahLst/>
              <a:cxnLst/>
              <a:rect l="l" t="t" r="r" b="b"/>
              <a:pathLst>
                <a:path w="3313" h="17163" extrusionOk="0">
                  <a:moveTo>
                    <a:pt x="1506" y="1"/>
                  </a:moveTo>
                  <a:lnTo>
                    <a:pt x="0" y="17162"/>
                  </a:lnTo>
                  <a:lnTo>
                    <a:pt x="1957" y="17162"/>
                  </a:lnTo>
                  <a:lnTo>
                    <a:pt x="3312" y="1"/>
                  </a:lnTo>
                  <a:close/>
                </a:path>
              </a:pathLst>
            </a:custGeom>
            <a:solidFill>
              <a:srgbClr val="D9E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3983237" y="2797188"/>
              <a:ext cx="56213" cy="291213"/>
            </a:xfrm>
            <a:custGeom>
              <a:avLst/>
              <a:gdLst/>
              <a:ahLst/>
              <a:cxnLst/>
              <a:rect l="l" t="t" r="r" b="b"/>
              <a:pathLst>
                <a:path w="3313" h="17163" fill="none" extrusionOk="0">
                  <a:moveTo>
                    <a:pt x="3312" y="1"/>
                  </a:moveTo>
                  <a:lnTo>
                    <a:pt x="1506" y="1"/>
                  </a:lnTo>
                  <a:lnTo>
                    <a:pt x="0" y="17162"/>
                  </a:lnTo>
                  <a:lnTo>
                    <a:pt x="1957" y="17162"/>
                  </a:lnTo>
                  <a:lnTo>
                    <a:pt x="33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4026657" y="2797188"/>
              <a:ext cx="45999" cy="291213"/>
            </a:xfrm>
            <a:custGeom>
              <a:avLst/>
              <a:gdLst/>
              <a:ahLst/>
              <a:cxnLst/>
              <a:rect l="l" t="t" r="r" b="b"/>
              <a:pathLst>
                <a:path w="2711" h="17163" extrusionOk="0">
                  <a:moveTo>
                    <a:pt x="1506" y="1"/>
                  </a:moveTo>
                  <a:lnTo>
                    <a:pt x="0" y="17162"/>
                  </a:lnTo>
                  <a:lnTo>
                    <a:pt x="1205" y="17162"/>
                  </a:lnTo>
                  <a:lnTo>
                    <a:pt x="2710" y="1"/>
                  </a:lnTo>
                  <a:close/>
                </a:path>
              </a:pathLst>
            </a:custGeom>
            <a:solidFill>
              <a:srgbClr val="D9E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4026657" y="2797188"/>
              <a:ext cx="45999" cy="291213"/>
            </a:xfrm>
            <a:custGeom>
              <a:avLst/>
              <a:gdLst/>
              <a:ahLst/>
              <a:cxnLst/>
              <a:rect l="l" t="t" r="r" b="b"/>
              <a:pathLst>
                <a:path w="2711" h="17163" fill="none" extrusionOk="0">
                  <a:moveTo>
                    <a:pt x="2710" y="1"/>
                  </a:moveTo>
                  <a:lnTo>
                    <a:pt x="1506" y="1"/>
                  </a:lnTo>
                  <a:lnTo>
                    <a:pt x="0" y="17162"/>
                  </a:lnTo>
                  <a:lnTo>
                    <a:pt x="1205" y="17162"/>
                  </a:lnTo>
                  <a:lnTo>
                    <a:pt x="2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3712486" y="2115196"/>
              <a:ext cx="344831" cy="378053"/>
            </a:xfrm>
            <a:custGeom>
              <a:avLst/>
              <a:gdLst/>
              <a:ahLst/>
              <a:cxnLst/>
              <a:rect l="l" t="t" r="r" b="b"/>
              <a:pathLst>
                <a:path w="20323" h="22281" extrusionOk="0">
                  <a:moveTo>
                    <a:pt x="4667" y="1"/>
                  </a:moveTo>
                  <a:lnTo>
                    <a:pt x="4215" y="302"/>
                  </a:lnTo>
                  <a:lnTo>
                    <a:pt x="3914" y="603"/>
                  </a:lnTo>
                  <a:lnTo>
                    <a:pt x="0" y="21679"/>
                  </a:lnTo>
                  <a:lnTo>
                    <a:pt x="0" y="21980"/>
                  </a:lnTo>
                  <a:lnTo>
                    <a:pt x="0" y="22130"/>
                  </a:lnTo>
                  <a:lnTo>
                    <a:pt x="151" y="22281"/>
                  </a:lnTo>
                  <a:lnTo>
                    <a:pt x="15656" y="22281"/>
                  </a:lnTo>
                  <a:lnTo>
                    <a:pt x="16108" y="22130"/>
                  </a:lnTo>
                  <a:lnTo>
                    <a:pt x="16409" y="21679"/>
                  </a:lnTo>
                  <a:lnTo>
                    <a:pt x="20323" y="603"/>
                  </a:lnTo>
                  <a:lnTo>
                    <a:pt x="20323" y="453"/>
                  </a:lnTo>
                  <a:lnTo>
                    <a:pt x="20172" y="302"/>
                  </a:lnTo>
                  <a:lnTo>
                    <a:pt x="20022" y="152"/>
                  </a:lnTo>
                  <a:lnTo>
                    <a:pt x="198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3717594" y="2122866"/>
              <a:ext cx="324402" cy="357624"/>
            </a:xfrm>
            <a:custGeom>
              <a:avLst/>
              <a:gdLst/>
              <a:ahLst/>
              <a:cxnLst/>
              <a:rect l="l" t="t" r="r" b="b"/>
              <a:pathLst>
                <a:path w="19119" h="21077" extrusionOk="0">
                  <a:moveTo>
                    <a:pt x="4366" y="1"/>
                  </a:moveTo>
                  <a:lnTo>
                    <a:pt x="3914" y="151"/>
                  </a:lnTo>
                  <a:lnTo>
                    <a:pt x="3764" y="603"/>
                  </a:lnTo>
                  <a:lnTo>
                    <a:pt x="0" y="20474"/>
                  </a:lnTo>
                  <a:lnTo>
                    <a:pt x="0" y="20624"/>
                  </a:lnTo>
                  <a:lnTo>
                    <a:pt x="151" y="20775"/>
                  </a:lnTo>
                  <a:lnTo>
                    <a:pt x="301" y="20925"/>
                  </a:lnTo>
                  <a:lnTo>
                    <a:pt x="452" y="21076"/>
                  </a:lnTo>
                  <a:lnTo>
                    <a:pt x="14753" y="21076"/>
                  </a:lnTo>
                  <a:lnTo>
                    <a:pt x="15205" y="20775"/>
                  </a:lnTo>
                  <a:lnTo>
                    <a:pt x="15506" y="20474"/>
                  </a:lnTo>
                  <a:lnTo>
                    <a:pt x="19119" y="603"/>
                  </a:lnTo>
                  <a:lnTo>
                    <a:pt x="19119" y="452"/>
                  </a:lnTo>
                  <a:lnTo>
                    <a:pt x="19119" y="151"/>
                  </a:lnTo>
                  <a:lnTo>
                    <a:pt x="18968" y="151"/>
                  </a:lnTo>
                  <a:lnTo>
                    <a:pt x="18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3717594" y="2122866"/>
              <a:ext cx="324402" cy="357624"/>
            </a:xfrm>
            <a:custGeom>
              <a:avLst/>
              <a:gdLst/>
              <a:ahLst/>
              <a:cxnLst/>
              <a:rect l="l" t="t" r="r" b="b"/>
              <a:pathLst>
                <a:path w="19119" h="21077" fill="none" extrusionOk="0">
                  <a:moveTo>
                    <a:pt x="14753" y="21076"/>
                  </a:moveTo>
                  <a:lnTo>
                    <a:pt x="452" y="21076"/>
                  </a:lnTo>
                  <a:lnTo>
                    <a:pt x="452" y="21076"/>
                  </a:lnTo>
                  <a:lnTo>
                    <a:pt x="301" y="20925"/>
                  </a:lnTo>
                  <a:lnTo>
                    <a:pt x="151" y="20775"/>
                  </a:lnTo>
                  <a:lnTo>
                    <a:pt x="0" y="20624"/>
                  </a:lnTo>
                  <a:lnTo>
                    <a:pt x="0" y="20474"/>
                  </a:lnTo>
                  <a:lnTo>
                    <a:pt x="3764" y="603"/>
                  </a:lnTo>
                  <a:lnTo>
                    <a:pt x="3764" y="603"/>
                  </a:lnTo>
                  <a:lnTo>
                    <a:pt x="3914" y="151"/>
                  </a:lnTo>
                  <a:lnTo>
                    <a:pt x="4366" y="1"/>
                  </a:lnTo>
                  <a:lnTo>
                    <a:pt x="18667" y="1"/>
                  </a:lnTo>
                  <a:lnTo>
                    <a:pt x="18667" y="1"/>
                  </a:lnTo>
                  <a:lnTo>
                    <a:pt x="18968" y="151"/>
                  </a:lnTo>
                  <a:lnTo>
                    <a:pt x="19119" y="151"/>
                  </a:lnTo>
                  <a:lnTo>
                    <a:pt x="19119" y="452"/>
                  </a:lnTo>
                  <a:lnTo>
                    <a:pt x="19119" y="603"/>
                  </a:lnTo>
                  <a:lnTo>
                    <a:pt x="15506" y="20474"/>
                  </a:lnTo>
                  <a:lnTo>
                    <a:pt x="15506" y="20474"/>
                  </a:lnTo>
                  <a:lnTo>
                    <a:pt x="15205" y="20775"/>
                  </a:lnTo>
                  <a:lnTo>
                    <a:pt x="14753" y="210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3265478" y="2097330"/>
              <a:ext cx="255446" cy="357607"/>
            </a:xfrm>
            <a:custGeom>
              <a:avLst/>
              <a:gdLst/>
              <a:ahLst/>
              <a:cxnLst/>
              <a:rect l="l" t="t" r="r" b="b"/>
              <a:pathLst>
                <a:path w="15055" h="21076" extrusionOk="0">
                  <a:moveTo>
                    <a:pt x="3313" y="0"/>
                  </a:moveTo>
                  <a:lnTo>
                    <a:pt x="3162" y="452"/>
                  </a:lnTo>
                  <a:lnTo>
                    <a:pt x="2861" y="1054"/>
                  </a:lnTo>
                  <a:lnTo>
                    <a:pt x="2410" y="1957"/>
                  </a:lnTo>
                  <a:lnTo>
                    <a:pt x="1807" y="3914"/>
                  </a:lnTo>
                  <a:lnTo>
                    <a:pt x="1205" y="5871"/>
                  </a:lnTo>
                  <a:lnTo>
                    <a:pt x="754" y="7828"/>
                  </a:lnTo>
                  <a:lnTo>
                    <a:pt x="453" y="9785"/>
                  </a:lnTo>
                  <a:lnTo>
                    <a:pt x="151" y="11742"/>
                  </a:lnTo>
                  <a:lnTo>
                    <a:pt x="1" y="13699"/>
                  </a:lnTo>
                  <a:lnTo>
                    <a:pt x="1" y="15656"/>
                  </a:lnTo>
                  <a:lnTo>
                    <a:pt x="1" y="16710"/>
                  </a:lnTo>
                  <a:lnTo>
                    <a:pt x="1" y="17613"/>
                  </a:lnTo>
                  <a:lnTo>
                    <a:pt x="302" y="18516"/>
                  </a:lnTo>
                  <a:lnTo>
                    <a:pt x="603" y="19119"/>
                  </a:lnTo>
                  <a:lnTo>
                    <a:pt x="904" y="19570"/>
                  </a:lnTo>
                  <a:lnTo>
                    <a:pt x="1356" y="20022"/>
                  </a:lnTo>
                  <a:lnTo>
                    <a:pt x="1807" y="20323"/>
                  </a:lnTo>
                  <a:lnTo>
                    <a:pt x="2861" y="20775"/>
                  </a:lnTo>
                  <a:lnTo>
                    <a:pt x="3764" y="21076"/>
                  </a:lnTo>
                  <a:lnTo>
                    <a:pt x="5119" y="20925"/>
                  </a:lnTo>
                  <a:lnTo>
                    <a:pt x="6324" y="20624"/>
                  </a:lnTo>
                  <a:lnTo>
                    <a:pt x="8431" y="19871"/>
                  </a:lnTo>
                  <a:lnTo>
                    <a:pt x="10238" y="18968"/>
                  </a:lnTo>
                  <a:lnTo>
                    <a:pt x="11893" y="18065"/>
                  </a:lnTo>
                  <a:lnTo>
                    <a:pt x="13549" y="16861"/>
                  </a:lnTo>
                  <a:lnTo>
                    <a:pt x="15055" y="15656"/>
                  </a:lnTo>
                  <a:lnTo>
                    <a:pt x="13549" y="13398"/>
                  </a:lnTo>
                  <a:lnTo>
                    <a:pt x="10238" y="14904"/>
                  </a:lnTo>
                  <a:lnTo>
                    <a:pt x="8582" y="15506"/>
                  </a:lnTo>
                  <a:lnTo>
                    <a:pt x="6926" y="16108"/>
                  </a:lnTo>
                  <a:lnTo>
                    <a:pt x="5420" y="16409"/>
                  </a:lnTo>
                  <a:lnTo>
                    <a:pt x="4878" y="16409"/>
                  </a:lnTo>
                  <a:lnTo>
                    <a:pt x="4969" y="15957"/>
                  </a:lnTo>
                  <a:lnTo>
                    <a:pt x="5270" y="12344"/>
                  </a:lnTo>
                  <a:lnTo>
                    <a:pt x="6022" y="8882"/>
                  </a:lnTo>
                  <a:lnTo>
                    <a:pt x="6926" y="5570"/>
                  </a:lnTo>
                  <a:lnTo>
                    <a:pt x="7528" y="4065"/>
                  </a:lnTo>
                  <a:lnTo>
                    <a:pt x="7829" y="3312"/>
                  </a:lnTo>
                  <a:lnTo>
                    <a:pt x="7979" y="2860"/>
                  </a:lnTo>
                  <a:lnTo>
                    <a:pt x="8130" y="2559"/>
                  </a:lnTo>
                  <a:lnTo>
                    <a:pt x="3313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3462165" y="1778035"/>
              <a:ext cx="181366" cy="260553"/>
            </a:xfrm>
            <a:custGeom>
              <a:avLst/>
              <a:gdLst/>
              <a:ahLst/>
              <a:cxnLst/>
              <a:rect l="l" t="t" r="r" b="b"/>
              <a:pathLst>
                <a:path w="10689" h="15356" extrusionOk="0">
                  <a:moveTo>
                    <a:pt x="151" y="1"/>
                  </a:moveTo>
                  <a:lnTo>
                    <a:pt x="753" y="2861"/>
                  </a:lnTo>
                  <a:lnTo>
                    <a:pt x="904" y="4668"/>
                  </a:lnTo>
                  <a:lnTo>
                    <a:pt x="1054" y="6474"/>
                  </a:lnTo>
                  <a:lnTo>
                    <a:pt x="1205" y="8130"/>
                  </a:lnTo>
                  <a:lnTo>
                    <a:pt x="1054" y="9786"/>
                  </a:lnTo>
                  <a:lnTo>
                    <a:pt x="603" y="11141"/>
                  </a:lnTo>
                  <a:lnTo>
                    <a:pt x="301" y="11592"/>
                  </a:lnTo>
                  <a:lnTo>
                    <a:pt x="0" y="12044"/>
                  </a:lnTo>
                  <a:lnTo>
                    <a:pt x="151" y="12646"/>
                  </a:lnTo>
                  <a:lnTo>
                    <a:pt x="452" y="13098"/>
                  </a:lnTo>
                  <a:lnTo>
                    <a:pt x="1054" y="13700"/>
                  </a:lnTo>
                  <a:lnTo>
                    <a:pt x="1957" y="14302"/>
                  </a:lnTo>
                  <a:lnTo>
                    <a:pt x="3162" y="14754"/>
                  </a:lnTo>
                  <a:lnTo>
                    <a:pt x="4667" y="15205"/>
                  </a:lnTo>
                  <a:lnTo>
                    <a:pt x="6624" y="15356"/>
                  </a:lnTo>
                  <a:lnTo>
                    <a:pt x="8732" y="15205"/>
                  </a:lnTo>
                  <a:lnTo>
                    <a:pt x="9334" y="15055"/>
                  </a:lnTo>
                  <a:lnTo>
                    <a:pt x="9936" y="14754"/>
                  </a:lnTo>
                  <a:lnTo>
                    <a:pt x="10237" y="14603"/>
                  </a:lnTo>
                  <a:lnTo>
                    <a:pt x="10538" y="14302"/>
                  </a:lnTo>
                  <a:lnTo>
                    <a:pt x="10538" y="14001"/>
                  </a:lnTo>
                  <a:lnTo>
                    <a:pt x="10689" y="13700"/>
                  </a:lnTo>
                  <a:lnTo>
                    <a:pt x="10538" y="13098"/>
                  </a:lnTo>
                  <a:lnTo>
                    <a:pt x="10237" y="12646"/>
                  </a:lnTo>
                  <a:lnTo>
                    <a:pt x="9785" y="12044"/>
                  </a:lnTo>
                  <a:lnTo>
                    <a:pt x="8581" y="11743"/>
                  </a:lnTo>
                  <a:lnTo>
                    <a:pt x="7678" y="11141"/>
                  </a:lnTo>
                  <a:lnTo>
                    <a:pt x="7226" y="10539"/>
                  </a:lnTo>
                  <a:lnTo>
                    <a:pt x="6775" y="9786"/>
                  </a:lnTo>
                  <a:lnTo>
                    <a:pt x="6624" y="8883"/>
                  </a:lnTo>
                  <a:lnTo>
                    <a:pt x="6624" y="7979"/>
                  </a:lnTo>
                  <a:lnTo>
                    <a:pt x="6775" y="7076"/>
                  </a:lnTo>
                  <a:lnTo>
                    <a:pt x="6925" y="617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3426397" y="1941517"/>
              <a:ext cx="232455" cy="74080"/>
            </a:xfrm>
            <a:custGeom>
              <a:avLst/>
              <a:gdLst/>
              <a:ahLst/>
              <a:cxnLst/>
              <a:rect l="l" t="t" r="r" b="b"/>
              <a:pathLst>
                <a:path w="13700" h="4366" extrusionOk="0">
                  <a:moveTo>
                    <a:pt x="2409" y="0"/>
                  </a:moveTo>
                  <a:lnTo>
                    <a:pt x="1055" y="151"/>
                  </a:lnTo>
                  <a:lnTo>
                    <a:pt x="302" y="301"/>
                  </a:lnTo>
                  <a:lnTo>
                    <a:pt x="1" y="452"/>
                  </a:lnTo>
                  <a:lnTo>
                    <a:pt x="1" y="753"/>
                  </a:lnTo>
                  <a:lnTo>
                    <a:pt x="452" y="2559"/>
                  </a:lnTo>
                  <a:lnTo>
                    <a:pt x="754" y="3613"/>
                  </a:lnTo>
                  <a:lnTo>
                    <a:pt x="13700" y="4366"/>
                  </a:lnTo>
                  <a:lnTo>
                    <a:pt x="13549" y="3914"/>
                  </a:lnTo>
                  <a:lnTo>
                    <a:pt x="12947" y="2861"/>
                  </a:lnTo>
                  <a:lnTo>
                    <a:pt x="12496" y="2108"/>
                  </a:lnTo>
                  <a:lnTo>
                    <a:pt x="11893" y="1506"/>
                  </a:lnTo>
                  <a:lnTo>
                    <a:pt x="11141" y="1054"/>
                  </a:lnTo>
                  <a:lnTo>
                    <a:pt x="10238" y="602"/>
                  </a:lnTo>
                  <a:lnTo>
                    <a:pt x="9033" y="452"/>
                  </a:lnTo>
                  <a:lnTo>
                    <a:pt x="7528" y="301"/>
                  </a:lnTo>
                  <a:lnTo>
                    <a:pt x="40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3694603" y="1765276"/>
              <a:ext cx="25553" cy="53651"/>
            </a:xfrm>
            <a:custGeom>
              <a:avLst/>
              <a:gdLst/>
              <a:ahLst/>
              <a:cxnLst/>
              <a:rect l="l" t="t" r="r" b="b"/>
              <a:pathLst>
                <a:path w="1506" h="3162" extrusionOk="0">
                  <a:moveTo>
                    <a:pt x="603" y="0"/>
                  </a:moveTo>
                  <a:lnTo>
                    <a:pt x="0" y="3011"/>
                  </a:lnTo>
                  <a:lnTo>
                    <a:pt x="452" y="3161"/>
                  </a:lnTo>
                  <a:lnTo>
                    <a:pt x="904" y="3161"/>
                  </a:lnTo>
                  <a:lnTo>
                    <a:pt x="1506" y="3011"/>
                  </a:lnTo>
                  <a:lnTo>
                    <a:pt x="1054" y="2108"/>
                  </a:lnTo>
                  <a:lnTo>
                    <a:pt x="753" y="1054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3684388" y="1691196"/>
              <a:ext cx="43437" cy="17901"/>
            </a:xfrm>
            <a:custGeom>
              <a:avLst/>
              <a:gdLst/>
              <a:ahLst/>
              <a:cxnLst/>
              <a:rect l="l" t="t" r="r" b="b"/>
              <a:pathLst>
                <a:path w="2560" h="1055" extrusionOk="0">
                  <a:moveTo>
                    <a:pt x="1506" y="1"/>
                  </a:moveTo>
                  <a:lnTo>
                    <a:pt x="904" y="151"/>
                  </a:lnTo>
                  <a:lnTo>
                    <a:pt x="151" y="753"/>
                  </a:lnTo>
                  <a:lnTo>
                    <a:pt x="0" y="904"/>
                  </a:lnTo>
                  <a:lnTo>
                    <a:pt x="151" y="1054"/>
                  </a:lnTo>
                  <a:lnTo>
                    <a:pt x="452" y="1054"/>
                  </a:lnTo>
                  <a:lnTo>
                    <a:pt x="1054" y="603"/>
                  </a:lnTo>
                  <a:lnTo>
                    <a:pt x="1656" y="452"/>
                  </a:lnTo>
                  <a:lnTo>
                    <a:pt x="2409" y="452"/>
                  </a:lnTo>
                  <a:lnTo>
                    <a:pt x="2559" y="302"/>
                  </a:lnTo>
                  <a:lnTo>
                    <a:pt x="24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3699710" y="1739723"/>
              <a:ext cx="17901" cy="25570"/>
            </a:xfrm>
            <a:custGeom>
              <a:avLst/>
              <a:gdLst/>
              <a:ahLst/>
              <a:cxnLst/>
              <a:rect l="l" t="t" r="r" b="b"/>
              <a:pathLst>
                <a:path w="1055" h="1507" extrusionOk="0">
                  <a:moveTo>
                    <a:pt x="452" y="1"/>
                  </a:moveTo>
                  <a:lnTo>
                    <a:pt x="302" y="151"/>
                  </a:lnTo>
                  <a:lnTo>
                    <a:pt x="1" y="753"/>
                  </a:lnTo>
                  <a:lnTo>
                    <a:pt x="1" y="1205"/>
                  </a:lnTo>
                  <a:lnTo>
                    <a:pt x="151" y="1506"/>
                  </a:lnTo>
                  <a:lnTo>
                    <a:pt x="603" y="1506"/>
                  </a:lnTo>
                  <a:lnTo>
                    <a:pt x="753" y="1356"/>
                  </a:lnTo>
                  <a:lnTo>
                    <a:pt x="1054" y="904"/>
                  </a:lnTo>
                  <a:lnTo>
                    <a:pt x="1054" y="302"/>
                  </a:lnTo>
                  <a:lnTo>
                    <a:pt x="904" y="15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3709924" y="1739723"/>
              <a:ext cx="17901" cy="5124"/>
            </a:xfrm>
            <a:custGeom>
              <a:avLst/>
              <a:gdLst/>
              <a:ahLst/>
              <a:cxnLst/>
              <a:rect l="l" t="t" r="r" b="b"/>
              <a:pathLst>
                <a:path w="1055" h="302" extrusionOk="0">
                  <a:moveTo>
                    <a:pt x="1" y="1"/>
                  </a:moveTo>
                  <a:lnTo>
                    <a:pt x="151" y="151"/>
                  </a:lnTo>
                  <a:lnTo>
                    <a:pt x="302" y="302"/>
                  </a:lnTo>
                  <a:lnTo>
                    <a:pt x="603" y="151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3004942" y="4375726"/>
              <a:ext cx="120079" cy="209464"/>
            </a:xfrm>
            <a:custGeom>
              <a:avLst/>
              <a:gdLst/>
              <a:ahLst/>
              <a:cxnLst/>
              <a:rect l="l" t="t" r="r" b="b"/>
              <a:pathLst>
                <a:path w="7077" h="12345" extrusionOk="0">
                  <a:moveTo>
                    <a:pt x="1657" y="1"/>
                  </a:moveTo>
                  <a:lnTo>
                    <a:pt x="1" y="12345"/>
                  </a:lnTo>
                  <a:lnTo>
                    <a:pt x="5270" y="12345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3004942" y="4375726"/>
              <a:ext cx="120079" cy="209464"/>
            </a:xfrm>
            <a:custGeom>
              <a:avLst/>
              <a:gdLst/>
              <a:ahLst/>
              <a:cxnLst/>
              <a:rect l="l" t="t" r="r" b="b"/>
              <a:pathLst>
                <a:path w="7077" h="12345" fill="none" extrusionOk="0">
                  <a:moveTo>
                    <a:pt x="1" y="12345"/>
                  </a:moveTo>
                  <a:lnTo>
                    <a:pt x="5270" y="12345"/>
                  </a:lnTo>
                  <a:lnTo>
                    <a:pt x="7076" y="1"/>
                  </a:lnTo>
                  <a:lnTo>
                    <a:pt x="1657" y="1"/>
                  </a:lnTo>
                  <a:lnTo>
                    <a:pt x="1" y="123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2989620" y="4521324"/>
              <a:ext cx="250338" cy="102195"/>
            </a:xfrm>
            <a:custGeom>
              <a:avLst/>
              <a:gdLst/>
              <a:ahLst/>
              <a:cxnLst/>
              <a:rect l="l" t="t" r="r" b="b"/>
              <a:pathLst>
                <a:path w="14754" h="6023" extrusionOk="0">
                  <a:moveTo>
                    <a:pt x="1205" y="1"/>
                  </a:moveTo>
                  <a:lnTo>
                    <a:pt x="904" y="151"/>
                  </a:lnTo>
                  <a:lnTo>
                    <a:pt x="753" y="452"/>
                  </a:lnTo>
                  <a:lnTo>
                    <a:pt x="1" y="5119"/>
                  </a:lnTo>
                  <a:lnTo>
                    <a:pt x="151" y="5570"/>
                  </a:lnTo>
                  <a:lnTo>
                    <a:pt x="302" y="5872"/>
                  </a:lnTo>
                  <a:lnTo>
                    <a:pt x="603" y="6022"/>
                  </a:lnTo>
                  <a:lnTo>
                    <a:pt x="3614" y="6022"/>
                  </a:lnTo>
                  <a:lnTo>
                    <a:pt x="6624" y="5872"/>
                  </a:lnTo>
                  <a:lnTo>
                    <a:pt x="12797" y="6022"/>
                  </a:lnTo>
                  <a:lnTo>
                    <a:pt x="13549" y="6022"/>
                  </a:lnTo>
                  <a:lnTo>
                    <a:pt x="14151" y="5721"/>
                  </a:lnTo>
                  <a:lnTo>
                    <a:pt x="14452" y="5420"/>
                  </a:lnTo>
                  <a:lnTo>
                    <a:pt x="14754" y="4968"/>
                  </a:lnTo>
                  <a:lnTo>
                    <a:pt x="14754" y="4517"/>
                  </a:lnTo>
                  <a:lnTo>
                    <a:pt x="14754" y="4216"/>
                  </a:lnTo>
                  <a:lnTo>
                    <a:pt x="14603" y="3915"/>
                  </a:lnTo>
                  <a:lnTo>
                    <a:pt x="14302" y="3613"/>
                  </a:lnTo>
                  <a:lnTo>
                    <a:pt x="12797" y="3312"/>
                  </a:lnTo>
                  <a:lnTo>
                    <a:pt x="11743" y="3011"/>
                  </a:lnTo>
                  <a:lnTo>
                    <a:pt x="10840" y="2560"/>
                  </a:lnTo>
                  <a:lnTo>
                    <a:pt x="10087" y="2108"/>
                  </a:lnTo>
                  <a:lnTo>
                    <a:pt x="9033" y="1205"/>
                  </a:lnTo>
                  <a:lnTo>
                    <a:pt x="7979" y="302"/>
                  </a:lnTo>
                  <a:lnTo>
                    <a:pt x="7528" y="151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3017718" y="4462582"/>
              <a:ext cx="5124" cy="20446"/>
            </a:xfrm>
            <a:custGeom>
              <a:avLst/>
              <a:gdLst/>
              <a:ahLst/>
              <a:cxnLst/>
              <a:rect l="l" t="t" r="r" b="b"/>
              <a:pathLst>
                <a:path w="302" h="1205" extrusionOk="0">
                  <a:moveTo>
                    <a:pt x="302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1" y="1204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3017718" y="4462582"/>
              <a:ext cx="5124" cy="20446"/>
            </a:xfrm>
            <a:custGeom>
              <a:avLst/>
              <a:gdLst/>
              <a:ahLst/>
              <a:cxnLst/>
              <a:rect l="l" t="t" r="r" b="b"/>
              <a:pathLst>
                <a:path w="302" h="1205" fill="none" extrusionOk="0">
                  <a:moveTo>
                    <a:pt x="302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1" y="1204"/>
                  </a:lnTo>
                  <a:lnTo>
                    <a:pt x="3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3017718" y="4462582"/>
              <a:ext cx="94526" cy="20446"/>
            </a:xfrm>
            <a:custGeom>
              <a:avLst/>
              <a:gdLst/>
              <a:ahLst/>
              <a:cxnLst/>
              <a:rect l="l" t="t" r="r" b="b"/>
              <a:pathLst>
                <a:path w="5571" h="1205" extrusionOk="0">
                  <a:moveTo>
                    <a:pt x="302" y="0"/>
                  </a:moveTo>
                  <a:lnTo>
                    <a:pt x="1" y="1204"/>
                  </a:lnTo>
                  <a:lnTo>
                    <a:pt x="5420" y="1204"/>
                  </a:lnTo>
                  <a:lnTo>
                    <a:pt x="5571" y="0"/>
                  </a:lnTo>
                  <a:close/>
                </a:path>
              </a:pathLst>
            </a:custGeom>
            <a:solidFill>
              <a:srgbClr val="91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3017718" y="4462582"/>
              <a:ext cx="94526" cy="20446"/>
            </a:xfrm>
            <a:custGeom>
              <a:avLst/>
              <a:gdLst/>
              <a:ahLst/>
              <a:cxnLst/>
              <a:rect l="l" t="t" r="r" b="b"/>
              <a:pathLst>
                <a:path w="5571" h="1205" fill="none" extrusionOk="0">
                  <a:moveTo>
                    <a:pt x="5571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5420" y="1204"/>
                  </a:lnTo>
                  <a:lnTo>
                    <a:pt x="55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3283361" y="2002821"/>
              <a:ext cx="173713" cy="255446"/>
            </a:xfrm>
            <a:custGeom>
              <a:avLst/>
              <a:gdLst/>
              <a:ahLst/>
              <a:cxnLst/>
              <a:rect l="l" t="t" r="r" b="b"/>
              <a:pathLst>
                <a:path w="10238" h="15055" extrusionOk="0">
                  <a:moveTo>
                    <a:pt x="4667" y="0"/>
                  </a:moveTo>
                  <a:lnTo>
                    <a:pt x="3764" y="151"/>
                  </a:lnTo>
                  <a:lnTo>
                    <a:pt x="3463" y="301"/>
                  </a:lnTo>
                  <a:lnTo>
                    <a:pt x="3011" y="753"/>
                  </a:lnTo>
                  <a:lnTo>
                    <a:pt x="2259" y="1807"/>
                  </a:lnTo>
                  <a:lnTo>
                    <a:pt x="1657" y="3162"/>
                  </a:lnTo>
                  <a:lnTo>
                    <a:pt x="1054" y="4818"/>
                  </a:lnTo>
                  <a:lnTo>
                    <a:pt x="302" y="7678"/>
                  </a:lnTo>
                  <a:lnTo>
                    <a:pt x="1" y="8882"/>
                  </a:lnTo>
                  <a:lnTo>
                    <a:pt x="6925" y="15054"/>
                  </a:lnTo>
                  <a:lnTo>
                    <a:pt x="7528" y="13699"/>
                  </a:lnTo>
                  <a:lnTo>
                    <a:pt x="8882" y="10689"/>
                  </a:lnTo>
                  <a:lnTo>
                    <a:pt x="9635" y="8882"/>
                  </a:lnTo>
                  <a:lnTo>
                    <a:pt x="10087" y="7226"/>
                  </a:lnTo>
                  <a:lnTo>
                    <a:pt x="10237" y="5570"/>
                  </a:lnTo>
                  <a:lnTo>
                    <a:pt x="10237" y="4968"/>
                  </a:lnTo>
                  <a:lnTo>
                    <a:pt x="10087" y="4366"/>
                  </a:lnTo>
                  <a:lnTo>
                    <a:pt x="9485" y="3463"/>
                  </a:lnTo>
                  <a:lnTo>
                    <a:pt x="8882" y="2409"/>
                  </a:lnTo>
                  <a:lnTo>
                    <a:pt x="8130" y="1656"/>
                  </a:lnTo>
                  <a:lnTo>
                    <a:pt x="7377" y="903"/>
                  </a:lnTo>
                  <a:lnTo>
                    <a:pt x="6474" y="452"/>
                  </a:lnTo>
                  <a:lnTo>
                    <a:pt x="572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3319129" y="1979830"/>
              <a:ext cx="472545" cy="572178"/>
            </a:xfrm>
            <a:custGeom>
              <a:avLst/>
              <a:gdLst/>
              <a:ahLst/>
              <a:cxnLst/>
              <a:rect l="l" t="t" r="r" b="b"/>
              <a:pathLst>
                <a:path w="27850" h="33722" extrusionOk="0">
                  <a:moveTo>
                    <a:pt x="13398" y="0"/>
                  </a:moveTo>
                  <a:lnTo>
                    <a:pt x="8430" y="151"/>
                  </a:lnTo>
                  <a:lnTo>
                    <a:pt x="5570" y="452"/>
                  </a:lnTo>
                  <a:lnTo>
                    <a:pt x="3011" y="753"/>
                  </a:lnTo>
                  <a:lnTo>
                    <a:pt x="2258" y="904"/>
                  </a:lnTo>
                  <a:lnTo>
                    <a:pt x="1656" y="1205"/>
                  </a:lnTo>
                  <a:lnTo>
                    <a:pt x="1054" y="1656"/>
                  </a:lnTo>
                  <a:lnTo>
                    <a:pt x="602" y="2258"/>
                  </a:lnTo>
                  <a:lnTo>
                    <a:pt x="301" y="2861"/>
                  </a:lnTo>
                  <a:lnTo>
                    <a:pt x="0" y="3613"/>
                  </a:lnTo>
                  <a:lnTo>
                    <a:pt x="0" y="4366"/>
                  </a:lnTo>
                  <a:lnTo>
                    <a:pt x="0" y="5119"/>
                  </a:lnTo>
                  <a:lnTo>
                    <a:pt x="1506" y="11893"/>
                  </a:lnTo>
                  <a:lnTo>
                    <a:pt x="2409" y="17312"/>
                  </a:lnTo>
                  <a:lnTo>
                    <a:pt x="2860" y="21829"/>
                  </a:lnTo>
                  <a:lnTo>
                    <a:pt x="3162" y="25893"/>
                  </a:lnTo>
                  <a:lnTo>
                    <a:pt x="3162" y="26495"/>
                  </a:lnTo>
                  <a:lnTo>
                    <a:pt x="2860" y="27097"/>
                  </a:lnTo>
                  <a:lnTo>
                    <a:pt x="2409" y="28151"/>
                  </a:lnTo>
                  <a:lnTo>
                    <a:pt x="2108" y="28753"/>
                  </a:lnTo>
                  <a:lnTo>
                    <a:pt x="1807" y="29355"/>
                  </a:lnTo>
                  <a:lnTo>
                    <a:pt x="1807" y="30259"/>
                  </a:lnTo>
                  <a:lnTo>
                    <a:pt x="1807" y="31312"/>
                  </a:lnTo>
                  <a:lnTo>
                    <a:pt x="2108" y="32216"/>
                  </a:lnTo>
                  <a:lnTo>
                    <a:pt x="2559" y="32818"/>
                  </a:lnTo>
                  <a:lnTo>
                    <a:pt x="2860" y="33269"/>
                  </a:lnTo>
                  <a:lnTo>
                    <a:pt x="3011" y="33721"/>
                  </a:lnTo>
                  <a:lnTo>
                    <a:pt x="24689" y="33721"/>
                  </a:lnTo>
                  <a:lnTo>
                    <a:pt x="24839" y="33269"/>
                  </a:lnTo>
                  <a:lnTo>
                    <a:pt x="25140" y="32968"/>
                  </a:lnTo>
                  <a:lnTo>
                    <a:pt x="25441" y="32667"/>
                  </a:lnTo>
                  <a:lnTo>
                    <a:pt x="25742" y="31915"/>
                  </a:lnTo>
                  <a:lnTo>
                    <a:pt x="25893" y="30409"/>
                  </a:lnTo>
                  <a:lnTo>
                    <a:pt x="25742" y="29355"/>
                  </a:lnTo>
                  <a:lnTo>
                    <a:pt x="25592" y="28151"/>
                  </a:lnTo>
                  <a:lnTo>
                    <a:pt x="25742" y="26796"/>
                  </a:lnTo>
                  <a:lnTo>
                    <a:pt x="26495" y="22732"/>
                  </a:lnTo>
                  <a:lnTo>
                    <a:pt x="26947" y="19119"/>
                  </a:lnTo>
                  <a:lnTo>
                    <a:pt x="27398" y="15958"/>
                  </a:lnTo>
                  <a:lnTo>
                    <a:pt x="27549" y="13248"/>
                  </a:lnTo>
                  <a:lnTo>
                    <a:pt x="27850" y="8882"/>
                  </a:lnTo>
                  <a:lnTo>
                    <a:pt x="27850" y="5721"/>
                  </a:lnTo>
                  <a:lnTo>
                    <a:pt x="27699" y="4818"/>
                  </a:lnTo>
                  <a:lnTo>
                    <a:pt x="27549" y="4065"/>
                  </a:lnTo>
                  <a:lnTo>
                    <a:pt x="27097" y="3312"/>
                  </a:lnTo>
                  <a:lnTo>
                    <a:pt x="26646" y="2560"/>
                  </a:lnTo>
                  <a:lnTo>
                    <a:pt x="26043" y="1957"/>
                  </a:lnTo>
                  <a:lnTo>
                    <a:pt x="25441" y="1506"/>
                  </a:lnTo>
                  <a:lnTo>
                    <a:pt x="24689" y="1205"/>
                  </a:lnTo>
                  <a:lnTo>
                    <a:pt x="23785" y="904"/>
                  </a:lnTo>
                  <a:lnTo>
                    <a:pt x="21076" y="603"/>
                  </a:lnTo>
                  <a:lnTo>
                    <a:pt x="18215" y="151"/>
                  </a:lnTo>
                  <a:lnTo>
                    <a:pt x="1580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3319129" y="1979830"/>
              <a:ext cx="472545" cy="572178"/>
            </a:xfrm>
            <a:custGeom>
              <a:avLst/>
              <a:gdLst/>
              <a:ahLst/>
              <a:cxnLst/>
              <a:rect l="l" t="t" r="r" b="b"/>
              <a:pathLst>
                <a:path w="27850" h="33722" fill="none" extrusionOk="0">
                  <a:moveTo>
                    <a:pt x="27850" y="5721"/>
                  </a:moveTo>
                  <a:lnTo>
                    <a:pt x="27850" y="5721"/>
                  </a:lnTo>
                  <a:lnTo>
                    <a:pt x="27850" y="8882"/>
                  </a:lnTo>
                  <a:lnTo>
                    <a:pt x="27549" y="13248"/>
                  </a:lnTo>
                  <a:lnTo>
                    <a:pt x="27398" y="15958"/>
                  </a:lnTo>
                  <a:lnTo>
                    <a:pt x="26947" y="19119"/>
                  </a:lnTo>
                  <a:lnTo>
                    <a:pt x="26495" y="22732"/>
                  </a:lnTo>
                  <a:lnTo>
                    <a:pt x="25742" y="26796"/>
                  </a:lnTo>
                  <a:lnTo>
                    <a:pt x="25742" y="26796"/>
                  </a:lnTo>
                  <a:lnTo>
                    <a:pt x="25592" y="28151"/>
                  </a:lnTo>
                  <a:lnTo>
                    <a:pt x="25742" y="29355"/>
                  </a:lnTo>
                  <a:lnTo>
                    <a:pt x="25893" y="30409"/>
                  </a:lnTo>
                  <a:lnTo>
                    <a:pt x="25742" y="31915"/>
                  </a:lnTo>
                  <a:lnTo>
                    <a:pt x="25742" y="31915"/>
                  </a:lnTo>
                  <a:lnTo>
                    <a:pt x="25441" y="32667"/>
                  </a:lnTo>
                  <a:lnTo>
                    <a:pt x="25140" y="32968"/>
                  </a:lnTo>
                  <a:lnTo>
                    <a:pt x="24839" y="33269"/>
                  </a:lnTo>
                  <a:lnTo>
                    <a:pt x="24689" y="33721"/>
                  </a:lnTo>
                  <a:lnTo>
                    <a:pt x="3011" y="33721"/>
                  </a:lnTo>
                  <a:lnTo>
                    <a:pt x="3011" y="33721"/>
                  </a:lnTo>
                  <a:lnTo>
                    <a:pt x="2860" y="33269"/>
                  </a:lnTo>
                  <a:lnTo>
                    <a:pt x="2559" y="32818"/>
                  </a:lnTo>
                  <a:lnTo>
                    <a:pt x="2108" y="32216"/>
                  </a:lnTo>
                  <a:lnTo>
                    <a:pt x="1807" y="31312"/>
                  </a:lnTo>
                  <a:lnTo>
                    <a:pt x="1807" y="31312"/>
                  </a:lnTo>
                  <a:lnTo>
                    <a:pt x="1807" y="30259"/>
                  </a:lnTo>
                  <a:lnTo>
                    <a:pt x="1807" y="29355"/>
                  </a:lnTo>
                  <a:lnTo>
                    <a:pt x="2108" y="28753"/>
                  </a:lnTo>
                  <a:lnTo>
                    <a:pt x="2409" y="28151"/>
                  </a:lnTo>
                  <a:lnTo>
                    <a:pt x="2860" y="27097"/>
                  </a:lnTo>
                  <a:lnTo>
                    <a:pt x="3162" y="26495"/>
                  </a:lnTo>
                  <a:lnTo>
                    <a:pt x="3162" y="25893"/>
                  </a:lnTo>
                  <a:lnTo>
                    <a:pt x="3162" y="25893"/>
                  </a:lnTo>
                  <a:lnTo>
                    <a:pt x="2860" y="21829"/>
                  </a:lnTo>
                  <a:lnTo>
                    <a:pt x="2409" y="17312"/>
                  </a:lnTo>
                  <a:lnTo>
                    <a:pt x="1506" y="11893"/>
                  </a:lnTo>
                  <a:lnTo>
                    <a:pt x="0" y="5119"/>
                  </a:lnTo>
                  <a:lnTo>
                    <a:pt x="0" y="5119"/>
                  </a:lnTo>
                  <a:lnTo>
                    <a:pt x="0" y="4366"/>
                  </a:lnTo>
                  <a:lnTo>
                    <a:pt x="0" y="3613"/>
                  </a:lnTo>
                  <a:lnTo>
                    <a:pt x="301" y="2861"/>
                  </a:lnTo>
                  <a:lnTo>
                    <a:pt x="602" y="2258"/>
                  </a:lnTo>
                  <a:lnTo>
                    <a:pt x="1054" y="1656"/>
                  </a:lnTo>
                  <a:lnTo>
                    <a:pt x="1656" y="1205"/>
                  </a:lnTo>
                  <a:lnTo>
                    <a:pt x="2258" y="904"/>
                  </a:lnTo>
                  <a:lnTo>
                    <a:pt x="3011" y="753"/>
                  </a:lnTo>
                  <a:lnTo>
                    <a:pt x="3011" y="753"/>
                  </a:lnTo>
                  <a:lnTo>
                    <a:pt x="5570" y="452"/>
                  </a:lnTo>
                  <a:lnTo>
                    <a:pt x="8430" y="151"/>
                  </a:lnTo>
                  <a:lnTo>
                    <a:pt x="8430" y="151"/>
                  </a:lnTo>
                  <a:lnTo>
                    <a:pt x="13398" y="0"/>
                  </a:lnTo>
                  <a:lnTo>
                    <a:pt x="15807" y="0"/>
                  </a:lnTo>
                  <a:lnTo>
                    <a:pt x="18215" y="151"/>
                  </a:lnTo>
                  <a:lnTo>
                    <a:pt x="18215" y="151"/>
                  </a:lnTo>
                  <a:lnTo>
                    <a:pt x="21076" y="603"/>
                  </a:lnTo>
                  <a:lnTo>
                    <a:pt x="23785" y="904"/>
                  </a:lnTo>
                  <a:lnTo>
                    <a:pt x="23785" y="904"/>
                  </a:lnTo>
                  <a:lnTo>
                    <a:pt x="24689" y="1205"/>
                  </a:lnTo>
                  <a:lnTo>
                    <a:pt x="25441" y="1506"/>
                  </a:lnTo>
                  <a:lnTo>
                    <a:pt x="26043" y="1957"/>
                  </a:lnTo>
                  <a:lnTo>
                    <a:pt x="26646" y="2560"/>
                  </a:lnTo>
                  <a:lnTo>
                    <a:pt x="27097" y="3312"/>
                  </a:lnTo>
                  <a:lnTo>
                    <a:pt x="27549" y="4065"/>
                  </a:lnTo>
                  <a:lnTo>
                    <a:pt x="27699" y="4818"/>
                  </a:lnTo>
                  <a:lnTo>
                    <a:pt x="27850" y="57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3712486" y="2181607"/>
              <a:ext cx="63866" cy="150722"/>
            </a:xfrm>
            <a:custGeom>
              <a:avLst/>
              <a:gdLst/>
              <a:ahLst/>
              <a:cxnLst/>
              <a:rect l="l" t="t" r="r" b="b"/>
              <a:pathLst>
                <a:path w="3764" h="8883" extrusionOk="0">
                  <a:moveTo>
                    <a:pt x="602" y="1"/>
                  </a:moveTo>
                  <a:lnTo>
                    <a:pt x="151" y="1055"/>
                  </a:lnTo>
                  <a:lnTo>
                    <a:pt x="0" y="2109"/>
                  </a:lnTo>
                  <a:lnTo>
                    <a:pt x="0" y="3313"/>
                  </a:lnTo>
                  <a:lnTo>
                    <a:pt x="301" y="4668"/>
                  </a:lnTo>
                  <a:lnTo>
                    <a:pt x="753" y="5872"/>
                  </a:lnTo>
                  <a:lnTo>
                    <a:pt x="1355" y="7076"/>
                  </a:lnTo>
                  <a:lnTo>
                    <a:pt x="2258" y="7980"/>
                  </a:lnTo>
                  <a:lnTo>
                    <a:pt x="3463" y="8883"/>
                  </a:lnTo>
                  <a:lnTo>
                    <a:pt x="3764" y="6173"/>
                  </a:lnTo>
                  <a:lnTo>
                    <a:pt x="3764" y="3614"/>
                  </a:lnTo>
                  <a:lnTo>
                    <a:pt x="2258" y="1807"/>
                  </a:lnTo>
                  <a:lnTo>
                    <a:pt x="1506" y="904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3712486" y="2181607"/>
              <a:ext cx="63866" cy="150722"/>
            </a:xfrm>
            <a:custGeom>
              <a:avLst/>
              <a:gdLst/>
              <a:ahLst/>
              <a:cxnLst/>
              <a:rect l="l" t="t" r="r" b="b"/>
              <a:pathLst>
                <a:path w="3764" h="8883" fill="none" extrusionOk="0">
                  <a:moveTo>
                    <a:pt x="602" y="1"/>
                  </a:moveTo>
                  <a:lnTo>
                    <a:pt x="602" y="1"/>
                  </a:lnTo>
                  <a:lnTo>
                    <a:pt x="151" y="1055"/>
                  </a:lnTo>
                  <a:lnTo>
                    <a:pt x="0" y="2109"/>
                  </a:lnTo>
                  <a:lnTo>
                    <a:pt x="0" y="3313"/>
                  </a:lnTo>
                  <a:lnTo>
                    <a:pt x="301" y="4668"/>
                  </a:lnTo>
                  <a:lnTo>
                    <a:pt x="753" y="5872"/>
                  </a:lnTo>
                  <a:lnTo>
                    <a:pt x="1355" y="7076"/>
                  </a:lnTo>
                  <a:lnTo>
                    <a:pt x="2258" y="7980"/>
                  </a:lnTo>
                  <a:lnTo>
                    <a:pt x="3463" y="8883"/>
                  </a:lnTo>
                  <a:lnTo>
                    <a:pt x="3463" y="8883"/>
                  </a:lnTo>
                  <a:lnTo>
                    <a:pt x="3764" y="6173"/>
                  </a:lnTo>
                  <a:lnTo>
                    <a:pt x="3764" y="3614"/>
                  </a:lnTo>
                  <a:lnTo>
                    <a:pt x="3764" y="3614"/>
                  </a:lnTo>
                  <a:lnTo>
                    <a:pt x="2258" y="1807"/>
                  </a:lnTo>
                  <a:lnTo>
                    <a:pt x="1506" y="904"/>
                  </a:lnTo>
                  <a:lnTo>
                    <a:pt x="6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3715032" y="2102437"/>
              <a:ext cx="309080" cy="365276"/>
            </a:xfrm>
            <a:custGeom>
              <a:avLst/>
              <a:gdLst/>
              <a:ahLst/>
              <a:cxnLst/>
              <a:rect l="l" t="t" r="r" b="b"/>
              <a:pathLst>
                <a:path w="18216" h="21528" extrusionOk="0">
                  <a:moveTo>
                    <a:pt x="5270" y="0"/>
                  </a:moveTo>
                  <a:lnTo>
                    <a:pt x="1" y="1205"/>
                  </a:lnTo>
                  <a:lnTo>
                    <a:pt x="904" y="4968"/>
                  </a:lnTo>
                  <a:lnTo>
                    <a:pt x="1958" y="8581"/>
                  </a:lnTo>
                  <a:lnTo>
                    <a:pt x="3313" y="12344"/>
                  </a:lnTo>
                  <a:lnTo>
                    <a:pt x="4818" y="15957"/>
                  </a:lnTo>
                  <a:lnTo>
                    <a:pt x="5571" y="17764"/>
                  </a:lnTo>
                  <a:lnTo>
                    <a:pt x="6624" y="19570"/>
                  </a:lnTo>
                  <a:lnTo>
                    <a:pt x="7377" y="20474"/>
                  </a:lnTo>
                  <a:lnTo>
                    <a:pt x="7829" y="20925"/>
                  </a:lnTo>
                  <a:lnTo>
                    <a:pt x="8431" y="21226"/>
                  </a:lnTo>
                  <a:lnTo>
                    <a:pt x="9184" y="21377"/>
                  </a:lnTo>
                  <a:lnTo>
                    <a:pt x="9786" y="21527"/>
                  </a:lnTo>
                  <a:lnTo>
                    <a:pt x="10840" y="21377"/>
                  </a:lnTo>
                  <a:lnTo>
                    <a:pt x="11743" y="21076"/>
                  </a:lnTo>
                  <a:lnTo>
                    <a:pt x="12345" y="20624"/>
                  </a:lnTo>
                  <a:lnTo>
                    <a:pt x="13399" y="19871"/>
                  </a:lnTo>
                  <a:lnTo>
                    <a:pt x="14904" y="18366"/>
                  </a:lnTo>
                  <a:lnTo>
                    <a:pt x="16108" y="16861"/>
                  </a:lnTo>
                  <a:lnTo>
                    <a:pt x="17162" y="15205"/>
                  </a:lnTo>
                  <a:lnTo>
                    <a:pt x="18216" y="13398"/>
                  </a:lnTo>
                  <a:lnTo>
                    <a:pt x="15958" y="11893"/>
                  </a:lnTo>
                  <a:lnTo>
                    <a:pt x="13399" y="14301"/>
                  </a:lnTo>
                  <a:lnTo>
                    <a:pt x="12044" y="15506"/>
                  </a:lnTo>
                  <a:lnTo>
                    <a:pt x="10689" y="16409"/>
                  </a:lnTo>
                  <a:lnTo>
                    <a:pt x="10547" y="16480"/>
                  </a:lnTo>
                  <a:lnTo>
                    <a:pt x="10547" y="16480"/>
                  </a:lnTo>
                  <a:lnTo>
                    <a:pt x="9485" y="14000"/>
                  </a:lnTo>
                  <a:lnTo>
                    <a:pt x="8280" y="10538"/>
                  </a:lnTo>
                  <a:lnTo>
                    <a:pt x="7227" y="7076"/>
                  </a:lnTo>
                  <a:lnTo>
                    <a:pt x="5270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3653728" y="2000259"/>
              <a:ext cx="189035" cy="265660"/>
            </a:xfrm>
            <a:custGeom>
              <a:avLst/>
              <a:gdLst/>
              <a:ahLst/>
              <a:cxnLst/>
              <a:rect l="l" t="t" r="r" b="b"/>
              <a:pathLst>
                <a:path w="11141" h="15657" extrusionOk="0">
                  <a:moveTo>
                    <a:pt x="4065" y="1"/>
                  </a:moveTo>
                  <a:lnTo>
                    <a:pt x="3162" y="151"/>
                  </a:lnTo>
                  <a:lnTo>
                    <a:pt x="2259" y="753"/>
                  </a:lnTo>
                  <a:lnTo>
                    <a:pt x="1356" y="1506"/>
                  </a:lnTo>
                  <a:lnTo>
                    <a:pt x="603" y="2560"/>
                  </a:lnTo>
                  <a:lnTo>
                    <a:pt x="151" y="3915"/>
                  </a:lnTo>
                  <a:lnTo>
                    <a:pt x="1" y="4517"/>
                  </a:lnTo>
                  <a:lnTo>
                    <a:pt x="1" y="5119"/>
                  </a:lnTo>
                  <a:lnTo>
                    <a:pt x="151" y="6926"/>
                  </a:lnTo>
                  <a:lnTo>
                    <a:pt x="603" y="8883"/>
                  </a:lnTo>
                  <a:lnTo>
                    <a:pt x="1205" y="10840"/>
                  </a:lnTo>
                  <a:lnTo>
                    <a:pt x="2560" y="14151"/>
                  </a:lnTo>
                  <a:lnTo>
                    <a:pt x="3162" y="15657"/>
                  </a:lnTo>
                  <a:lnTo>
                    <a:pt x="11141" y="10388"/>
                  </a:lnTo>
                  <a:lnTo>
                    <a:pt x="10990" y="9485"/>
                  </a:lnTo>
                  <a:lnTo>
                    <a:pt x="10237" y="7227"/>
                  </a:lnTo>
                  <a:lnTo>
                    <a:pt x="9635" y="5721"/>
                  </a:lnTo>
                  <a:lnTo>
                    <a:pt x="9033" y="4216"/>
                  </a:lnTo>
                  <a:lnTo>
                    <a:pt x="8130" y="2861"/>
                  </a:lnTo>
                  <a:lnTo>
                    <a:pt x="7227" y="1506"/>
                  </a:lnTo>
                  <a:lnTo>
                    <a:pt x="6173" y="603"/>
                  </a:lnTo>
                  <a:lnTo>
                    <a:pt x="5119" y="151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3965353" y="2237804"/>
              <a:ext cx="66428" cy="109848"/>
            </a:xfrm>
            <a:custGeom>
              <a:avLst/>
              <a:gdLst/>
              <a:ahLst/>
              <a:cxnLst/>
              <a:rect l="l" t="t" r="r" b="b"/>
              <a:pathLst>
                <a:path w="3915" h="6474" extrusionOk="0">
                  <a:moveTo>
                    <a:pt x="3011" y="1"/>
                  </a:moveTo>
                  <a:lnTo>
                    <a:pt x="2861" y="151"/>
                  </a:lnTo>
                  <a:lnTo>
                    <a:pt x="2560" y="1055"/>
                  </a:lnTo>
                  <a:lnTo>
                    <a:pt x="1958" y="1958"/>
                  </a:lnTo>
                  <a:lnTo>
                    <a:pt x="753" y="3764"/>
                  </a:lnTo>
                  <a:lnTo>
                    <a:pt x="302" y="4517"/>
                  </a:lnTo>
                  <a:lnTo>
                    <a:pt x="1" y="5270"/>
                  </a:lnTo>
                  <a:lnTo>
                    <a:pt x="1" y="5571"/>
                  </a:lnTo>
                  <a:lnTo>
                    <a:pt x="1" y="5872"/>
                  </a:lnTo>
                  <a:lnTo>
                    <a:pt x="302" y="6173"/>
                  </a:lnTo>
                  <a:lnTo>
                    <a:pt x="603" y="6323"/>
                  </a:lnTo>
                  <a:lnTo>
                    <a:pt x="1054" y="6474"/>
                  </a:lnTo>
                  <a:lnTo>
                    <a:pt x="1656" y="6323"/>
                  </a:lnTo>
                  <a:lnTo>
                    <a:pt x="2108" y="6022"/>
                  </a:lnTo>
                  <a:lnTo>
                    <a:pt x="2710" y="5571"/>
                  </a:lnTo>
                  <a:lnTo>
                    <a:pt x="3463" y="4517"/>
                  </a:lnTo>
                  <a:lnTo>
                    <a:pt x="3764" y="4216"/>
                  </a:lnTo>
                  <a:lnTo>
                    <a:pt x="3915" y="3764"/>
                  </a:lnTo>
                  <a:lnTo>
                    <a:pt x="3915" y="3463"/>
                  </a:lnTo>
                  <a:lnTo>
                    <a:pt x="3613" y="2861"/>
                  </a:lnTo>
                  <a:lnTo>
                    <a:pt x="3463" y="2108"/>
                  </a:lnTo>
                  <a:lnTo>
                    <a:pt x="3312" y="1657"/>
                  </a:lnTo>
                  <a:lnTo>
                    <a:pt x="3463" y="904"/>
                  </a:lnTo>
                  <a:lnTo>
                    <a:pt x="3463" y="452"/>
                  </a:lnTo>
                  <a:lnTo>
                    <a:pt x="3162" y="151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3967915" y="2260795"/>
              <a:ext cx="91964" cy="89419"/>
            </a:xfrm>
            <a:custGeom>
              <a:avLst/>
              <a:gdLst/>
              <a:ahLst/>
              <a:cxnLst/>
              <a:rect l="l" t="t" r="r" b="b"/>
              <a:pathLst>
                <a:path w="5420" h="5270" extrusionOk="0">
                  <a:moveTo>
                    <a:pt x="4366" y="1"/>
                  </a:moveTo>
                  <a:lnTo>
                    <a:pt x="4065" y="151"/>
                  </a:lnTo>
                  <a:lnTo>
                    <a:pt x="3764" y="302"/>
                  </a:lnTo>
                  <a:lnTo>
                    <a:pt x="3312" y="904"/>
                  </a:lnTo>
                  <a:lnTo>
                    <a:pt x="2860" y="1356"/>
                  </a:lnTo>
                  <a:lnTo>
                    <a:pt x="2710" y="1356"/>
                  </a:lnTo>
                  <a:lnTo>
                    <a:pt x="1957" y="1657"/>
                  </a:lnTo>
                  <a:lnTo>
                    <a:pt x="1054" y="2409"/>
                  </a:lnTo>
                  <a:lnTo>
                    <a:pt x="0" y="3764"/>
                  </a:lnTo>
                  <a:lnTo>
                    <a:pt x="1656" y="5270"/>
                  </a:lnTo>
                  <a:lnTo>
                    <a:pt x="2258" y="5270"/>
                  </a:lnTo>
                  <a:lnTo>
                    <a:pt x="3011" y="4968"/>
                  </a:lnTo>
                  <a:lnTo>
                    <a:pt x="3613" y="4818"/>
                  </a:lnTo>
                  <a:lnTo>
                    <a:pt x="4215" y="4517"/>
                  </a:lnTo>
                  <a:lnTo>
                    <a:pt x="4817" y="4065"/>
                  </a:lnTo>
                  <a:lnTo>
                    <a:pt x="4968" y="3915"/>
                  </a:lnTo>
                  <a:lnTo>
                    <a:pt x="5269" y="3463"/>
                  </a:lnTo>
                  <a:lnTo>
                    <a:pt x="5419" y="3011"/>
                  </a:lnTo>
                  <a:lnTo>
                    <a:pt x="5269" y="1807"/>
                  </a:lnTo>
                  <a:lnTo>
                    <a:pt x="5118" y="904"/>
                  </a:lnTo>
                  <a:lnTo>
                    <a:pt x="4817" y="452"/>
                  </a:lnTo>
                  <a:lnTo>
                    <a:pt x="4667" y="151"/>
                  </a:lnTo>
                  <a:lnTo>
                    <a:pt x="436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3454496" y="1571150"/>
              <a:ext cx="258008" cy="344831"/>
            </a:xfrm>
            <a:custGeom>
              <a:avLst/>
              <a:gdLst/>
              <a:ahLst/>
              <a:cxnLst/>
              <a:rect l="l" t="t" r="r" b="b"/>
              <a:pathLst>
                <a:path w="15206" h="20323" extrusionOk="0">
                  <a:moveTo>
                    <a:pt x="7377" y="0"/>
                  </a:moveTo>
                  <a:lnTo>
                    <a:pt x="6474" y="151"/>
                  </a:lnTo>
                  <a:lnTo>
                    <a:pt x="5571" y="301"/>
                  </a:lnTo>
                  <a:lnTo>
                    <a:pt x="4818" y="602"/>
                  </a:lnTo>
                  <a:lnTo>
                    <a:pt x="4065" y="1054"/>
                  </a:lnTo>
                  <a:lnTo>
                    <a:pt x="3313" y="1506"/>
                  </a:lnTo>
                  <a:lnTo>
                    <a:pt x="2710" y="2108"/>
                  </a:lnTo>
                  <a:lnTo>
                    <a:pt x="2108" y="2860"/>
                  </a:lnTo>
                  <a:lnTo>
                    <a:pt x="1506" y="3613"/>
                  </a:lnTo>
                  <a:lnTo>
                    <a:pt x="1205" y="4366"/>
                  </a:lnTo>
                  <a:lnTo>
                    <a:pt x="904" y="5269"/>
                  </a:lnTo>
                  <a:lnTo>
                    <a:pt x="603" y="6323"/>
                  </a:lnTo>
                  <a:lnTo>
                    <a:pt x="151" y="9635"/>
                  </a:lnTo>
                  <a:lnTo>
                    <a:pt x="1" y="10990"/>
                  </a:lnTo>
                  <a:lnTo>
                    <a:pt x="1" y="12344"/>
                  </a:lnTo>
                  <a:lnTo>
                    <a:pt x="151" y="13549"/>
                  </a:lnTo>
                  <a:lnTo>
                    <a:pt x="452" y="14602"/>
                  </a:lnTo>
                  <a:lnTo>
                    <a:pt x="904" y="15656"/>
                  </a:lnTo>
                  <a:lnTo>
                    <a:pt x="1506" y="16861"/>
                  </a:lnTo>
                  <a:lnTo>
                    <a:pt x="2108" y="17764"/>
                  </a:lnTo>
                  <a:lnTo>
                    <a:pt x="2861" y="18366"/>
                  </a:lnTo>
                  <a:lnTo>
                    <a:pt x="3614" y="18968"/>
                  </a:lnTo>
                  <a:lnTo>
                    <a:pt x="4366" y="19570"/>
                  </a:lnTo>
                  <a:lnTo>
                    <a:pt x="5270" y="19871"/>
                  </a:lnTo>
                  <a:lnTo>
                    <a:pt x="6022" y="20172"/>
                  </a:lnTo>
                  <a:lnTo>
                    <a:pt x="6926" y="20323"/>
                  </a:lnTo>
                  <a:lnTo>
                    <a:pt x="8732" y="20323"/>
                  </a:lnTo>
                  <a:lnTo>
                    <a:pt x="9485" y="20022"/>
                  </a:lnTo>
                  <a:lnTo>
                    <a:pt x="10388" y="19721"/>
                  </a:lnTo>
                  <a:lnTo>
                    <a:pt x="11141" y="19269"/>
                  </a:lnTo>
                  <a:lnTo>
                    <a:pt x="11743" y="18818"/>
                  </a:lnTo>
                  <a:lnTo>
                    <a:pt x="12496" y="18215"/>
                  </a:lnTo>
                  <a:lnTo>
                    <a:pt x="13098" y="17463"/>
                  </a:lnTo>
                  <a:lnTo>
                    <a:pt x="13549" y="16559"/>
                  </a:lnTo>
                  <a:lnTo>
                    <a:pt x="14151" y="14753"/>
                  </a:lnTo>
                  <a:lnTo>
                    <a:pt x="14754" y="12796"/>
                  </a:lnTo>
                  <a:lnTo>
                    <a:pt x="15055" y="10538"/>
                  </a:lnTo>
                  <a:lnTo>
                    <a:pt x="15205" y="8430"/>
                  </a:lnTo>
                  <a:lnTo>
                    <a:pt x="14904" y="6323"/>
                  </a:lnTo>
                  <a:lnTo>
                    <a:pt x="14754" y="5269"/>
                  </a:lnTo>
                  <a:lnTo>
                    <a:pt x="14302" y="4366"/>
                  </a:lnTo>
                  <a:lnTo>
                    <a:pt x="13850" y="3463"/>
                  </a:lnTo>
                  <a:lnTo>
                    <a:pt x="13248" y="2559"/>
                  </a:lnTo>
                  <a:lnTo>
                    <a:pt x="12646" y="1807"/>
                  </a:lnTo>
                  <a:lnTo>
                    <a:pt x="11893" y="1205"/>
                  </a:lnTo>
                  <a:lnTo>
                    <a:pt x="10990" y="753"/>
                  </a:lnTo>
                  <a:lnTo>
                    <a:pt x="10087" y="301"/>
                  </a:lnTo>
                  <a:lnTo>
                    <a:pt x="9184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3454496" y="1571150"/>
              <a:ext cx="258008" cy="344831"/>
            </a:xfrm>
            <a:custGeom>
              <a:avLst/>
              <a:gdLst/>
              <a:ahLst/>
              <a:cxnLst/>
              <a:rect l="l" t="t" r="r" b="b"/>
              <a:pathLst>
                <a:path w="15206" h="20323" fill="none" extrusionOk="0">
                  <a:moveTo>
                    <a:pt x="603" y="6323"/>
                  </a:moveTo>
                  <a:lnTo>
                    <a:pt x="603" y="6323"/>
                  </a:lnTo>
                  <a:lnTo>
                    <a:pt x="151" y="9635"/>
                  </a:lnTo>
                  <a:lnTo>
                    <a:pt x="1" y="10990"/>
                  </a:lnTo>
                  <a:lnTo>
                    <a:pt x="1" y="12344"/>
                  </a:lnTo>
                  <a:lnTo>
                    <a:pt x="151" y="13549"/>
                  </a:lnTo>
                  <a:lnTo>
                    <a:pt x="452" y="14602"/>
                  </a:lnTo>
                  <a:lnTo>
                    <a:pt x="904" y="15656"/>
                  </a:lnTo>
                  <a:lnTo>
                    <a:pt x="1506" y="16861"/>
                  </a:lnTo>
                  <a:lnTo>
                    <a:pt x="1506" y="16861"/>
                  </a:lnTo>
                  <a:lnTo>
                    <a:pt x="2108" y="17764"/>
                  </a:lnTo>
                  <a:lnTo>
                    <a:pt x="2861" y="18366"/>
                  </a:lnTo>
                  <a:lnTo>
                    <a:pt x="3614" y="18968"/>
                  </a:lnTo>
                  <a:lnTo>
                    <a:pt x="4366" y="19570"/>
                  </a:lnTo>
                  <a:lnTo>
                    <a:pt x="5270" y="19871"/>
                  </a:lnTo>
                  <a:lnTo>
                    <a:pt x="6022" y="20172"/>
                  </a:lnTo>
                  <a:lnTo>
                    <a:pt x="6926" y="20323"/>
                  </a:lnTo>
                  <a:lnTo>
                    <a:pt x="7829" y="20323"/>
                  </a:lnTo>
                  <a:lnTo>
                    <a:pt x="8732" y="20323"/>
                  </a:lnTo>
                  <a:lnTo>
                    <a:pt x="9485" y="20022"/>
                  </a:lnTo>
                  <a:lnTo>
                    <a:pt x="10388" y="19721"/>
                  </a:lnTo>
                  <a:lnTo>
                    <a:pt x="11141" y="19269"/>
                  </a:lnTo>
                  <a:lnTo>
                    <a:pt x="11743" y="18818"/>
                  </a:lnTo>
                  <a:lnTo>
                    <a:pt x="12496" y="18215"/>
                  </a:lnTo>
                  <a:lnTo>
                    <a:pt x="13098" y="17463"/>
                  </a:lnTo>
                  <a:lnTo>
                    <a:pt x="13549" y="16559"/>
                  </a:lnTo>
                  <a:lnTo>
                    <a:pt x="13549" y="16559"/>
                  </a:lnTo>
                  <a:lnTo>
                    <a:pt x="14151" y="14753"/>
                  </a:lnTo>
                  <a:lnTo>
                    <a:pt x="14754" y="12796"/>
                  </a:lnTo>
                  <a:lnTo>
                    <a:pt x="15055" y="10538"/>
                  </a:lnTo>
                  <a:lnTo>
                    <a:pt x="15205" y="8430"/>
                  </a:lnTo>
                  <a:lnTo>
                    <a:pt x="14904" y="6323"/>
                  </a:lnTo>
                  <a:lnTo>
                    <a:pt x="14754" y="5269"/>
                  </a:lnTo>
                  <a:lnTo>
                    <a:pt x="14302" y="4366"/>
                  </a:lnTo>
                  <a:lnTo>
                    <a:pt x="13850" y="3463"/>
                  </a:lnTo>
                  <a:lnTo>
                    <a:pt x="13248" y="2559"/>
                  </a:lnTo>
                  <a:lnTo>
                    <a:pt x="12646" y="1807"/>
                  </a:lnTo>
                  <a:lnTo>
                    <a:pt x="11893" y="1205"/>
                  </a:lnTo>
                  <a:lnTo>
                    <a:pt x="11893" y="1205"/>
                  </a:lnTo>
                  <a:lnTo>
                    <a:pt x="10990" y="753"/>
                  </a:lnTo>
                  <a:lnTo>
                    <a:pt x="10087" y="301"/>
                  </a:lnTo>
                  <a:lnTo>
                    <a:pt x="9184" y="151"/>
                  </a:lnTo>
                  <a:lnTo>
                    <a:pt x="8280" y="0"/>
                  </a:lnTo>
                  <a:lnTo>
                    <a:pt x="7377" y="0"/>
                  </a:lnTo>
                  <a:lnTo>
                    <a:pt x="6474" y="151"/>
                  </a:lnTo>
                  <a:lnTo>
                    <a:pt x="5571" y="301"/>
                  </a:lnTo>
                  <a:lnTo>
                    <a:pt x="4818" y="602"/>
                  </a:lnTo>
                  <a:lnTo>
                    <a:pt x="4065" y="1054"/>
                  </a:lnTo>
                  <a:lnTo>
                    <a:pt x="3313" y="1506"/>
                  </a:lnTo>
                  <a:lnTo>
                    <a:pt x="2710" y="2108"/>
                  </a:lnTo>
                  <a:lnTo>
                    <a:pt x="2108" y="2860"/>
                  </a:lnTo>
                  <a:lnTo>
                    <a:pt x="1506" y="3613"/>
                  </a:lnTo>
                  <a:lnTo>
                    <a:pt x="1205" y="4366"/>
                  </a:lnTo>
                  <a:lnTo>
                    <a:pt x="904" y="5269"/>
                  </a:lnTo>
                  <a:lnTo>
                    <a:pt x="603" y="63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3377870" y="1555812"/>
              <a:ext cx="334633" cy="334633"/>
            </a:xfrm>
            <a:custGeom>
              <a:avLst/>
              <a:gdLst/>
              <a:ahLst/>
              <a:cxnLst/>
              <a:rect l="l" t="t" r="r" b="b"/>
              <a:pathLst>
                <a:path w="19722" h="19722" extrusionOk="0">
                  <a:moveTo>
                    <a:pt x="10538" y="1"/>
                  </a:moveTo>
                  <a:lnTo>
                    <a:pt x="9635" y="152"/>
                  </a:lnTo>
                  <a:lnTo>
                    <a:pt x="8732" y="302"/>
                  </a:lnTo>
                  <a:lnTo>
                    <a:pt x="8130" y="603"/>
                  </a:lnTo>
                  <a:lnTo>
                    <a:pt x="7076" y="1205"/>
                  </a:lnTo>
                  <a:lnTo>
                    <a:pt x="6323" y="1958"/>
                  </a:lnTo>
                  <a:lnTo>
                    <a:pt x="5872" y="2711"/>
                  </a:lnTo>
                  <a:lnTo>
                    <a:pt x="5721" y="3313"/>
                  </a:lnTo>
                  <a:lnTo>
                    <a:pt x="5721" y="3915"/>
                  </a:lnTo>
                  <a:lnTo>
                    <a:pt x="5269" y="4066"/>
                  </a:lnTo>
                  <a:lnTo>
                    <a:pt x="4818" y="4517"/>
                  </a:lnTo>
                  <a:lnTo>
                    <a:pt x="3312" y="5721"/>
                  </a:lnTo>
                  <a:lnTo>
                    <a:pt x="2560" y="6625"/>
                  </a:lnTo>
                  <a:lnTo>
                    <a:pt x="1807" y="7678"/>
                  </a:lnTo>
                  <a:lnTo>
                    <a:pt x="1054" y="8732"/>
                  </a:lnTo>
                  <a:lnTo>
                    <a:pt x="452" y="9937"/>
                  </a:lnTo>
                  <a:lnTo>
                    <a:pt x="151" y="11141"/>
                  </a:lnTo>
                  <a:lnTo>
                    <a:pt x="1" y="12345"/>
                  </a:lnTo>
                  <a:lnTo>
                    <a:pt x="151" y="13549"/>
                  </a:lnTo>
                  <a:lnTo>
                    <a:pt x="302" y="14152"/>
                  </a:lnTo>
                  <a:lnTo>
                    <a:pt x="603" y="14754"/>
                  </a:lnTo>
                  <a:lnTo>
                    <a:pt x="1054" y="15356"/>
                  </a:lnTo>
                  <a:lnTo>
                    <a:pt x="1506" y="15958"/>
                  </a:lnTo>
                  <a:lnTo>
                    <a:pt x="2259" y="16560"/>
                  </a:lnTo>
                  <a:lnTo>
                    <a:pt x="3011" y="17012"/>
                  </a:lnTo>
                  <a:lnTo>
                    <a:pt x="4818" y="18066"/>
                  </a:lnTo>
                  <a:lnTo>
                    <a:pt x="7377" y="18818"/>
                  </a:lnTo>
                  <a:lnTo>
                    <a:pt x="9936" y="19420"/>
                  </a:lnTo>
                  <a:lnTo>
                    <a:pt x="11893" y="19722"/>
                  </a:lnTo>
                  <a:lnTo>
                    <a:pt x="13549" y="19722"/>
                  </a:lnTo>
                  <a:lnTo>
                    <a:pt x="14904" y="19420"/>
                  </a:lnTo>
                  <a:lnTo>
                    <a:pt x="15807" y="18818"/>
                  </a:lnTo>
                  <a:lnTo>
                    <a:pt x="16409" y="18216"/>
                  </a:lnTo>
                  <a:lnTo>
                    <a:pt x="16861" y="17463"/>
                  </a:lnTo>
                  <a:lnTo>
                    <a:pt x="17012" y="16560"/>
                  </a:lnTo>
                  <a:lnTo>
                    <a:pt x="17012" y="15657"/>
                  </a:lnTo>
                  <a:lnTo>
                    <a:pt x="16861" y="14603"/>
                  </a:lnTo>
                  <a:lnTo>
                    <a:pt x="16409" y="12947"/>
                  </a:lnTo>
                  <a:lnTo>
                    <a:pt x="15807" y="11592"/>
                  </a:lnTo>
                  <a:lnTo>
                    <a:pt x="15657" y="11141"/>
                  </a:lnTo>
                  <a:lnTo>
                    <a:pt x="17162" y="9937"/>
                  </a:lnTo>
                  <a:lnTo>
                    <a:pt x="17915" y="9334"/>
                  </a:lnTo>
                  <a:lnTo>
                    <a:pt x="18517" y="8582"/>
                  </a:lnTo>
                  <a:lnTo>
                    <a:pt x="19119" y="7829"/>
                  </a:lnTo>
                  <a:lnTo>
                    <a:pt x="19420" y="6926"/>
                  </a:lnTo>
                  <a:lnTo>
                    <a:pt x="19721" y="6023"/>
                  </a:lnTo>
                  <a:lnTo>
                    <a:pt x="19721" y="5119"/>
                  </a:lnTo>
                  <a:lnTo>
                    <a:pt x="19571" y="4066"/>
                  </a:lnTo>
                  <a:lnTo>
                    <a:pt x="19119" y="3162"/>
                  </a:lnTo>
                  <a:lnTo>
                    <a:pt x="18366" y="2259"/>
                  </a:lnTo>
                  <a:lnTo>
                    <a:pt x="17313" y="1506"/>
                  </a:lnTo>
                  <a:lnTo>
                    <a:pt x="16108" y="904"/>
                  </a:lnTo>
                  <a:lnTo>
                    <a:pt x="14753" y="453"/>
                  </a:lnTo>
                  <a:lnTo>
                    <a:pt x="132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3377870" y="1555812"/>
              <a:ext cx="334633" cy="334633"/>
            </a:xfrm>
            <a:custGeom>
              <a:avLst/>
              <a:gdLst/>
              <a:ahLst/>
              <a:cxnLst/>
              <a:rect l="l" t="t" r="r" b="b"/>
              <a:pathLst>
                <a:path w="19722" h="19722" fill="none" extrusionOk="0">
                  <a:moveTo>
                    <a:pt x="15657" y="11141"/>
                  </a:moveTo>
                  <a:lnTo>
                    <a:pt x="15657" y="11141"/>
                  </a:lnTo>
                  <a:lnTo>
                    <a:pt x="17162" y="9937"/>
                  </a:lnTo>
                  <a:lnTo>
                    <a:pt x="17915" y="9334"/>
                  </a:lnTo>
                  <a:lnTo>
                    <a:pt x="18517" y="8582"/>
                  </a:lnTo>
                  <a:lnTo>
                    <a:pt x="19119" y="7829"/>
                  </a:lnTo>
                  <a:lnTo>
                    <a:pt x="19420" y="6926"/>
                  </a:lnTo>
                  <a:lnTo>
                    <a:pt x="19721" y="6023"/>
                  </a:lnTo>
                  <a:lnTo>
                    <a:pt x="19721" y="5119"/>
                  </a:lnTo>
                  <a:lnTo>
                    <a:pt x="19721" y="5119"/>
                  </a:lnTo>
                  <a:lnTo>
                    <a:pt x="19571" y="4066"/>
                  </a:lnTo>
                  <a:lnTo>
                    <a:pt x="19119" y="3162"/>
                  </a:lnTo>
                  <a:lnTo>
                    <a:pt x="18366" y="2259"/>
                  </a:lnTo>
                  <a:lnTo>
                    <a:pt x="17313" y="1506"/>
                  </a:lnTo>
                  <a:lnTo>
                    <a:pt x="16108" y="904"/>
                  </a:lnTo>
                  <a:lnTo>
                    <a:pt x="14753" y="453"/>
                  </a:lnTo>
                  <a:lnTo>
                    <a:pt x="13248" y="1"/>
                  </a:lnTo>
                  <a:lnTo>
                    <a:pt x="11592" y="1"/>
                  </a:lnTo>
                  <a:lnTo>
                    <a:pt x="11592" y="1"/>
                  </a:lnTo>
                  <a:lnTo>
                    <a:pt x="10538" y="1"/>
                  </a:lnTo>
                  <a:lnTo>
                    <a:pt x="9635" y="152"/>
                  </a:lnTo>
                  <a:lnTo>
                    <a:pt x="8732" y="302"/>
                  </a:lnTo>
                  <a:lnTo>
                    <a:pt x="8130" y="603"/>
                  </a:lnTo>
                  <a:lnTo>
                    <a:pt x="7076" y="1205"/>
                  </a:lnTo>
                  <a:lnTo>
                    <a:pt x="6323" y="1958"/>
                  </a:lnTo>
                  <a:lnTo>
                    <a:pt x="5872" y="2711"/>
                  </a:lnTo>
                  <a:lnTo>
                    <a:pt x="5721" y="3313"/>
                  </a:lnTo>
                  <a:lnTo>
                    <a:pt x="5721" y="3915"/>
                  </a:lnTo>
                  <a:lnTo>
                    <a:pt x="5721" y="3915"/>
                  </a:lnTo>
                  <a:lnTo>
                    <a:pt x="5269" y="4066"/>
                  </a:lnTo>
                  <a:lnTo>
                    <a:pt x="4818" y="4517"/>
                  </a:lnTo>
                  <a:lnTo>
                    <a:pt x="3312" y="5721"/>
                  </a:lnTo>
                  <a:lnTo>
                    <a:pt x="2560" y="6625"/>
                  </a:lnTo>
                  <a:lnTo>
                    <a:pt x="1807" y="7678"/>
                  </a:lnTo>
                  <a:lnTo>
                    <a:pt x="1054" y="8732"/>
                  </a:lnTo>
                  <a:lnTo>
                    <a:pt x="452" y="9937"/>
                  </a:lnTo>
                  <a:lnTo>
                    <a:pt x="151" y="11141"/>
                  </a:lnTo>
                  <a:lnTo>
                    <a:pt x="1" y="12345"/>
                  </a:lnTo>
                  <a:lnTo>
                    <a:pt x="151" y="13549"/>
                  </a:lnTo>
                  <a:lnTo>
                    <a:pt x="302" y="14152"/>
                  </a:lnTo>
                  <a:lnTo>
                    <a:pt x="603" y="14754"/>
                  </a:lnTo>
                  <a:lnTo>
                    <a:pt x="1054" y="15356"/>
                  </a:lnTo>
                  <a:lnTo>
                    <a:pt x="1506" y="15958"/>
                  </a:lnTo>
                  <a:lnTo>
                    <a:pt x="2259" y="16560"/>
                  </a:lnTo>
                  <a:lnTo>
                    <a:pt x="3011" y="17012"/>
                  </a:lnTo>
                  <a:lnTo>
                    <a:pt x="4818" y="18066"/>
                  </a:lnTo>
                  <a:lnTo>
                    <a:pt x="7377" y="18818"/>
                  </a:lnTo>
                  <a:lnTo>
                    <a:pt x="7377" y="18818"/>
                  </a:lnTo>
                  <a:lnTo>
                    <a:pt x="9936" y="19420"/>
                  </a:lnTo>
                  <a:lnTo>
                    <a:pt x="11893" y="19722"/>
                  </a:lnTo>
                  <a:lnTo>
                    <a:pt x="13549" y="19722"/>
                  </a:lnTo>
                  <a:lnTo>
                    <a:pt x="14904" y="19420"/>
                  </a:lnTo>
                  <a:lnTo>
                    <a:pt x="15807" y="18818"/>
                  </a:lnTo>
                  <a:lnTo>
                    <a:pt x="16409" y="18216"/>
                  </a:lnTo>
                  <a:lnTo>
                    <a:pt x="16861" y="17463"/>
                  </a:lnTo>
                  <a:lnTo>
                    <a:pt x="17012" y="16560"/>
                  </a:lnTo>
                  <a:lnTo>
                    <a:pt x="17012" y="15657"/>
                  </a:lnTo>
                  <a:lnTo>
                    <a:pt x="16861" y="14603"/>
                  </a:lnTo>
                  <a:lnTo>
                    <a:pt x="16409" y="12947"/>
                  </a:lnTo>
                  <a:lnTo>
                    <a:pt x="15807" y="11592"/>
                  </a:lnTo>
                  <a:lnTo>
                    <a:pt x="15657" y="111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3426397" y="1629892"/>
              <a:ext cx="240124" cy="40892"/>
            </a:xfrm>
            <a:custGeom>
              <a:avLst/>
              <a:gdLst/>
              <a:ahLst/>
              <a:cxnLst/>
              <a:rect l="l" t="t" r="r" b="b"/>
              <a:pathLst>
                <a:path w="14152" h="2410" extrusionOk="0">
                  <a:moveTo>
                    <a:pt x="452" y="1"/>
                  </a:moveTo>
                  <a:lnTo>
                    <a:pt x="151" y="753"/>
                  </a:lnTo>
                  <a:lnTo>
                    <a:pt x="1" y="1355"/>
                  </a:lnTo>
                  <a:lnTo>
                    <a:pt x="1" y="1958"/>
                  </a:lnTo>
                  <a:lnTo>
                    <a:pt x="2259" y="2259"/>
                  </a:lnTo>
                  <a:lnTo>
                    <a:pt x="5721" y="2409"/>
                  </a:lnTo>
                  <a:lnTo>
                    <a:pt x="9334" y="2409"/>
                  </a:lnTo>
                  <a:lnTo>
                    <a:pt x="11141" y="2259"/>
                  </a:lnTo>
                  <a:lnTo>
                    <a:pt x="12646" y="2108"/>
                  </a:lnTo>
                  <a:lnTo>
                    <a:pt x="12947" y="1506"/>
                  </a:lnTo>
                  <a:lnTo>
                    <a:pt x="13399" y="904"/>
                  </a:lnTo>
                  <a:lnTo>
                    <a:pt x="14152" y="151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3421290" y="1499632"/>
              <a:ext cx="329526" cy="150705"/>
            </a:xfrm>
            <a:custGeom>
              <a:avLst/>
              <a:gdLst/>
              <a:ahLst/>
              <a:cxnLst/>
              <a:rect l="l" t="t" r="r" b="b"/>
              <a:pathLst>
                <a:path w="19421" h="8882" extrusionOk="0">
                  <a:moveTo>
                    <a:pt x="7979" y="0"/>
                  </a:moveTo>
                  <a:lnTo>
                    <a:pt x="6926" y="151"/>
                  </a:lnTo>
                  <a:lnTo>
                    <a:pt x="5872" y="301"/>
                  </a:lnTo>
                  <a:lnTo>
                    <a:pt x="4818" y="753"/>
                  </a:lnTo>
                  <a:lnTo>
                    <a:pt x="3915" y="1054"/>
                  </a:lnTo>
                  <a:lnTo>
                    <a:pt x="3162" y="1506"/>
                  </a:lnTo>
                  <a:lnTo>
                    <a:pt x="2409" y="2108"/>
                  </a:lnTo>
                  <a:lnTo>
                    <a:pt x="1807" y="2559"/>
                  </a:lnTo>
                  <a:lnTo>
                    <a:pt x="1205" y="3312"/>
                  </a:lnTo>
                  <a:lnTo>
                    <a:pt x="753" y="3914"/>
                  </a:lnTo>
                  <a:lnTo>
                    <a:pt x="452" y="4667"/>
                  </a:lnTo>
                  <a:lnTo>
                    <a:pt x="151" y="5269"/>
                  </a:lnTo>
                  <a:lnTo>
                    <a:pt x="1" y="6022"/>
                  </a:lnTo>
                  <a:lnTo>
                    <a:pt x="1" y="6774"/>
                  </a:lnTo>
                  <a:lnTo>
                    <a:pt x="1" y="7527"/>
                  </a:lnTo>
                  <a:lnTo>
                    <a:pt x="151" y="8280"/>
                  </a:lnTo>
                  <a:lnTo>
                    <a:pt x="302" y="8430"/>
                  </a:lnTo>
                  <a:lnTo>
                    <a:pt x="753" y="8581"/>
                  </a:lnTo>
                  <a:lnTo>
                    <a:pt x="2259" y="8731"/>
                  </a:lnTo>
                  <a:lnTo>
                    <a:pt x="4517" y="8882"/>
                  </a:lnTo>
                  <a:lnTo>
                    <a:pt x="7076" y="8882"/>
                  </a:lnTo>
                  <a:lnTo>
                    <a:pt x="12345" y="8731"/>
                  </a:lnTo>
                  <a:lnTo>
                    <a:pt x="16560" y="8280"/>
                  </a:lnTo>
                  <a:lnTo>
                    <a:pt x="18517" y="7979"/>
                  </a:lnTo>
                  <a:lnTo>
                    <a:pt x="19420" y="7678"/>
                  </a:lnTo>
                  <a:lnTo>
                    <a:pt x="19420" y="7226"/>
                  </a:lnTo>
                  <a:lnTo>
                    <a:pt x="17614" y="7226"/>
                  </a:lnTo>
                  <a:lnTo>
                    <a:pt x="17463" y="6172"/>
                  </a:lnTo>
                  <a:lnTo>
                    <a:pt x="17012" y="4968"/>
                  </a:lnTo>
                  <a:lnTo>
                    <a:pt x="16259" y="3613"/>
                  </a:lnTo>
                  <a:lnTo>
                    <a:pt x="15657" y="2860"/>
                  </a:lnTo>
                  <a:lnTo>
                    <a:pt x="15055" y="2258"/>
                  </a:lnTo>
                  <a:lnTo>
                    <a:pt x="14453" y="1656"/>
                  </a:lnTo>
                  <a:lnTo>
                    <a:pt x="13549" y="1054"/>
                  </a:lnTo>
                  <a:lnTo>
                    <a:pt x="12646" y="602"/>
                  </a:lnTo>
                  <a:lnTo>
                    <a:pt x="11592" y="301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9"/>
            <p:cNvSpPr/>
            <p:nvPr/>
          </p:nvSpPr>
          <p:spPr>
            <a:xfrm>
              <a:off x="3421290" y="1499632"/>
              <a:ext cx="329526" cy="150705"/>
            </a:xfrm>
            <a:custGeom>
              <a:avLst/>
              <a:gdLst/>
              <a:ahLst/>
              <a:cxnLst/>
              <a:rect l="l" t="t" r="r" b="b"/>
              <a:pathLst>
                <a:path w="19421" h="8882" fill="none" extrusionOk="0">
                  <a:moveTo>
                    <a:pt x="151" y="8280"/>
                  </a:moveTo>
                  <a:lnTo>
                    <a:pt x="151" y="8280"/>
                  </a:lnTo>
                  <a:lnTo>
                    <a:pt x="302" y="8430"/>
                  </a:lnTo>
                  <a:lnTo>
                    <a:pt x="753" y="8581"/>
                  </a:lnTo>
                  <a:lnTo>
                    <a:pt x="2259" y="8731"/>
                  </a:lnTo>
                  <a:lnTo>
                    <a:pt x="4517" y="8882"/>
                  </a:lnTo>
                  <a:lnTo>
                    <a:pt x="7076" y="8882"/>
                  </a:lnTo>
                  <a:lnTo>
                    <a:pt x="12345" y="8731"/>
                  </a:lnTo>
                  <a:lnTo>
                    <a:pt x="16560" y="8280"/>
                  </a:lnTo>
                  <a:lnTo>
                    <a:pt x="16560" y="8280"/>
                  </a:lnTo>
                  <a:lnTo>
                    <a:pt x="18517" y="7979"/>
                  </a:lnTo>
                  <a:lnTo>
                    <a:pt x="19420" y="7678"/>
                  </a:lnTo>
                  <a:lnTo>
                    <a:pt x="19420" y="7226"/>
                  </a:lnTo>
                  <a:lnTo>
                    <a:pt x="17614" y="7226"/>
                  </a:lnTo>
                  <a:lnTo>
                    <a:pt x="17614" y="7226"/>
                  </a:lnTo>
                  <a:lnTo>
                    <a:pt x="17463" y="6172"/>
                  </a:lnTo>
                  <a:lnTo>
                    <a:pt x="17012" y="4968"/>
                  </a:lnTo>
                  <a:lnTo>
                    <a:pt x="16259" y="3613"/>
                  </a:lnTo>
                  <a:lnTo>
                    <a:pt x="15657" y="2860"/>
                  </a:lnTo>
                  <a:lnTo>
                    <a:pt x="15055" y="2258"/>
                  </a:lnTo>
                  <a:lnTo>
                    <a:pt x="14453" y="1656"/>
                  </a:lnTo>
                  <a:lnTo>
                    <a:pt x="13549" y="1054"/>
                  </a:lnTo>
                  <a:lnTo>
                    <a:pt x="12646" y="602"/>
                  </a:lnTo>
                  <a:lnTo>
                    <a:pt x="11592" y="301"/>
                  </a:lnTo>
                  <a:lnTo>
                    <a:pt x="10539" y="0"/>
                  </a:lnTo>
                  <a:lnTo>
                    <a:pt x="9184" y="0"/>
                  </a:lnTo>
                  <a:lnTo>
                    <a:pt x="9184" y="0"/>
                  </a:lnTo>
                  <a:lnTo>
                    <a:pt x="7979" y="0"/>
                  </a:lnTo>
                  <a:lnTo>
                    <a:pt x="6926" y="151"/>
                  </a:lnTo>
                  <a:lnTo>
                    <a:pt x="5872" y="301"/>
                  </a:lnTo>
                  <a:lnTo>
                    <a:pt x="4818" y="753"/>
                  </a:lnTo>
                  <a:lnTo>
                    <a:pt x="3915" y="1054"/>
                  </a:lnTo>
                  <a:lnTo>
                    <a:pt x="3162" y="1506"/>
                  </a:lnTo>
                  <a:lnTo>
                    <a:pt x="2409" y="2108"/>
                  </a:lnTo>
                  <a:lnTo>
                    <a:pt x="1807" y="2559"/>
                  </a:lnTo>
                  <a:lnTo>
                    <a:pt x="1205" y="3312"/>
                  </a:lnTo>
                  <a:lnTo>
                    <a:pt x="753" y="3914"/>
                  </a:lnTo>
                  <a:lnTo>
                    <a:pt x="452" y="4667"/>
                  </a:lnTo>
                  <a:lnTo>
                    <a:pt x="151" y="5269"/>
                  </a:lnTo>
                  <a:lnTo>
                    <a:pt x="1" y="6022"/>
                  </a:lnTo>
                  <a:lnTo>
                    <a:pt x="1" y="6774"/>
                  </a:lnTo>
                  <a:lnTo>
                    <a:pt x="1" y="7527"/>
                  </a:lnTo>
                  <a:lnTo>
                    <a:pt x="151" y="82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9"/>
            <p:cNvSpPr/>
            <p:nvPr/>
          </p:nvSpPr>
          <p:spPr>
            <a:xfrm>
              <a:off x="3482594" y="1491963"/>
              <a:ext cx="125186" cy="48544"/>
            </a:xfrm>
            <a:custGeom>
              <a:avLst/>
              <a:gdLst/>
              <a:ahLst/>
              <a:cxnLst/>
              <a:rect l="l" t="t" r="r" b="b"/>
              <a:pathLst>
                <a:path w="7378" h="2861" extrusionOk="0">
                  <a:moveTo>
                    <a:pt x="3614" y="1"/>
                  </a:moveTo>
                  <a:lnTo>
                    <a:pt x="2710" y="302"/>
                  </a:lnTo>
                  <a:lnTo>
                    <a:pt x="1807" y="753"/>
                  </a:lnTo>
                  <a:lnTo>
                    <a:pt x="904" y="1506"/>
                  </a:lnTo>
                  <a:lnTo>
                    <a:pt x="1" y="2710"/>
                  </a:lnTo>
                  <a:lnTo>
                    <a:pt x="3162" y="2861"/>
                  </a:lnTo>
                  <a:lnTo>
                    <a:pt x="3463" y="2560"/>
                  </a:lnTo>
                  <a:lnTo>
                    <a:pt x="4517" y="1656"/>
                  </a:lnTo>
                  <a:lnTo>
                    <a:pt x="5119" y="1355"/>
                  </a:lnTo>
                  <a:lnTo>
                    <a:pt x="5872" y="904"/>
                  </a:lnTo>
                  <a:lnTo>
                    <a:pt x="6624" y="603"/>
                  </a:lnTo>
                  <a:lnTo>
                    <a:pt x="7377" y="603"/>
                  </a:lnTo>
                  <a:lnTo>
                    <a:pt x="72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9"/>
            <p:cNvSpPr/>
            <p:nvPr/>
          </p:nvSpPr>
          <p:spPr>
            <a:xfrm>
              <a:off x="3482594" y="1491963"/>
              <a:ext cx="125186" cy="48544"/>
            </a:xfrm>
            <a:custGeom>
              <a:avLst/>
              <a:gdLst/>
              <a:ahLst/>
              <a:cxnLst/>
              <a:rect l="l" t="t" r="r" b="b"/>
              <a:pathLst>
                <a:path w="7378" h="2861" fill="none" extrusionOk="0">
                  <a:moveTo>
                    <a:pt x="7227" y="1"/>
                  </a:moveTo>
                  <a:lnTo>
                    <a:pt x="7227" y="1"/>
                  </a:lnTo>
                  <a:lnTo>
                    <a:pt x="5872" y="1"/>
                  </a:lnTo>
                  <a:lnTo>
                    <a:pt x="4667" y="1"/>
                  </a:lnTo>
                  <a:lnTo>
                    <a:pt x="3614" y="1"/>
                  </a:lnTo>
                  <a:lnTo>
                    <a:pt x="3614" y="1"/>
                  </a:lnTo>
                  <a:lnTo>
                    <a:pt x="2710" y="302"/>
                  </a:lnTo>
                  <a:lnTo>
                    <a:pt x="1807" y="753"/>
                  </a:lnTo>
                  <a:lnTo>
                    <a:pt x="904" y="1506"/>
                  </a:lnTo>
                  <a:lnTo>
                    <a:pt x="1" y="2710"/>
                  </a:lnTo>
                  <a:lnTo>
                    <a:pt x="3162" y="2861"/>
                  </a:lnTo>
                  <a:lnTo>
                    <a:pt x="3162" y="2861"/>
                  </a:lnTo>
                  <a:lnTo>
                    <a:pt x="3463" y="2560"/>
                  </a:lnTo>
                  <a:lnTo>
                    <a:pt x="4517" y="1656"/>
                  </a:lnTo>
                  <a:lnTo>
                    <a:pt x="5119" y="1355"/>
                  </a:lnTo>
                  <a:lnTo>
                    <a:pt x="5872" y="904"/>
                  </a:lnTo>
                  <a:lnTo>
                    <a:pt x="6624" y="603"/>
                  </a:lnTo>
                  <a:lnTo>
                    <a:pt x="7377" y="603"/>
                  </a:lnTo>
                  <a:lnTo>
                    <a:pt x="7377" y="603"/>
                  </a:lnTo>
                  <a:lnTo>
                    <a:pt x="7227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9"/>
            <p:cNvSpPr/>
            <p:nvPr/>
          </p:nvSpPr>
          <p:spPr>
            <a:xfrm>
              <a:off x="3515799" y="1502178"/>
              <a:ext cx="89419" cy="122624"/>
            </a:xfrm>
            <a:custGeom>
              <a:avLst/>
              <a:gdLst/>
              <a:ahLst/>
              <a:cxnLst/>
              <a:rect l="l" t="t" r="r" b="b"/>
              <a:pathLst>
                <a:path w="5270" h="7227" extrusionOk="0">
                  <a:moveTo>
                    <a:pt x="4517" y="1"/>
                  </a:moveTo>
                  <a:lnTo>
                    <a:pt x="3915" y="302"/>
                  </a:lnTo>
                  <a:lnTo>
                    <a:pt x="2861" y="1205"/>
                  </a:lnTo>
                  <a:lnTo>
                    <a:pt x="2259" y="1807"/>
                  </a:lnTo>
                  <a:lnTo>
                    <a:pt x="1657" y="2560"/>
                  </a:lnTo>
                  <a:lnTo>
                    <a:pt x="1205" y="3463"/>
                  </a:lnTo>
                  <a:lnTo>
                    <a:pt x="603" y="4517"/>
                  </a:lnTo>
                  <a:lnTo>
                    <a:pt x="302" y="5571"/>
                  </a:lnTo>
                  <a:lnTo>
                    <a:pt x="1" y="6925"/>
                  </a:lnTo>
                  <a:lnTo>
                    <a:pt x="1" y="7076"/>
                  </a:lnTo>
                  <a:lnTo>
                    <a:pt x="151" y="7227"/>
                  </a:lnTo>
                  <a:lnTo>
                    <a:pt x="302" y="7076"/>
                  </a:lnTo>
                  <a:lnTo>
                    <a:pt x="452" y="7076"/>
                  </a:lnTo>
                  <a:lnTo>
                    <a:pt x="904" y="5270"/>
                  </a:lnTo>
                  <a:lnTo>
                    <a:pt x="1506" y="3764"/>
                  </a:lnTo>
                  <a:lnTo>
                    <a:pt x="2259" y="2560"/>
                  </a:lnTo>
                  <a:lnTo>
                    <a:pt x="3012" y="1657"/>
                  </a:lnTo>
                  <a:lnTo>
                    <a:pt x="3764" y="904"/>
                  </a:lnTo>
                  <a:lnTo>
                    <a:pt x="4517" y="452"/>
                  </a:lnTo>
                  <a:lnTo>
                    <a:pt x="5119" y="151"/>
                  </a:lnTo>
                  <a:lnTo>
                    <a:pt x="52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9"/>
            <p:cNvSpPr/>
            <p:nvPr/>
          </p:nvSpPr>
          <p:spPr>
            <a:xfrm>
              <a:off x="3582210" y="1497070"/>
              <a:ext cx="23008" cy="10231"/>
            </a:xfrm>
            <a:custGeom>
              <a:avLst/>
              <a:gdLst/>
              <a:ahLst/>
              <a:cxnLst/>
              <a:rect l="l" t="t" r="r" b="b"/>
              <a:pathLst>
                <a:path w="1356" h="603" extrusionOk="0">
                  <a:moveTo>
                    <a:pt x="1055" y="1"/>
                  </a:moveTo>
                  <a:lnTo>
                    <a:pt x="1" y="603"/>
                  </a:lnTo>
                  <a:lnTo>
                    <a:pt x="603" y="302"/>
                  </a:lnTo>
                  <a:lnTo>
                    <a:pt x="1356" y="302"/>
                  </a:lnTo>
                  <a:lnTo>
                    <a:pt x="1356" y="151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9"/>
            <p:cNvSpPr/>
            <p:nvPr/>
          </p:nvSpPr>
          <p:spPr>
            <a:xfrm>
              <a:off x="3582210" y="1497070"/>
              <a:ext cx="23008" cy="10231"/>
            </a:xfrm>
            <a:custGeom>
              <a:avLst/>
              <a:gdLst/>
              <a:ahLst/>
              <a:cxnLst/>
              <a:rect l="l" t="t" r="r" b="b"/>
              <a:pathLst>
                <a:path w="1356" h="603" fill="none" extrusionOk="0">
                  <a:moveTo>
                    <a:pt x="1055" y="1"/>
                  </a:moveTo>
                  <a:lnTo>
                    <a:pt x="1055" y="1"/>
                  </a:lnTo>
                  <a:lnTo>
                    <a:pt x="1055" y="1"/>
                  </a:lnTo>
                  <a:lnTo>
                    <a:pt x="1055" y="1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603" y="302"/>
                  </a:lnTo>
                  <a:lnTo>
                    <a:pt x="1356" y="302"/>
                  </a:lnTo>
                  <a:lnTo>
                    <a:pt x="1356" y="302"/>
                  </a:lnTo>
                  <a:lnTo>
                    <a:pt x="1356" y="151"/>
                  </a:lnTo>
                  <a:lnTo>
                    <a:pt x="1356" y="151"/>
                  </a:lnTo>
                  <a:lnTo>
                    <a:pt x="10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9"/>
            <p:cNvSpPr/>
            <p:nvPr/>
          </p:nvSpPr>
          <p:spPr>
            <a:xfrm>
              <a:off x="3620523" y="1711624"/>
              <a:ext cx="58775" cy="94526"/>
            </a:xfrm>
            <a:custGeom>
              <a:avLst/>
              <a:gdLst/>
              <a:ahLst/>
              <a:cxnLst/>
              <a:rect l="l" t="t" r="r" b="b"/>
              <a:pathLst>
                <a:path w="3464" h="5571" extrusionOk="0">
                  <a:moveTo>
                    <a:pt x="1356" y="1"/>
                  </a:moveTo>
                  <a:lnTo>
                    <a:pt x="1055" y="151"/>
                  </a:lnTo>
                  <a:lnTo>
                    <a:pt x="603" y="452"/>
                  </a:lnTo>
                  <a:lnTo>
                    <a:pt x="302" y="754"/>
                  </a:lnTo>
                  <a:lnTo>
                    <a:pt x="151" y="1356"/>
                  </a:lnTo>
                  <a:lnTo>
                    <a:pt x="1" y="1807"/>
                  </a:lnTo>
                  <a:lnTo>
                    <a:pt x="1" y="2409"/>
                  </a:lnTo>
                  <a:lnTo>
                    <a:pt x="302" y="3463"/>
                  </a:lnTo>
                  <a:lnTo>
                    <a:pt x="603" y="4517"/>
                  </a:lnTo>
                  <a:lnTo>
                    <a:pt x="904" y="4818"/>
                  </a:lnTo>
                  <a:lnTo>
                    <a:pt x="1205" y="5119"/>
                  </a:lnTo>
                  <a:lnTo>
                    <a:pt x="1506" y="5420"/>
                  </a:lnTo>
                  <a:lnTo>
                    <a:pt x="1958" y="5571"/>
                  </a:lnTo>
                  <a:lnTo>
                    <a:pt x="2259" y="5420"/>
                  </a:lnTo>
                  <a:lnTo>
                    <a:pt x="2560" y="5270"/>
                  </a:lnTo>
                  <a:lnTo>
                    <a:pt x="2861" y="5119"/>
                  </a:lnTo>
                  <a:lnTo>
                    <a:pt x="3162" y="4668"/>
                  </a:lnTo>
                  <a:lnTo>
                    <a:pt x="3313" y="3915"/>
                  </a:lnTo>
                  <a:lnTo>
                    <a:pt x="3463" y="3012"/>
                  </a:lnTo>
                  <a:lnTo>
                    <a:pt x="3463" y="2259"/>
                  </a:lnTo>
                  <a:lnTo>
                    <a:pt x="3313" y="1356"/>
                  </a:lnTo>
                  <a:lnTo>
                    <a:pt x="3162" y="904"/>
                  </a:lnTo>
                  <a:lnTo>
                    <a:pt x="2861" y="452"/>
                  </a:lnTo>
                  <a:lnTo>
                    <a:pt x="2560" y="302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9"/>
            <p:cNvSpPr/>
            <p:nvPr/>
          </p:nvSpPr>
          <p:spPr>
            <a:xfrm>
              <a:off x="3002397" y="2551991"/>
              <a:ext cx="638589" cy="1910608"/>
            </a:xfrm>
            <a:custGeom>
              <a:avLst/>
              <a:gdLst/>
              <a:ahLst/>
              <a:cxnLst/>
              <a:rect l="l" t="t" r="r" b="b"/>
              <a:pathLst>
                <a:path w="37636" h="112604" extrusionOk="0">
                  <a:moveTo>
                    <a:pt x="21678" y="0"/>
                  </a:moveTo>
                  <a:lnTo>
                    <a:pt x="20022" y="2409"/>
                  </a:lnTo>
                  <a:lnTo>
                    <a:pt x="18667" y="4667"/>
                  </a:lnTo>
                  <a:lnTo>
                    <a:pt x="17613" y="6774"/>
                  </a:lnTo>
                  <a:lnTo>
                    <a:pt x="16861" y="8882"/>
                  </a:lnTo>
                  <a:lnTo>
                    <a:pt x="16259" y="11140"/>
                  </a:lnTo>
                  <a:lnTo>
                    <a:pt x="15807" y="13398"/>
                  </a:lnTo>
                  <a:lnTo>
                    <a:pt x="15355" y="15957"/>
                  </a:lnTo>
                  <a:lnTo>
                    <a:pt x="15054" y="18667"/>
                  </a:lnTo>
                  <a:lnTo>
                    <a:pt x="14452" y="25140"/>
                  </a:lnTo>
                  <a:lnTo>
                    <a:pt x="13850" y="29205"/>
                  </a:lnTo>
                  <a:lnTo>
                    <a:pt x="13248" y="33570"/>
                  </a:lnTo>
                  <a:lnTo>
                    <a:pt x="12345" y="38689"/>
                  </a:lnTo>
                  <a:lnTo>
                    <a:pt x="11291" y="44560"/>
                  </a:lnTo>
                  <a:lnTo>
                    <a:pt x="9936" y="51033"/>
                  </a:lnTo>
                  <a:lnTo>
                    <a:pt x="8130" y="58409"/>
                  </a:lnTo>
                  <a:lnTo>
                    <a:pt x="7377" y="61721"/>
                  </a:lnTo>
                  <a:lnTo>
                    <a:pt x="6624" y="65484"/>
                  </a:lnTo>
                  <a:lnTo>
                    <a:pt x="5119" y="73764"/>
                  </a:lnTo>
                  <a:lnTo>
                    <a:pt x="3764" y="82796"/>
                  </a:lnTo>
                  <a:lnTo>
                    <a:pt x="2560" y="91678"/>
                  </a:lnTo>
                  <a:lnTo>
                    <a:pt x="753" y="106431"/>
                  </a:lnTo>
                  <a:lnTo>
                    <a:pt x="0" y="112603"/>
                  </a:lnTo>
                  <a:lnTo>
                    <a:pt x="7377" y="112603"/>
                  </a:lnTo>
                  <a:lnTo>
                    <a:pt x="8732" y="106280"/>
                  </a:lnTo>
                  <a:lnTo>
                    <a:pt x="12345" y="91076"/>
                  </a:lnTo>
                  <a:lnTo>
                    <a:pt x="14603" y="81893"/>
                  </a:lnTo>
                  <a:lnTo>
                    <a:pt x="17011" y="72710"/>
                  </a:lnTo>
                  <a:lnTo>
                    <a:pt x="19269" y="64280"/>
                  </a:lnTo>
                  <a:lnTo>
                    <a:pt x="21527" y="57054"/>
                  </a:lnTo>
                  <a:lnTo>
                    <a:pt x="24087" y="48775"/>
                  </a:lnTo>
                  <a:lnTo>
                    <a:pt x="26796" y="39441"/>
                  </a:lnTo>
                  <a:lnTo>
                    <a:pt x="32065" y="20774"/>
                  </a:lnTo>
                  <a:lnTo>
                    <a:pt x="35979" y="6022"/>
                  </a:lnTo>
                  <a:lnTo>
                    <a:pt x="376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9"/>
            <p:cNvSpPr/>
            <p:nvPr/>
          </p:nvSpPr>
          <p:spPr>
            <a:xfrm>
              <a:off x="3002397" y="2551991"/>
              <a:ext cx="638589" cy="1910608"/>
            </a:xfrm>
            <a:custGeom>
              <a:avLst/>
              <a:gdLst/>
              <a:ahLst/>
              <a:cxnLst/>
              <a:rect l="l" t="t" r="r" b="b"/>
              <a:pathLst>
                <a:path w="37636" h="112604" fill="none" extrusionOk="0">
                  <a:moveTo>
                    <a:pt x="37635" y="0"/>
                  </a:moveTo>
                  <a:lnTo>
                    <a:pt x="37635" y="0"/>
                  </a:lnTo>
                  <a:lnTo>
                    <a:pt x="35979" y="6022"/>
                  </a:lnTo>
                  <a:lnTo>
                    <a:pt x="32065" y="20774"/>
                  </a:lnTo>
                  <a:lnTo>
                    <a:pt x="26796" y="39441"/>
                  </a:lnTo>
                  <a:lnTo>
                    <a:pt x="24087" y="48775"/>
                  </a:lnTo>
                  <a:lnTo>
                    <a:pt x="21527" y="57054"/>
                  </a:lnTo>
                  <a:lnTo>
                    <a:pt x="21527" y="57054"/>
                  </a:lnTo>
                  <a:lnTo>
                    <a:pt x="19269" y="64280"/>
                  </a:lnTo>
                  <a:lnTo>
                    <a:pt x="17011" y="72710"/>
                  </a:lnTo>
                  <a:lnTo>
                    <a:pt x="14603" y="81893"/>
                  </a:lnTo>
                  <a:lnTo>
                    <a:pt x="12345" y="91076"/>
                  </a:lnTo>
                  <a:lnTo>
                    <a:pt x="8732" y="106280"/>
                  </a:lnTo>
                  <a:lnTo>
                    <a:pt x="7377" y="112603"/>
                  </a:lnTo>
                  <a:lnTo>
                    <a:pt x="0" y="112603"/>
                  </a:lnTo>
                  <a:lnTo>
                    <a:pt x="0" y="112603"/>
                  </a:lnTo>
                  <a:lnTo>
                    <a:pt x="753" y="106431"/>
                  </a:lnTo>
                  <a:lnTo>
                    <a:pt x="2560" y="91678"/>
                  </a:lnTo>
                  <a:lnTo>
                    <a:pt x="3764" y="82796"/>
                  </a:lnTo>
                  <a:lnTo>
                    <a:pt x="5119" y="73764"/>
                  </a:lnTo>
                  <a:lnTo>
                    <a:pt x="6624" y="65484"/>
                  </a:lnTo>
                  <a:lnTo>
                    <a:pt x="7377" y="61721"/>
                  </a:lnTo>
                  <a:lnTo>
                    <a:pt x="8130" y="58409"/>
                  </a:lnTo>
                  <a:lnTo>
                    <a:pt x="8130" y="58409"/>
                  </a:lnTo>
                  <a:lnTo>
                    <a:pt x="9936" y="51033"/>
                  </a:lnTo>
                  <a:lnTo>
                    <a:pt x="11291" y="44560"/>
                  </a:lnTo>
                  <a:lnTo>
                    <a:pt x="12345" y="38689"/>
                  </a:lnTo>
                  <a:lnTo>
                    <a:pt x="13248" y="33570"/>
                  </a:lnTo>
                  <a:lnTo>
                    <a:pt x="13850" y="29205"/>
                  </a:lnTo>
                  <a:lnTo>
                    <a:pt x="14452" y="25140"/>
                  </a:lnTo>
                  <a:lnTo>
                    <a:pt x="15054" y="18667"/>
                  </a:lnTo>
                  <a:lnTo>
                    <a:pt x="15355" y="15957"/>
                  </a:lnTo>
                  <a:lnTo>
                    <a:pt x="15807" y="13398"/>
                  </a:lnTo>
                  <a:lnTo>
                    <a:pt x="16259" y="11140"/>
                  </a:lnTo>
                  <a:lnTo>
                    <a:pt x="16861" y="8882"/>
                  </a:lnTo>
                  <a:lnTo>
                    <a:pt x="17613" y="6774"/>
                  </a:lnTo>
                  <a:lnTo>
                    <a:pt x="18667" y="4667"/>
                  </a:lnTo>
                  <a:lnTo>
                    <a:pt x="20022" y="2409"/>
                  </a:lnTo>
                  <a:lnTo>
                    <a:pt x="21678" y="0"/>
                  </a:lnTo>
                  <a:lnTo>
                    <a:pt x="376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9"/>
            <p:cNvSpPr/>
            <p:nvPr/>
          </p:nvSpPr>
          <p:spPr>
            <a:xfrm>
              <a:off x="3469834" y="3129242"/>
              <a:ext cx="15339" cy="48561"/>
            </a:xfrm>
            <a:custGeom>
              <a:avLst/>
              <a:gdLst/>
              <a:ahLst/>
              <a:cxnLst/>
              <a:rect l="l" t="t" r="r" b="b"/>
              <a:pathLst>
                <a:path w="904" h="2862" extrusionOk="0">
                  <a:moveTo>
                    <a:pt x="903" y="1"/>
                  </a:moveTo>
                  <a:lnTo>
                    <a:pt x="903" y="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9"/>
            <p:cNvSpPr/>
            <p:nvPr/>
          </p:nvSpPr>
          <p:spPr>
            <a:xfrm>
              <a:off x="3469834" y="3129242"/>
              <a:ext cx="15339" cy="48561"/>
            </a:xfrm>
            <a:custGeom>
              <a:avLst/>
              <a:gdLst/>
              <a:ahLst/>
              <a:cxnLst/>
              <a:rect l="l" t="t" r="r" b="b"/>
              <a:pathLst>
                <a:path w="904" h="2862" fill="none" extrusionOk="0">
                  <a:moveTo>
                    <a:pt x="903" y="1"/>
                  </a:moveTo>
                  <a:lnTo>
                    <a:pt x="903" y="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9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9"/>
            <p:cNvSpPr/>
            <p:nvPr/>
          </p:nvSpPr>
          <p:spPr>
            <a:xfrm>
              <a:off x="3449388" y="3177786"/>
              <a:ext cx="20463" cy="76642"/>
            </a:xfrm>
            <a:custGeom>
              <a:avLst/>
              <a:gdLst/>
              <a:ahLst/>
              <a:cxnLst/>
              <a:rect l="l" t="t" r="r" b="b"/>
              <a:pathLst>
                <a:path w="1206" h="4517" extrusionOk="0">
                  <a:moveTo>
                    <a:pt x="1205" y="0"/>
                  </a:moveTo>
                  <a:lnTo>
                    <a:pt x="1205" y="0"/>
                  </a:lnTo>
                  <a:lnTo>
                    <a:pt x="1205" y="0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9"/>
            <p:cNvSpPr/>
            <p:nvPr/>
          </p:nvSpPr>
          <p:spPr>
            <a:xfrm>
              <a:off x="3449388" y="3177786"/>
              <a:ext cx="20463" cy="76642"/>
            </a:xfrm>
            <a:custGeom>
              <a:avLst/>
              <a:gdLst/>
              <a:ahLst/>
              <a:cxnLst/>
              <a:rect l="l" t="t" r="r" b="b"/>
              <a:pathLst>
                <a:path w="1206" h="4517" fill="none" extrusionOk="0">
                  <a:moveTo>
                    <a:pt x="1205" y="0"/>
                  </a:moveTo>
                  <a:lnTo>
                    <a:pt x="1205" y="0"/>
                  </a:lnTo>
                  <a:lnTo>
                    <a:pt x="1205" y="0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9"/>
            <p:cNvSpPr/>
            <p:nvPr/>
          </p:nvSpPr>
          <p:spPr>
            <a:xfrm>
              <a:off x="3431505" y="2746116"/>
              <a:ext cx="112410" cy="508312"/>
            </a:xfrm>
            <a:custGeom>
              <a:avLst/>
              <a:gdLst/>
              <a:ahLst/>
              <a:cxnLst/>
              <a:rect l="l" t="t" r="r" b="b"/>
              <a:pathLst>
                <a:path w="6625" h="29958" extrusionOk="0">
                  <a:moveTo>
                    <a:pt x="2560" y="0"/>
                  </a:moveTo>
                  <a:lnTo>
                    <a:pt x="1506" y="4366"/>
                  </a:lnTo>
                  <a:lnTo>
                    <a:pt x="754" y="8581"/>
                  </a:lnTo>
                  <a:lnTo>
                    <a:pt x="302" y="12946"/>
                  </a:lnTo>
                  <a:lnTo>
                    <a:pt x="151" y="17011"/>
                  </a:lnTo>
                  <a:lnTo>
                    <a:pt x="1" y="20774"/>
                  </a:lnTo>
                  <a:lnTo>
                    <a:pt x="151" y="24387"/>
                  </a:lnTo>
                  <a:lnTo>
                    <a:pt x="603" y="27398"/>
                  </a:lnTo>
                  <a:lnTo>
                    <a:pt x="1055" y="29957"/>
                  </a:lnTo>
                  <a:lnTo>
                    <a:pt x="2259" y="25441"/>
                  </a:lnTo>
                  <a:lnTo>
                    <a:pt x="3162" y="22581"/>
                  </a:lnTo>
                  <a:lnTo>
                    <a:pt x="6625" y="10086"/>
                  </a:lnTo>
                  <a:lnTo>
                    <a:pt x="6324" y="8882"/>
                  </a:lnTo>
                  <a:lnTo>
                    <a:pt x="5872" y="7527"/>
                  </a:lnTo>
                  <a:lnTo>
                    <a:pt x="4969" y="4817"/>
                  </a:lnTo>
                  <a:lnTo>
                    <a:pt x="3764" y="2258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26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9"/>
            <p:cNvSpPr/>
            <p:nvPr/>
          </p:nvSpPr>
          <p:spPr>
            <a:xfrm>
              <a:off x="3431505" y="2746116"/>
              <a:ext cx="112410" cy="508312"/>
            </a:xfrm>
            <a:custGeom>
              <a:avLst/>
              <a:gdLst/>
              <a:ahLst/>
              <a:cxnLst/>
              <a:rect l="l" t="t" r="r" b="b"/>
              <a:pathLst>
                <a:path w="6625" h="29958" fill="none" extrusionOk="0">
                  <a:moveTo>
                    <a:pt x="2560" y="0"/>
                  </a:moveTo>
                  <a:lnTo>
                    <a:pt x="2560" y="0"/>
                  </a:lnTo>
                  <a:lnTo>
                    <a:pt x="1506" y="4366"/>
                  </a:lnTo>
                  <a:lnTo>
                    <a:pt x="754" y="8581"/>
                  </a:lnTo>
                  <a:lnTo>
                    <a:pt x="302" y="12946"/>
                  </a:lnTo>
                  <a:lnTo>
                    <a:pt x="151" y="17011"/>
                  </a:lnTo>
                  <a:lnTo>
                    <a:pt x="1" y="20774"/>
                  </a:lnTo>
                  <a:lnTo>
                    <a:pt x="151" y="24387"/>
                  </a:lnTo>
                  <a:lnTo>
                    <a:pt x="603" y="27398"/>
                  </a:lnTo>
                  <a:lnTo>
                    <a:pt x="1055" y="29957"/>
                  </a:lnTo>
                  <a:lnTo>
                    <a:pt x="1055" y="29957"/>
                  </a:lnTo>
                  <a:lnTo>
                    <a:pt x="2259" y="25441"/>
                  </a:lnTo>
                  <a:lnTo>
                    <a:pt x="2259" y="25441"/>
                  </a:lnTo>
                  <a:lnTo>
                    <a:pt x="3162" y="22581"/>
                  </a:lnTo>
                  <a:lnTo>
                    <a:pt x="3162" y="22581"/>
                  </a:lnTo>
                  <a:lnTo>
                    <a:pt x="6625" y="10086"/>
                  </a:lnTo>
                  <a:lnTo>
                    <a:pt x="6625" y="10086"/>
                  </a:lnTo>
                  <a:lnTo>
                    <a:pt x="6324" y="8882"/>
                  </a:lnTo>
                  <a:lnTo>
                    <a:pt x="5872" y="7527"/>
                  </a:lnTo>
                  <a:lnTo>
                    <a:pt x="4969" y="4817"/>
                  </a:lnTo>
                  <a:lnTo>
                    <a:pt x="3764" y="2258"/>
                  </a:lnTo>
                  <a:lnTo>
                    <a:pt x="256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9"/>
            <p:cNvSpPr/>
            <p:nvPr/>
          </p:nvSpPr>
          <p:spPr>
            <a:xfrm>
              <a:off x="2987075" y="4403824"/>
              <a:ext cx="171151" cy="61321"/>
            </a:xfrm>
            <a:custGeom>
              <a:avLst/>
              <a:gdLst/>
              <a:ahLst/>
              <a:cxnLst/>
              <a:rect l="l" t="t" r="r" b="b"/>
              <a:pathLst>
                <a:path w="10087" h="3614" extrusionOk="0">
                  <a:moveTo>
                    <a:pt x="10086" y="1"/>
                  </a:moveTo>
                  <a:lnTo>
                    <a:pt x="301" y="302"/>
                  </a:lnTo>
                  <a:lnTo>
                    <a:pt x="0" y="3614"/>
                  </a:lnTo>
                  <a:lnTo>
                    <a:pt x="9334" y="3614"/>
                  </a:lnTo>
                  <a:lnTo>
                    <a:pt x="100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9"/>
            <p:cNvSpPr/>
            <p:nvPr/>
          </p:nvSpPr>
          <p:spPr>
            <a:xfrm>
              <a:off x="3605201" y="4375726"/>
              <a:ext cx="97088" cy="206919"/>
            </a:xfrm>
            <a:custGeom>
              <a:avLst/>
              <a:gdLst/>
              <a:ahLst/>
              <a:cxnLst/>
              <a:rect l="l" t="t" r="r" b="b"/>
              <a:pathLst>
                <a:path w="5722" h="12195" extrusionOk="0">
                  <a:moveTo>
                    <a:pt x="1" y="1"/>
                  </a:moveTo>
                  <a:lnTo>
                    <a:pt x="452" y="12194"/>
                  </a:lnTo>
                  <a:lnTo>
                    <a:pt x="5721" y="12194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9"/>
            <p:cNvSpPr/>
            <p:nvPr/>
          </p:nvSpPr>
          <p:spPr>
            <a:xfrm>
              <a:off x="3605201" y="4375726"/>
              <a:ext cx="97088" cy="206919"/>
            </a:xfrm>
            <a:custGeom>
              <a:avLst/>
              <a:gdLst/>
              <a:ahLst/>
              <a:cxnLst/>
              <a:rect l="l" t="t" r="r" b="b"/>
              <a:pathLst>
                <a:path w="5722" h="12195" fill="none" extrusionOk="0">
                  <a:moveTo>
                    <a:pt x="452" y="12194"/>
                  </a:moveTo>
                  <a:lnTo>
                    <a:pt x="5721" y="12194"/>
                  </a:lnTo>
                  <a:lnTo>
                    <a:pt x="5269" y="1"/>
                  </a:lnTo>
                  <a:lnTo>
                    <a:pt x="1" y="1"/>
                  </a:lnTo>
                  <a:lnTo>
                    <a:pt x="452" y="12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9"/>
            <p:cNvSpPr/>
            <p:nvPr/>
          </p:nvSpPr>
          <p:spPr>
            <a:xfrm>
              <a:off x="3589879" y="4521324"/>
              <a:ext cx="250338" cy="102195"/>
            </a:xfrm>
            <a:custGeom>
              <a:avLst/>
              <a:gdLst/>
              <a:ahLst/>
              <a:cxnLst/>
              <a:rect l="l" t="t" r="r" b="b"/>
              <a:pathLst>
                <a:path w="14754" h="6023" extrusionOk="0">
                  <a:moveTo>
                    <a:pt x="1054" y="1"/>
                  </a:moveTo>
                  <a:lnTo>
                    <a:pt x="753" y="151"/>
                  </a:lnTo>
                  <a:lnTo>
                    <a:pt x="603" y="452"/>
                  </a:lnTo>
                  <a:lnTo>
                    <a:pt x="0" y="5119"/>
                  </a:lnTo>
                  <a:lnTo>
                    <a:pt x="0" y="5570"/>
                  </a:lnTo>
                  <a:lnTo>
                    <a:pt x="151" y="5872"/>
                  </a:lnTo>
                  <a:lnTo>
                    <a:pt x="452" y="6022"/>
                  </a:lnTo>
                  <a:lnTo>
                    <a:pt x="3463" y="6022"/>
                  </a:lnTo>
                  <a:lnTo>
                    <a:pt x="6624" y="5872"/>
                  </a:lnTo>
                  <a:lnTo>
                    <a:pt x="9484" y="6022"/>
                  </a:lnTo>
                  <a:lnTo>
                    <a:pt x="13549" y="6022"/>
                  </a:lnTo>
                  <a:lnTo>
                    <a:pt x="14000" y="5721"/>
                  </a:lnTo>
                  <a:lnTo>
                    <a:pt x="14452" y="5420"/>
                  </a:lnTo>
                  <a:lnTo>
                    <a:pt x="14603" y="4968"/>
                  </a:lnTo>
                  <a:lnTo>
                    <a:pt x="14753" y="4517"/>
                  </a:lnTo>
                  <a:lnTo>
                    <a:pt x="14603" y="4216"/>
                  </a:lnTo>
                  <a:lnTo>
                    <a:pt x="14452" y="3915"/>
                  </a:lnTo>
                  <a:lnTo>
                    <a:pt x="14151" y="3613"/>
                  </a:lnTo>
                  <a:lnTo>
                    <a:pt x="12796" y="3312"/>
                  </a:lnTo>
                  <a:lnTo>
                    <a:pt x="11592" y="3011"/>
                  </a:lnTo>
                  <a:lnTo>
                    <a:pt x="10689" y="2560"/>
                  </a:lnTo>
                  <a:lnTo>
                    <a:pt x="10086" y="2108"/>
                  </a:lnTo>
                  <a:lnTo>
                    <a:pt x="8882" y="1205"/>
                  </a:lnTo>
                  <a:lnTo>
                    <a:pt x="7979" y="302"/>
                  </a:lnTo>
                  <a:lnTo>
                    <a:pt x="7527" y="151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9"/>
            <p:cNvSpPr/>
            <p:nvPr/>
          </p:nvSpPr>
          <p:spPr>
            <a:xfrm>
              <a:off x="3605201" y="4375726"/>
              <a:ext cx="91964" cy="107302"/>
            </a:xfrm>
            <a:custGeom>
              <a:avLst/>
              <a:gdLst/>
              <a:ahLst/>
              <a:cxnLst/>
              <a:rect l="l" t="t" r="r" b="b"/>
              <a:pathLst>
                <a:path w="5420" h="6324" extrusionOk="0">
                  <a:moveTo>
                    <a:pt x="1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151" y="6323"/>
                  </a:lnTo>
                  <a:lnTo>
                    <a:pt x="1" y="1"/>
                  </a:lnTo>
                  <a:close/>
                  <a:moveTo>
                    <a:pt x="5269" y="1"/>
                  </a:moveTo>
                  <a:lnTo>
                    <a:pt x="5269" y="1"/>
                  </a:lnTo>
                  <a:lnTo>
                    <a:pt x="5420" y="2108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9"/>
            <p:cNvSpPr/>
            <p:nvPr/>
          </p:nvSpPr>
          <p:spPr>
            <a:xfrm>
              <a:off x="3605201" y="4375726"/>
              <a:ext cx="2579" cy="107302"/>
            </a:xfrm>
            <a:custGeom>
              <a:avLst/>
              <a:gdLst/>
              <a:ahLst/>
              <a:cxnLst/>
              <a:rect l="l" t="t" r="r" b="b"/>
              <a:pathLst>
                <a:path w="152" h="632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151" y="632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9"/>
            <p:cNvSpPr/>
            <p:nvPr/>
          </p:nvSpPr>
          <p:spPr>
            <a:xfrm>
              <a:off x="3694603" y="4375726"/>
              <a:ext cx="2562" cy="35784"/>
            </a:xfrm>
            <a:custGeom>
              <a:avLst/>
              <a:gdLst/>
              <a:ahLst/>
              <a:cxnLst/>
              <a:rect l="l" t="t" r="r" b="b"/>
              <a:pathLst>
                <a:path w="151" h="210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51" y="210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9"/>
            <p:cNvSpPr/>
            <p:nvPr/>
          </p:nvSpPr>
          <p:spPr>
            <a:xfrm>
              <a:off x="3605201" y="4375726"/>
              <a:ext cx="94526" cy="107302"/>
            </a:xfrm>
            <a:custGeom>
              <a:avLst/>
              <a:gdLst/>
              <a:ahLst/>
              <a:cxnLst/>
              <a:rect l="l" t="t" r="r" b="b"/>
              <a:pathLst>
                <a:path w="5571" h="6324" extrusionOk="0">
                  <a:moveTo>
                    <a:pt x="1" y="1"/>
                  </a:moveTo>
                  <a:lnTo>
                    <a:pt x="151" y="6323"/>
                  </a:lnTo>
                  <a:lnTo>
                    <a:pt x="5571" y="6323"/>
                  </a:lnTo>
                  <a:lnTo>
                    <a:pt x="5420" y="2108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91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9"/>
            <p:cNvSpPr/>
            <p:nvPr/>
          </p:nvSpPr>
          <p:spPr>
            <a:xfrm>
              <a:off x="3605201" y="4375726"/>
              <a:ext cx="94526" cy="107302"/>
            </a:xfrm>
            <a:custGeom>
              <a:avLst/>
              <a:gdLst/>
              <a:ahLst/>
              <a:cxnLst/>
              <a:rect l="l" t="t" r="r" b="b"/>
              <a:pathLst>
                <a:path w="5571" h="6324" fill="none" extrusionOk="0">
                  <a:moveTo>
                    <a:pt x="5269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5571" y="6323"/>
                  </a:lnTo>
                  <a:lnTo>
                    <a:pt x="5420" y="2108"/>
                  </a:lnTo>
                  <a:lnTo>
                    <a:pt x="52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9"/>
            <p:cNvSpPr/>
            <p:nvPr/>
          </p:nvSpPr>
          <p:spPr>
            <a:xfrm>
              <a:off x="3423852" y="2551991"/>
              <a:ext cx="314187" cy="1910608"/>
            </a:xfrm>
            <a:custGeom>
              <a:avLst/>
              <a:gdLst/>
              <a:ahLst/>
              <a:cxnLst/>
              <a:rect l="l" t="t" r="r" b="b"/>
              <a:pathLst>
                <a:path w="18517" h="112604" extrusionOk="0">
                  <a:moveTo>
                    <a:pt x="2559" y="0"/>
                  </a:moveTo>
                  <a:lnTo>
                    <a:pt x="1506" y="2409"/>
                  </a:lnTo>
                  <a:lnTo>
                    <a:pt x="753" y="4667"/>
                  </a:lnTo>
                  <a:lnTo>
                    <a:pt x="301" y="6774"/>
                  </a:lnTo>
                  <a:lnTo>
                    <a:pt x="0" y="8882"/>
                  </a:lnTo>
                  <a:lnTo>
                    <a:pt x="0" y="11140"/>
                  </a:lnTo>
                  <a:lnTo>
                    <a:pt x="151" y="13398"/>
                  </a:lnTo>
                  <a:lnTo>
                    <a:pt x="452" y="15957"/>
                  </a:lnTo>
                  <a:lnTo>
                    <a:pt x="753" y="18667"/>
                  </a:lnTo>
                  <a:lnTo>
                    <a:pt x="1807" y="25140"/>
                  </a:lnTo>
                  <a:lnTo>
                    <a:pt x="2258" y="29205"/>
                  </a:lnTo>
                  <a:lnTo>
                    <a:pt x="2710" y="33570"/>
                  </a:lnTo>
                  <a:lnTo>
                    <a:pt x="3162" y="38689"/>
                  </a:lnTo>
                  <a:lnTo>
                    <a:pt x="3613" y="44560"/>
                  </a:lnTo>
                  <a:lnTo>
                    <a:pt x="3914" y="51033"/>
                  </a:lnTo>
                  <a:lnTo>
                    <a:pt x="4065" y="58409"/>
                  </a:lnTo>
                  <a:lnTo>
                    <a:pt x="4065" y="61721"/>
                  </a:lnTo>
                  <a:lnTo>
                    <a:pt x="4215" y="65484"/>
                  </a:lnTo>
                  <a:lnTo>
                    <a:pt x="4968" y="73764"/>
                  </a:lnTo>
                  <a:lnTo>
                    <a:pt x="5871" y="82796"/>
                  </a:lnTo>
                  <a:lnTo>
                    <a:pt x="6925" y="91678"/>
                  </a:lnTo>
                  <a:lnTo>
                    <a:pt x="8882" y="106431"/>
                  </a:lnTo>
                  <a:lnTo>
                    <a:pt x="9936" y="112603"/>
                  </a:lnTo>
                  <a:lnTo>
                    <a:pt x="17162" y="112603"/>
                  </a:lnTo>
                  <a:lnTo>
                    <a:pt x="17011" y="106280"/>
                  </a:lnTo>
                  <a:lnTo>
                    <a:pt x="16560" y="91076"/>
                  </a:lnTo>
                  <a:lnTo>
                    <a:pt x="16560" y="81893"/>
                  </a:lnTo>
                  <a:lnTo>
                    <a:pt x="16560" y="72710"/>
                  </a:lnTo>
                  <a:lnTo>
                    <a:pt x="16710" y="64280"/>
                  </a:lnTo>
                  <a:lnTo>
                    <a:pt x="17011" y="57054"/>
                  </a:lnTo>
                  <a:lnTo>
                    <a:pt x="17463" y="48775"/>
                  </a:lnTo>
                  <a:lnTo>
                    <a:pt x="17914" y="39441"/>
                  </a:lnTo>
                  <a:lnTo>
                    <a:pt x="18366" y="20774"/>
                  </a:lnTo>
                  <a:lnTo>
                    <a:pt x="18517" y="6022"/>
                  </a:lnTo>
                  <a:lnTo>
                    <a:pt x="185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9"/>
            <p:cNvSpPr/>
            <p:nvPr/>
          </p:nvSpPr>
          <p:spPr>
            <a:xfrm>
              <a:off x="3566888" y="4403824"/>
              <a:ext cx="166044" cy="61321"/>
            </a:xfrm>
            <a:custGeom>
              <a:avLst/>
              <a:gdLst/>
              <a:ahLst/>
              <a:cxnLst/>
              <a:rect l="l" t="t" r="r" b="b"/>
              <a:pathLst>
                <a:path w="9786" h="3614" extrusionOk="0">
                  <a:moveTo>
                    <a:pt x="9786" y="1"/>
                  </a:moveTo>
                  <a:lnTo>
                    <a:pt x="1" y="302"/>
                  </a:lnTo>
                  <a:lnTo>
                    <a:pt x="452" y="3614"/>
                  </a:lnTo>
                  <a:lnTo>
                    <a:pt x="9635" y="3614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9"/>
            <p:cNvSpPr/>
            <p:nvPr/>
          </p:nvSpPr>
          <p:spPr>
            <a:xfrm>
              <a:off x="3347227" y="2526438"/>
              <a:ext cx="401027" cy="40892"/>
            </a:xfrm>
            <a:custGeom>
              <a:avLst/>
              <a:gdLst/>
              <a:ahLst/>
              <a:cxnLst/>
              <a:rect l="l" t="t" r="r" b="b"/>
              <a:pathLst>
                <a:path w="23635" h="2410" extrusionOk="0">
                  <a:moveTo>
                    <a:pt x="1355" y="1"/>
                  </a:moveTo>
                  <a:lnTo>
                    <a:pt x="1204" y="151"/>
                  </a:lnTo>
                  <a:lnTo>
                    <a:pt x="1054" y="151"/>
                  </a:lnTo>
                  <a:lnTo>
                    <a:pt x="0" y="2108"/>
                  </a:lnTo>
                  <a:lnTo>
                    <a:pt x="151" y="2409"/>
                  </a:lnTo>
                  <a:lnTo>
                    <a:pt x="23334" y="2409"/>
                  </a:lnTo>
                  <a:lnTo>
                    <a:pt x="23484" y="2259"/>
                  </a:lnTo>
                  <a:lnTo>
                    <a:pt x="23635" y="302"/>
                  </a:lnTo>
                  <a:lnTo>
                    <a:pt x="23484" y="151"/>
                  </a:lnTo>
                  <a:lnTo>
                    <a:pt x="23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9"/>
            <p:cNvSpPr/>
            <p:nvPr/>
          </p:nvSpPr>
          <p:spPr>
            <a:xfrm>
              <a:off x="3400861" y="2523893"/>
              <a:ext cx="23008" cy="48544"/>
            </a:xfrm>
            <a:custGeom>
              <a:avLst/>
              <a:gdLst/>
              <a:ahLst/>
              <a:cxnLst/>
              <a:rect l="l" t="t" r="r" b="b"/>
              <a:pathLst>
                <a:path w="1356" h="2861" extrusionOk="0">
                  <a:moveTo>
                    <a:pt x="603" y="0"/>
                  </a:moveTo>
                  <a:lnTo>
                    <a:pt x="302" y="151"/>
                  </a:lnTo>
                  <a:lnTo>
                    <a:pt x="0" y="2710"/>
                  </a:lnTo>
                  <a:lnTo>
                    <a:pt x="151" y="2710"/>
                  </a:lnTo>
                  <a:lnTo>
                    <a:pt x="302" y="2860"/>
                  </a:lnTo>
                  <a:lnTo>
                    <a:pt x="753" y="2860"/>
                  </a:lnTo>
                  <a:lnTo>
                    <a:pt x="1054" y="2710"/>
                  </a:lnTo>
                  <a:lnTo>
                    <a:pt x="1355" y="151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9"/>
            <p:cNvSpPr/>
            <p:nvPr/>
          </p:nvSpPr>
          <p:spPr>
            <a:xfrm>
              <a:off x="3643514" y="2523893"/>
              <a:ext cx="20446" cy="48544"/>
            </a:xfrm>
            <a:custGeom>
              <a:avLst/>
              <a:gdLst/>
              <a:ahLst/>
              <a:cxnLst/>
              <a:rect l="l" t="t" r="r" b="b"/>
              <a:pathLst>
                <a:path w="1205" h="2861" extrusionOk="0">
                  <a:moveTo>
                    <a:pt x="452" y="0"/>
                  </a:moveTo>
                  <a:lnTo>
                    <a:pt x="151" y="151"/>
                  </a:lnTo>
                  <a:lnTo>
                    <a:pt x="1" y="2710"/>
                  </a:lnTo>
                  <a:lnTo>
                    <a:pt x="151" y="2860"/>
                  </a:lnTo>
                  <a:lnTo>
                    <a:pt x="753" y="2860"/>
                  </a:lnTo>
                  <a:lnTo>
                    <a:pt x="904" y="2710"/>
                  </a:lnTo>
                  <a:lnTo>
                    <a:pt x="1205" y="151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0" name="Google Shape;1910;p29"/>
          <p:cNvSpPr txBox="1">
            <a:spLocks noGrp="1"/>
          </p:cNvSpPr>
          <p:nvPr>
            <p:ph type="title"/>
          </p:nvPr>
        </p:nvSpPr>
        <p:spPr>
          <a:xfrm>
            <a:off x="457200" y="214854"/>
            <a:ext cx="8229600" cy="6781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Manuseio</a:t>
            </a:r>
            <a:endParaRPr sz="3600" dirty="0"/>
          </a:p>
        </p:txBody>
      </p:sp>
      <p:sp>
        <p:nvSpPr>
          <p:cNvPr id="1911" name="Google Shape;1911;p29"/>
          <p:cNvSpPr txBox="1"/>
          <p:nvPr/>
        </p:nvSpPr>
        <p:spPr>
          <a:xfrm>
            <a:off x="4572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Ingredientes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2" name="Google Shape;1912;p29"/>
          <p:cNvSpPr txBox="1"/>
          <p:nvPr/>
        </p:nvSpPr>
        <p:spPr>
          <a:xfrm>
            <a:off x="457200" y="38731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Processamento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3" name="Google Shape;1913;p29"/>
          <p:cNvSpPr txBox="1"/>
          <p:nvPr/>
        </p:nvSpPr>
        <p:spPr>
          <a:xfrm>
            <a:off x="68573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Preparo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4" name="Google Shape;1914;p29"/>
          <p:cNvSpPr txBox="1"/>
          <p:nvPr/>
        </p:nvSpPr>
        <p:spPr>
          <a:xfrm>
            <a:off x="6857388" y="38731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Consume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5" name="Google Shape;1915;p29"/>
          <p:cNvSpPr txBox="1"/>
          <p:nvPr/>
        </p:nvSpPr>
        <p:spPr>
          <a:xfrm>
            <a:off x="457200" y="1744575"/>
            <a:ext cx="2047116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Separe os alimentos desejados, lave e descasque.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6" name="Google Shape;1916;p29"/>
          <p:cNvSpPr txBox="1"/>
          <p:nvPr/>
        </p:nvSpPr>
        <p:spPr>
          <a:xfrm>
            <a:off x="6729070" y="1744575"/>
            <a:ext cx="195773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Especifique os nutrientes desejados e aguarde.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7" name="Google Shape;1917;p29"/>
          <p:cNvSpPr txBox="1"/>
          <p:nvPr/>
        </p:nvSpPr>
        <p:spPr>
          <a:xfrm>
            <a:off x="6857100" y="416027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nforme o modo de consumo e proveite!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8" name="Google Shape;1918;p29"/>
          <p:cNvSpPr txBox="1"/>
          <p:nvPr/>
        </p:nvSpPr>
        <p:spPr>
          <a:xfrm>
            <a:off x="457199" y="4160275"/>
            <a:ext cx="2194943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Coloque dentro dos compartimento e selecione o modo desejado.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19" name="Google Shape;1919;p29"/>
          <p:cNvGrpSpPr/>
          <p:nvPr/>
        </p:nvGrpSpPr>
        <p:grpSpPr>
          <a:xfrm>
            <a:off x="8241461" y="3488835"/>
            <a:ext cx="339411" cy="337193"/>
            <a:chOff x="3863900" y="4993625"/>
            <a:chExt cx="482050" cy="478900"/>
          </a:xfrm>
        </p:grpSpPr>
        <p:sp>
          <p:nvSpPr>
            <p:cNvPr id="1920" name="Google Shape;1920;p29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1" name="Google Shape;1921;p29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2" name="Google Shape;1922;p29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3" name="Google Shape;1923;p29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34" name="Google Shape;1934;p29"/>
          <p:cNvGrpSpPr/>
          <p:nvPr/>
        </p:nvGrpSpPr>
        <p:grpSpPr>
          <a:xfrm>
            <a:off x="8232434" y="1140529"/>
            <a:ext cx="357468" cy="356497"/>
            <a:chOff x="-31455100" y="3909350"/>
            <a:chExt cx="294600" cy="293800"/>
          </a:xfrm>
        </p:grpSpPr>
        <p:sp>
          <p:nvSpPr>
            <p:cNvPr id="1935" name="Google Shape;1935;p29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9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937;p29">
            <a:extLst>
              <a:ext uri="{FF2B5EF4-FFF2-40B4-BE49-F238E27FC236}">
                <a16:creationId xmlns:a16="http://schemas.microsoft.com/office/drawing/2014/main" id="{2BA3D8E5-97B0-2B76-E751-98EFD05C423A}"/>
              </a:ext>
            </a:extLst>
          </p:cNvPr>
          <p:cNvGrpSpPr/>
          <p:nvPr/>
        </p:nvGrpSpPr>
        <p:grpSpPr>
          <a:xfrm>
            <a:off x="537232" y="1063254"/>
            <a:ext cx="358987" cy="355525"/>
            <a:chOff x="-49766550" y="3920175"/>
            <a:chExt cx="303250" cy="300325"/>
          </a:xfrm>
        </p:grpSpPr>
        <p:sp>
          <p:nvSpPr>
            <p:cNvPr id="3" name="Google Shape;1938;p29">
              <a:extLst>
                <a:ext uri="{FF2B5EF4-FFF2-40B4-BE49-F238E27FC236}">
                  <a16:creationId xmlns:a16="http://schemas.microsoft.com/office/drawing/2014/main" id="{B955E1E2-B2F8-A0A6-01DE-5A966B45598B}"/>
                </a:ext>
              </a:extLst>
            </p:cNvPr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939;p29">
              <a:extLst>
                <a:ext uri="{FF2B5EF4-FFF2-40B4-BE49-F238E27FC236}">
                  <a16:creationId xmlns:a16="http://schemas.microsoft.com/office/drawing/2014/main" id="{3B48859E-D2B9-B049-1F2B-8F9D78A25325}"/>
                </a:ext>
              </a:extLst>
            </p:cNvPr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940;p29">
              <a:extLst>
                <a:ext uri="{FF2B5EF4-FFF2-40B4-BE49-F238E27FC236}">
                  <a16:creationId xmlns:a16="http://schemas.microsoft.com/office/drawing/2014/main" id="{354A17B0-8CDD-63B1-D6F9-4F6DC38B99DC}"/>
                </a:ext>
              </a:extLst>
            </p:cNvPr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941;p29">
              <a:extLst>
                <a:ext uri="{FF2B5EF4-FFF2-40B4-BE49-F238E27FC236}">
                  <a16:creationId xmlns:a16="http://schemas.microsoft.com/office/drawing/2014/main" id="{82A26EF6-B080-AA46-8810-E1DF5567C66E}"/>
                </a:ext>
              </a:extLst>
            </p:cNvPr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32"/>
          <p:cNvSpPr txBox="1">
            <a:spLocks noGrp="1"/>
          </p:cNvSpPr>
          <p:nvPr>
            <p:ph type="title"/>
          </p:nvPr>
        </p:nvSpPr>
        <p:spPr>
          <a:xfrm>
            <a:off x="457200" y="125375"/>
            <a:ext cx="8229600" cy="7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Beneficios</a:t>
            </a:r>
            <a:endParaRPr dirty="0"/>
          </a:p>
        </p:txBody>
      </p:sp>
      <p:grpSp>
        <p:nvGrpSpPr>
          <p:cNvPr id="2059" name="Google Shape;2059;p32"/>
          <p:cNvGrpSpPr/>
          <p:nvPr/>
        </p:nvGrpSpPr>
        <p:grpSpPr>
          <a:xfrm>
            <a:off x="457198" y="1048568"/>
            <a:ext cx="3535198" cy="3423845"/>
            <a:chOff x="2927322" y="1147578"/>
            <a:chExt cx="3331007" cy="3226086"/>
          </a:xfrm>
        </p:grpSpPr>
        <p:sp>
          <p:nvSpPr>
            <p:cNvPr id="2060" name="Google Shape;2060;p32"/>
            <p:cNvSpPr/>
            <p:nvPr/>
          </p:nvSpPr>
          <p:spPr>
            <a:xfrm flipH="1">
              <a:off x="4426771" y="1792378"/>
              <a:ext cx="1831558" cy="1858778"/>
            </a:xfrm>
            <a:custGeom>
              <a:avLst/>
              <a:gdLst/>
              <a:ahLst/>
              <a:cxnLst/>
              <a:rect l="l" t="t" r="r" b="b"/>
              <a:pathLst>
                <a:path w="28664" h="29090" extrusionOk="0">
                  <a:moveTo>
                    <a:pt x="8268" y="22585"/>
                  </a:moveTo>
                  <a:cubicBezTo>
                    <a:pt x="10487" y="23314"/>
                    <a:pt x="12858" y="23344"/>
                    <a:pt x="15107" y="22645"/>
                  </a:cubicBezTo>
                  <a:cubicBezTo>
                    <a:pt x="15198" y="22615"/>
                    <a:pt x="15320" y="22585"/>
                    <a:pt x="15411" y="22554"/>
                  </a:cubicBezTo>
                  <a:lnTo>
                    <a:pt x="15624" y="22493"/>
                  </a:lnTo>
                  <a:cubicBezTo>
                    <a:pt x="17509" y="21977"/>
                    <a:pt x="19454" y="22341"/>
                    <a:pt x="21034" y="23496"/>
                  </a:cubicBezTo>
                  <a:cubicBezTo>
                    <a:pt x="22645" y="24651"/>
                    <a:pt x="23618" y="26475"/>
                    <a:pt x="23679" y="28451"/>
                  </a:cubicBezTo>
                  <a:cubicBezTo>
                    <a:pt x="23679" y="28603"/>
                    <a:pt x="23679" y="28755"/>
                    <a:pt x="23679" y="28907"/>
                  </a:cubicBezTo>
                  <a:lnTo>
                    <a:pt x="28664" y="29089"/>
                  </a:lnTo>
                  <a:cubicBezTo>
                    <a:pt x="28664" y="28816"/>
                    <a:pt x="28664" y="28542"/>
                    <a:pt x="28664" y="28269"/>
                  </a:cubicBezTo>
                  <a:cubicBezTo>
                    <a:pt x="28542" y="24743"/>
                    <a:pt x="26840" y="21551"/>
                    <a:pt x="23983" y="19454"/>
                  </a:cubicBezTo>
                  <a:cubicBezTo>
                    <a:pt x="23496" y="19119"/>
                    <a:pt x="22980" y="18785"/>
                    <a:pt x="22433" y="18512"/>
                  </a:cubicBezTo>
                  <a:cubicBezTo>
                    <a:pt x="20974" y="17934"/>
                    <a:pt x="17448" y="17083"/>
                    <a:pt x="13618" y="17904"/>
                  </a:cubicBezTo>
                  <a:cubicBezTo>
                    <a:pt x="12372" y="18268"/>
                    <a:pt x="11034" y="18268"/>
                    <a:pt x="9818" y="17843"/>
                  </a:cubicBezTo>
                  <a:cubicBezTo>
                    <a:pt x="8177" y="17326"/>
                    <a:pt x="6870" y="16201"/>
                    <a:pt x="6080" y="14682"/>
                  </a:cubicBezTo>
                  <a:cubicBezTo>
                    <a:pt x="5289" y="13132"/>
                    <a:pt x="5168" y="11399"/>
                    <a:pt x="5685" y="9788"/>
                  </a:cubicBezTo>
                  <a:cubicBezTo>
                    <a:pt x="6232" y="8147"/>
                    <a:pt x="7356" y="6840"/>
                    <a:pt x="8876" y="6049"/>
                  </a:cubicBezTo>
                  <a:cubicBezTo>
                    <a:pt x="10396" y="5289"/>
                    <a:pt x="12128" y="5137"/>
                    <a:pt x="13770" y="5685"/>
                  </a:cubicBezTo>
                  <a:cubicBezTo>
                    <a:pt x="15016" y="6080"/>
                    <a:pt x="16110" y="6840"/>
                    <a:pt x="16901" y="7903"/>
                  </a:cubicBezTo>
                  <a:lnTo>
                    <a:pt x="20882" y="4894"/>
                  </a:lnTo>
                  <a:cubicBezTo>
                    <a:pt x="19454" y="3040"/>
                    <a:pt x="17539" y="1672"/>
                    <a:pt x="15290" y="943"/>
                  </a:cubicBezTo>
                  <a:cubicBezTo>
                    <a:pt x="12402" y="1"/>
                    <a:pt x="9332" y="244"/>
                    <a:pt x="6627" y="1612"/>
                  </a:cubicBezTo>
                  <a:cubicBezTo>
                    <a:pt x="6080" y="1885"/>
                    <a:pt x="5563" y="2220"/>
                    <a:pt x="5077" y="2554"/>
                  </a:cubicBezTo>
                  <a:cubicBezTo>
                    <a:pt x="3131" y="3982"/>
                    <a:pt x="1703" y="5928"/>
                    <a:pt x="943" y="8238"/>
                  </a:cubicBezTo>
                  <a:cubicBezTo>
                    <a:pt x="1" y="11125"/>
                    <a:pt x="244" y="14226"/>
                    <a:pt x="1642" y="16931"/>
                  </a:cubicBezTo>
                  <a:cubicBezTo>
                    <a:pt x="3010" y="19636"/>
                    <a:pt x="5381" y="21642"/>
                    <a:pt x="8268" y="225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2"/>
            <p:cNvSpPr/>
            <p:nvPr/>
          </p:nvSpPr>
          <p:spPr>
            <a:xfrm flipH="1">
              <a:off x="3269170" y="2095385"/>
              <a:ext cx="1476160" cy="2256860"/>
            </a:xfrm>
            <a:custGeom>
              <a:avLst/>
              <a:gdLst/>
              <a:ahLst/>
              <a:cxnLst/>
              <a:rect l="l" t="t" r="r" b="b"/>
              <a:pathLst>
                <a:path w="23102" h="35320" extrusionOk="0">
                  <a:moveTo>
                    <a:pt x="20609" y="17235"/>
                  </a:moveTo>
                  <a:cubicBezTo>
                    <a:pt x="19211" y="15350"/>
                    <a:pt x="17326" y="13922"/>
                    <a:pt x="15108" y="13162"/>
                  </a:cubicBezTo>
                  <a:cubicBezTo>
                    <a:pt x="15016" y="13131"/>
                    <a:pt x="14895" y="13101"/>
                    <a:pt x="14773" y="13070"/>
                  </a:cubicBezTo>
                  <a:lnTo>
                    <a:pt x="14560" y="12979"/>
                  </a:lnTo>
                  <a:cubicBezTo>
                    <a:pt x="12767" y="12280"/>
                    <a:pt x="11399" y="10852"/>
                    <a:pt x="10791" y="8997"/>
                  </a:cubicBezTo>
                  <a:cubicBezTo>
                    <a:pt x="10183" y="7113"/>
                    <a:pt x="10457" y="5076"/>
                    <a:pt x="11551" y="3435"/>
                  </a:cubicBezTo>
                  <a:cubicBezTo>
                    <a:pt x="11642" y="3313"/>
                    <a:pt x="11734" y="3192"/>
                    <a:pt x="11825" y="3070"/>
                  </a:cubicBezTo>
                  <a:lnTo>
                    <a:pt x="7904" y="0"/>
                  </a:lnTo>
                  <a:cubicBezTo>
                    <a:pt x="7752" y="213"/>
                    <a:pt x="7569" y="426"/>
                    <a:pt x="7417" y="639"/>
                  </a:cubicBezTo>
                  <a:cubicBezTo>
                    <a:pt x="5472" y="3557"/>
                    <a:pt x="4955" y="7174"/>
                    <a:pt x="6050" y="10548"/>
                  </a:cubicBezTo>
                  <a:cubicBezTo>
                    <a:pt x="6232" y="11095"/>
                    <a:pt x="6475" y="11672"/>
                    <a:pt x="6749" y="12189"/>
                  </a:cubicBezTo>
                  <a:cubicBezTo>
                    <a:pt x="7569" y="13526"/>
                    <a:pt x="9940" y="16292"/>
                    <a:pt x="13497" y="17903"/>
                  </a:cubicBezTo>
                  <a:cubicBezTo>
                    <a:pt x="14743" y="18329"/>
                    <a:pt x="15807" y="19119"/>
                    <a:pt x="16567" y="20183"/>
                  </a:cubicBezTo>
                  <a:cubicBezTo>
                    <a:pt x="17570" y="21551"/>
                    <a:pt x="17965" y="23253"/>
                    <a:pt x="17691" y="24925"/>
                  </a:cubicBezTo>
                  <a:cubicBezTo>
                    <a:pt x="17448" y="26627"/>
                    <a:pt x="16536" y="28116"/>
                    <a:pt x="15138" y="29119"/>
                  </a:cubicBezTo>
                  <a:cubicBezTo>
                    <a:pt x="13770" y="30122"/>
                    <a:pt x="12068" y="30517"/>
                    <a:pt x="10366" y="30244"/>
                  </a:cubicBezTo>
                  <a:cubicBezTo>
                    <a:pt x="8694" y="29970"/>
                    <a:pt x="7205" y="29089"/>
                    <a:pt x="6202" y="27691"/>
                  </a:cubicBezTo>
                  <a:cubicBezTo>
                    <a:pt x="5411" y="26627"/>
                    <a:pt x="5016" y="25381"/>
                    <a:pt x="4986" y="24043"/>
                  </a:cubicBezTo>
                  <a:lnTo>
                    <a:pt x="1" y="24134"/>
                  </a:lnTo>
                  <a:cubicBezTo>
                    <a:pt x="31" y="26475"/>
                    <a:pt x="791" y="28724"/>
                    <a:pt x="2159" y="30639"/>
                  </a:cubicBezTo>
                  <a:cubicBezTo>
                    <a:pt x="3952" y="33071"/>
                    <a:pt x="6597" y="34712"/>
                    <a:pt x="9606" y="35168"/>
                  </a:cubicBezTo>
                  <a:cubicBezTo>
                    <a:pt x="10214" y="35259"/>
                    <a:pt x="10822" y="35320"/>
                    <a:pt x="11399" y="35320"/>
                  </a:cubicBezTo>
                  <a:cubicBezTo>
                    <a:pt x="13800" y="35320"/>
                    <a:pt x="16111" y="34560"/>
                    <a:pt x="18086" y="33132"/>
                  </a:cubicBezTo>
                  <a:cubicBezTo>
                    <a:pt x="20518" y="31369"/>
                    <a:pt x="22159" y="28724"/>
                    <a:pt x="22615" y="25715"/>
                  </a:cubicBezTo>
                  <a:cubicBezTo>
                    <a:pt x="23102" y="22706"/>
                    <a:pt x="22372" y="19697"/>
                    <a:pt x="20609" y="17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2"/>
            <p:cNvSpPr/>
            <p:nvPr/>
          </p:nvSpPr>
          <p:spPr>
            <a:xfrm flipH="1">
              <a:off x="3859597" y="1147578"/>
              <a:ext cx="1524722" cy="1804338"/>
            </a:xfrm>
            <a:custGeom>
              <a:avLst/>
              <a:gdLst/>
              <a:ahLst/>
              <a:cxnLst/>
              <a:rect l="l" t="t" r="r" b="b"/>
              <a:pathLst>
                <a:path w="23862" h="28238" extrusionOk="0">
                  <a:moveTo>
                    <a:pt x="23861" y="10882"/>
                  </a:moveTo>
                  <a:cubicBezTo>
                    <a:pt x="23709" y="10912"/>
                    <a:pt x="23527" y="10973"/>
                    <a:pt x="23345" y="11034"/>
                  </a:cubicBezTo>
                  <a:cubicBezTo>
                    <a:pt x="21186" y="11733"/>
                    <a:pt x="19302" y="13040"/>
                    <a:pt x="17934" y="14833"/>
                  </a:cubicBezTo>
                  <a:lnTo>
                    <a:pt x="17904" y="14833"/>
                  </a:lnTo>
                  <a:cubicBezTo>
                    <a:pt x="17904" y="14864"/>
                    <a:pt x="17873" y="14894"/>
                    <a:pt x="17843" y="14925"/>
                  </a:cubicBezTo>
                  <a:cubicBezTo>
                    <a:pt x="18542" y="13861"/>
                    <a:pt x="18907" y="12645"/>
                    <a:pt x="18907" y="11399"/>
                  </a:cubicBezTo>
                  <a:cubicBezTo>
                    <a:pt x="18907" y="9696"/>
                    <a:pt x="18238" y="8086"/>
                    <a:pt x="17022" y="6870"/>
                  </a:cubicBezTo>
                  <a:cubicBezTo>
                    <a:pt x="15806" y="5654"/>
                    <a:pt x="14195" y="4985"/>
                    <a:pt x="12493" y="4985"/>
                  </a:cubicBezTo>
                  <a:cubicBezTo>
                    <a:pt x="10791" y="4985"/>
                    <a:pt x="9180" y="5654"/>
                    <a:pt x="7964" y="6870"/>
                  </a:cubicBezTo>
                  <a:cubicBezTo>
                    <a:pt x="6749" y="8086"/>
                    <a:pt x="6080" y="9696"/>
                    <a:pt x="6080" y="11399"/>
                  </a:cubicBezTo>
                  <a:cubicBezTo>
                    <a:pt x="6080" y="12706"/>
                    <a:pt x="6475" y="13952"/>
                    <a:pt x="7235" y="15046"/>
                  </a:cubicBezTo>
                  <a:cubicBezTo>
                    <a:pt x="7235" y="15046"/>
                    <a:pt x="7265" y="15077"/>
                    <a:pt x="7265" y="15107"/>
                  </a:cubicBezTo>
                  <a:cubicBezTo>
                    <a:pt x="8755" y="17751"/>
                    <a:pt x="9271" y="20548"/>
                    <a:pt x="9363" y="22371"/>
                  </a:cubicBezTo>
                  <a:cubicBezTo>
                    <a:pt x="9393" y="22858"/>
                    <a:pt x="9363" y="23283"/>
                    <a:pt x="9363" y="23618"/>
                  </a:cubicBezTo>
                  <a:cubicBezTo>
                    <a:pt x="9271" y="24226"/>
                    <a:pt x="9119" y="24803"/>
                    <a:pt x="8937" y="25381"/>
                  </a:cubicBezTo>
                  <a:cubicBezTo>
                    <a:pt x="8603" y="26414"/>
                    <a:pt x="8147" y="27356"/>
                    <a:pt x="7539" y="28238"/>
                  </a:cubicBezTo>
                  <a:cubicBezTo>
                    <a:pt x="5776" y="27751"/>
                    <a:pt x="3010" y="27356"/>
                    <a:pt x="1" y="27964"/>
                  </a:cubicBezTo>
                  <a:cubicBezTo>
                    <a:pt x="122" y="27934"/>
                    <a:pt x="213" y="27903"/>
                    <a:pt x="305" y="27873"/>
                  </a:cubicBezTo>
                  <a:cubicBezTo>
                    <a:pt x="2159" y="27204"/>
                    <a:pt x="3587" y="25715"/>
                    <a:pt x="4195" y="23830"/>
                  </a:cubicBezTo>
                  <a:cubicBezTo>
                    <a:pt x="4803" y="21976"/>
                    <a:pt x="4530" y="20001"/>
                    <a:pt x="3466" y="18390"/>
                  </a:cubicBezTo>
                  <a:lnTo>
                    <a:pt x="3435" y="18329"/>
                  </a:lnTo>
                  <a:lnTo>
                    <a:pt x="3344" y="18207"/>
                  </a:lnTo>
                  <a:cubicBezTo>
                    <a:pt x="3283" y="18116"/>
                    <a:pt x="3253" y="18055"/>
                    <a:pt x="3192" y="17964"/>
                  </a:cubicBezTo>
                  <a:cubicBezTo>
                    <a:pt x="3192" y="17964"/>
                    <a:pt x="3162" y="17934"/>
                    <a:pt x="3162" y="17903"/>
                  </a:cubicBezTo>
                  <a:cubicBezTo>
                    <a:pt x="3101" y="17873"/>
                    <a:pt x="3071" y="17812"/>
                    <a:pt x="3040" y="17751"/>
                  </a:cubicBezTo>
                  <a:cubicBezTo>
                    <a:pt x="1764" y="15867"/>
                    <a:pt x="1095" y="13678"/>
                    <a:pt x="1095" y="11399"/>
                  </a:cubicBezTo>
                  <a:cubicBezTo>
                    <a:pt x="1095" y="11216"/>
                    <a:pt x="1095" y="11034"/>
                    <a:pt x="1125" y="10882"/>
                  </a:cubicBezTo>
                  <a:cubicBezTo>
                    <a:pt x="1247" y="8025"/>
                    <a:pt x="2402" y="5380"/>
                    <a:pt x="4438" y="3344"/>
                  </a:cubicBezTo>
                  <a:cubicBezTo>
                    <a:pt x="6597" y="1186"/>
                    <a:pt x="9454" y="0"/>
                    <a:pt x="12493" y="0"/>
                  </a:cubicBezTo>
                  <a:cubicBezTo>
                    <a:pt x="14925" y="0"/>
                    <a:pt x="17235" y="760"/>
                    <a:pt x="19150" y="2158"/>
                  </a:cubicBezTo>
                  <a:cubicBezTo>
                    <a:pt x="19636" y="2523"/>
                    <a:pt x="20092" y="2918"/>
                    <a:pt x="20548" y="3344"/>
                  </a:cubicBezTo>
                  <a:cubicBezTo>
                    <a:pt x="22554" y="5380"/>
                    <a:pt x="23740" y="8025"/>
                    <a:pt x="23861" y="108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2"/>
            <p:cNvSpPr/>
            <p:nvPr/>
          </p:nvSpPr>
          <p:spPr>
            <a:xfrm flipH="1">
              <a:off x="2927322" y="1794359"/>
              <a:ext cx="1992771" cy="1429515"/>
            </a:xfrm>
            <a:custGeom>
              <a:avLst/>
              <a:gdLst/>
              <a:ahLst/>
              <a:cxnLst/>
              <a:rect l="l" t="t" r="r" b="b"/>
              <a:pathLst>
                <a:path w="31187" h="22372" extrusionOk="0">
                  <a:moveTo>
                    <a:pt x="30457" y="15228"/>
                  </a:moveTo>
                  <a:cubicBezTo>
                    <a:pt x="30274" y="15806"/>
                    <a:pt x="30031" y="16353"/>
                    <a:pt x="29758" y="16900"/>
                  </a:cubicBezTo>
                  <a:cubicBezTo>
                    <a:pt x="28451" y="19453"/>
                    <a:pt x="26293" y="21399"/>
                    <a:pt x="23618" y="22371"/>
                  </a:cubicBezTo>
                  <a:cubicBezTo>
                    <a:pt x="23527" y="22250"/>
                    <a:pt x="23435" y="22098"/>
                    <a:pt x="23344" y="21946"/>
                  </a:cubicBezTo>
                  <a:cubicBezTo>
                    <a:pt x="22007" y="20122"/>
                    <a:pt x="20153" y="18724"/>
                    <a:pt x="18025" y="17964"/>
                  </a:cubicBezTo>
                  <a:lnTo>
                    <a:pt x="18025" y="17933"/>
                  </a:lnTo>
                  <a:cubicBezTo>
                    <a:pt x="17994" y="17933"/>
                    <a:pt x="17964" y="17903"/>
                    <a:pt x="17934" y="17903"/>
                  </a:cubicBezTo>
                  <a:cubicBezTo>
                    <a:pt x="19119" y="18237"/>
                    <a:pt x="20396" y="18207"/>
                    <a:pt x="21581" y="17812"/>
                  </a:cubicBezTo>
                  <a:cubicBezTo>
                    <a:pt x="23223" y="17295"/>
                    <a:pt x="24530" y="16170"/>
                    <a:pt x="25320" y="14651"/>
                  </a:cubicBezTo>
                  <a:cubicBezTo>
                    <a:pt x="26080" y="13101"/>
                    <a:pt x="26232" y="11368"/>
                    <a:pt x="25715" y="9757"/>
                  </a:cubicBezTo>
                  <a:cubicBezTo>
                    <a:pt x="25168" y="8116"/>
                    <a:pt x="24043" y="6809"/>
                    <a:pt x="22523" y="6018"/>
                  </a:cubicBezTo>
                  <a:cubicBezTo>
                    <a:pt x="21004" y="5258"/>
                    <a:pt x="19241" y="5106"/>
                    <a:pt x="17630" y="5654"/>
                  </a:cubicBezTo>
                  <a:cubicBezTo>
                    <a:pt x="16384" y="6049"/>
                    <a:pt x="15320" y="6809"/>
                    <a:pt x="14529" y="7842"/>
                  </a:cubicBezTo>
                  <a:cubicBezTo>
                    <a:pt x="14499" y="7872"/>
                    <a:pt x="14499" y="7872"/>
                    <a:pt x="14469" y="7903"/>
                  </a:cubicBezTo>
                  <a:cubicBezTo>
                    <a:pt x="12402" y="10152"/>
                    <a:pt x="9940" y="11490"/>
                    <a:pt x="8237" y="12128"/>
                  </a:cubicBezTo>
                  <a:cubicBezTo>
                    <a:pt x="7751" y="12310"/>
                    <a:pt x="7356" y="12432"/>
                    <a:pt x="7022" y="12523"/>
                  </a:cubicBezTo>
                  <a:cubicBezTo>
                    <a:pt x="6414" y="12614"/>
                    <a:pt x="5836" y="12675"/>
                    <a:pt x="5228" y="12675"/>
                  </a:cubicBezTo>
                  <a:cubicBezTo>
                    <a:pt x="4134" y="12675"/>
                    <a:pt x="3101" y="12523"/>
                    <a:pt x="2098" y="12249"/>
                  </a:cubicBezTo>
                  <a:cubicBezTo>
                    <a:pt x="2006" y="10426"/>
                    <a:pt x="1490" y="7660"/>
                    <a:pt x="0" y="4985"/>
                  </a:cubicBezTo>
                  <a:cubicBezTo>
                    <a:pt x="61" y="5076"/>
                    <a:pt x="122" y="5137"/>
                    <a:pt x="183" y="5228"/>
                  </a:cubicBezTo>
                  <a:cubicBezTo>
                    <a:pt x="1398" y="6778"/>
                    <a:pt x="3222" y="7690"/>
                    <a:pt x="5228" y="7690"/>
                  </a:cubicBezTo>
                  <a:cubicBezTo>
                    <a:pt x="7174" y="7690"/>
                    <a:pt x="8967" y="6839"/>
                    <a:pt x="10183" y="5319"/>
                  </a:cubicBezTo>
                  <a:lnTo>
                    <a:pt x="10244" y="5258"/>
                  </a:lnTo>
                  <a:lnTo>
                    <a:pt x="10335" y="5137"/>
                  </a:lnTo>
                  <a:cubicBezTo>
                    <a:pt x="10396" y="5046"/>
                    <a:pt x="10456" y="4985"/>
                    <a:pt x="10487" y="4894"/>
                  </a:cubicBezTo>
                  <a:cubicBezTo>
                    <a:pt x="10517" y="4894"/>
                    <a:pt x="10517" y="4894"/>
                    <a:pt x="10517" y="4863"/>
                  </a:cubicBezTo>
                  <a:cubicBezTo>
                    <a:pt x="10578" y="4803"/>
                    <a:pt x="10608" y="4772"/>
                    <a:pt x="10669" y="4711"/>
                  </a:cubicBezTo>
                  <a:cubicBezTo>
                    <a:pt x="12037" y="2918"/>
                    <a:pt x="13921" y="1611"/>
                    <a:pt x="16080" y="912"/>
                  </a:cubicBezTo>
                  <a:cubicBezTo>
                    <a:pt x="16262" y="851"/>
                    <a:pt x="16444" y="790"/>
                    <a:pt x="16596" y="760"/>
                  </a:cubicBezTo>
                  <a:cubicBezTo>
                    <a:pt x="19332" y="0"/>
                    <a:pt x="22219" y="274"/>
                    <a:pt x="24773" y="1581"/>
                  </a:cubicBezTo>
                  <a:cubicBezTo>
                    <a:pt x="27478" y="2979"/>
                    <a:pt x="29514" y="5319"/>
                    <a:pt x="30457" y="8207"/>
                  </a:cubicBezTo>
                  <a:cubicBezTo>
                    <a:pt x="31186" y="10517"/>
                    <a:pt x="31186" y="12949"/>
                    <a:pt x="30457" y="152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2"/>
            <p:cNvSpPr/>
            <p:nvPr/>
          </p:nvSpPr>
          <p:spPr>
            <a:xfrm flipH="1">
              <a:off x="3886829" y="2940251"/>
              <a:ext cx="2014113" cy="1433413"/>
            </a:xfrm>
            <a:custGeom>
              <a:avLst/>
              <a:gdLst/>
              <a:ahLst/>
              <a:cxnLst/>
              <a:rect l="l" t="t" r="r" b="b"/>
              <a:pathLst>
                <a:path w="31521" h="22433" extrusionOk="0">
                  <a:moveTo>
                    <a:pt x="31521" y="4651"/>
                  </a:moveTo>
                  <a:cubicBezTo>
                    <a:pt x="31430" y="4621"/>
                    <a:pt x="31338" y="4590"/>
                    <a:pt x="31247" y="4560"/>
                  </a:cubicBezTo>
                  <a:cubicBezTo>
                    <a:pt x="29332" y="4013"/>
                    <a:pt x="27326" y="4347"/>
                    <a:pt x="25715" y="5532"/>
                  </a:cubicBezTo>
                  <a:cubicBezTo>
                    <a:pt x="24135" y="6657"/>
                    <a:pt x="23192" y="8420"/>
                    <a:pt x="23071" y="10365"/>
                  </a:cubicBezTo>
                  <a:lnTo>
                    <a:pt x="23071" y="10426"/>
                  </a:lnTo>
                  <a:lnTo>
                    <a:pt x="23071" y="10426"/>
                  </a:lnTo>
                  <a:lnTo>
                    <a:pt x="23071" y="10578"/>
                  </a:lnTo>
                  <a:cubicBezTo>
                    <a:pt x="23071" y="10669"/>
                    <a:pt x="23071" y="10760"/>
                    <a:pt x="23071" y="10821"/>
                  </a:cubicBezTo>
                  <a:lnTo>
                    <a:pt x="23071" y="10852"/>
                  </a:lnTo>
                  <a:cubicBezTo>
                    <a:pt x="23071" y="10882"/>
                    <a:pt x="23071" y="10912"/>
                    <a:pt x="23071" y="10912"/>
                  </a:cubicBezTo>
                  <a:cubicBezTo>
                    <a:pt x="23071" y="11004"/>
                    <a:pt x="23071" y="11064"/>
                    <a:pt x="23071" y="11125"/>
                  </a:cubicBezTo>
                  <a:cubicBezTo>
                    <a:pt x="22980" y="13405"/>
                    <a:pt x="22250" y="15563"/>
                    <a:pt x="20913" y="17417"/>
                  </a:cubicBezTo>
                  <a:cubicBezTo>
                    <a:pt x="20791" y="17539"/>
                    <a:pt x="20700" y="17691"/>
                    <a:pt x="20578" y="17812"/>
                  </a:cubicBezTo>
                  <a:cubicBezTo>
                    <a:pt x="18815" y="20061"/>
                    <a:pt x="16293" y="21490"/>
                    <a:pt x="13466" y="21946"/>
                  </a:cubicBezTo>
                  <a:cubicBezTo>
                    <a:pt x="10457" y="22432"/>
                    <a:pt x="7447" y="21703"/>
                    <a:pt x="4985" y="19910"/>
                  </a:cubicBezTo>
                  <a:cubicBezTo>
                    <a:pt x="3040" y="18511"/>
                    <a:pt x="1611" y="16536"/>
                    <a:pt x="851" y="14256"/>
                  </a:cubicBezTo>
                  <a:cubicBezTo>
                    <a:pt x="669" y="13678"/>
                    <a:pt x="548" y="13101"/>
                    <a:pt x="426" y="12493"/>
                  </a:cubicBezTo>
                  <a:cubicBezTo>
                    <a:pt x="0" y="9666"/>
                    <a:pt x="608" y="6839"/>
                    <a:pt x="2159" y="4438"/>
                  </a:cubicBezTo>
                  <a:cubicBezTo>
                    <a:pt x="2341" y="4529"/>
                    <a:pt x="2493" y="4560"/>
                    <a:pt x="2675" y="4621"/>
                  </a:cubicBezTo>
                  <a:cubicBezTo>
                    <a:pt x="4833" y="5320"/>
                    <a:pt x="7113" y="5380"/>
                    <a:pt x="9301" y="4742"/>
                  </a:cubicBezTo>
                  <a:lnTo>
                    <a:pt x="9301" y="4742"/>
                  </a:lnTo>
                  <a:cubicBezTo>
                    <a:pt x="9332" y="4742"/>
                    <a:pt x="9393" y="4742"/>
                    <a:pt x="9423" y="4712"/>
                  </a:cubicBezTo>
                  <a:cubicBezTo>
                    <a:pt x="8238" y="5168"/>
                    <a:pt x="7235" y="5928"/>
                    <a:pt x="6505" y="6931"/>
                  </a:cubicBezTo>
                  <a:cubicBezTo>
                    <a:pt x="5502" y="8329"/>
                    <a:pt x="5107" y="10031"/>
                    <a:pt x="5350" y="11703"/>
                  </a:cubicBezTo>
                  <a:cubicBezTo>
                    <a:pt x="5624" y="13405"/>
                    <a:pt x="6535" y="14894"/>
                    <a:pt x="7934" y="15897"/>
                  </a:cubicBezTo>
                  <a:cubicBezTo>
                    <a:pt x="9301" y="16900"/>
                    <a:pt x="11004" y="17295"/>
                    <a:pt x="12675" y="17022"/>
                  </a:cubicBezTo>
                  <a:cubicBezTo>
                    <a:pt x="14378" y="16748"/>
                    <a:pt x="15867" y="15867"/>
                    <a:pt x="16870" y="14469"/>
                  </a:cubicBezTo>
                  <a:cubicBezTo>
                    <a:pt x="17630" y="13405"/>
                    <a:pt x="18055" y="12159"/>
                    <a:pt x="18086" y="10882"/>
                  </a:cubicBezTo>
                  <a:cubicBezTo>
                    <a:pt x="18086" y="10852"/>
                    <a:pt x="18086" y="10821"/>
                    <a:pt x="18086" y="10791"/>
                  </a:cubicBezTo>
                  <a:lnTo>
                    <a:pt x="18086" y="10791"/>
                  </a:lnTo>
                  <a:cubicBezTo>
                    <a:pt x="18451" y="7751"/>
                    <a:pt x="19666" y="5228"/>
                    <a:pt x="20669" y="3678"/>
                  </a:cubicBezTo>
                  <a:cubicBezTo>
                    <a:pt x="20943" y="3283"/>
                    <a:pt x="21186" y="2918"/>
                    <a:pt x="21399" y="2675"/>
                  </a:cubicBezTo>
                  <a:cubicBezTo>
                    <a:pt x="21825" y="2250"/>
                    <a:pt x="22280" y="1855"/>
                    <a:pt x="22767" y="1490"/>
                  </a:cubicBezTo>
                  <a:cubicBezTo>
                    <a:pt x="23648" y="851"/>
                    <a:pt x="24591" y="365"/>
                    <a:pt x="25563" y="0"/>
                  </a:cubicBezTo>
                  <a:cubicBezTo>
                    <a:pt x="26718" y="1429"/>
                    <a:pt x="28755" y="3374"/>
                    <a:pt x="31521" y="46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32"/>
          <p:cNvSpPr txBox="1"/>
          <p:nvPr/>
        </p:nvSpPr>
        <p:spPr>
          <a:xfrm>
            <a:off x="6817500" y="1961575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Praticidade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6" name="Google Shape;2066;p32"/>
          <p:cNvSpPr txBox="1"/>
          <p:nvPr/>
        </p:nvSpPr>
        <p:spPr>
          <a:xfrm>
            <a:off x="4705350" y="1351975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Energia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7" name="Google Shape;2067;p32"/>
          <p:cNvSpPr txBox="1"/>
          <p:nvPr/>
        </p:nvSpPr>
        <p:spPr>
          <a:xfrm>
            <a:off x="4705350" y="3821600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Saude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8" name="Google Shape;2068;p32"/>
          <p:cNvSpPr txBox="1"/>
          <p:nvPr/>
        </p:nvSpPr>
        <p:spPr>
          <a:xfrm>
            <a:off x="6817500" y="22486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latin typeface="Roboto"/>
                <a:ea typeface="Roboto"/>
                <a:cs typeface="Roboto"/>
                <a:sym typeface="Roboto"/>
              </a:rPr>
              <a:t>Ganhe tempo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9" name="Google Shape;2069;p32"/>
          <p:cNvSpPr txBox="1"/>
          <p:nvPr/>
        </p:nvSpPr>
        <p:spPr>
          <a:xfrm>
            <a:off x="4705350" y="16390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Tenha disposicao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0" name="Google Shape;2070;p32"/>
          <p:cNvSpPr txBox="1"/>
          <p:nvPr/>
        </p:nvSpPr>
        <p:spPr>
          <a:xfrm>
            <a:off x="4705350" y="41087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Supra todas suas necessidades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1" name="Google Shape;2071;p32"/>
          <p:cNvSpPr txBox="1"/>
          <p:nvPr/>
        </p:nvSpPr>
        <p:spPr>
          <a:xfrm>
            <a:off x="6817500" y="3196388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2" name="Google Shape;2072;p32"/>
          <p:cNvSpPr txBox="1"/>
          <p:nvPr/>
        </p:nvSpPr>
        <p:spPr>
          <a:xfrm>
            <a:off x="4705350" y="2586788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Tempo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3" name="Google Shape;2073;p32"/>
          <p:cNvSpPr txBox="1"/>
          <p:nvPr/>
        </p:nvSpPr>
        <p:spPr>
          <a:xfrm>
            <a:off x="6817500" y="348348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Tenha uma dieta nutritiva e equilibrada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4" name="Google Shape;2074;p32"/>
          <p:cNvSpPr txBox="1"/>
          <p:nvPr/>
        </p:nvSpPr>
        <p:spPr>
          <a:xfrm>
            <a:off x="4705350" y="287388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Uma refeicao rapida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75" name="Google Shape;2075;p32"/>
          <p:cNvCxnSpPr/>
          <p:nvPr/>
        </p:nvCxnSpPr>
        <p:spPr>
          <a:xfrm>
            <a:off x="4647075" y="35559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6" name="Google Shape;2076;p32"/>
          <p:cNvSpPr txBox="1"/>
          <p:nvPr/>
        </p:nvSpPr>
        <p:spPr>
          <a:xfrm>
            <a:off x="4705350" y="10730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7" name="Google Shape;2077;p32"/>
          <p:cNvSpPr txBox="1"/>
          <p:nvPr/>
        </p:nvSpPr>
        <p:spPr>
          <a:xfrm>
            <a:off x="4705350" y="23079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8" name="Google Shape;2078;p32"/>
          <p:cNvSpPr txBox="1"/>
          <p:nvPr/>
        </p:nvSpPr>
        <p:spPr>
          <a:xfrm>
            <a:off x="4705350" y="354271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9" name="Google Shape;2079;p32"/>
          <p:cNvSpPr txBox="1"/>
          <p:nvPr/>
        </p:nvSpPr>
        <p:spPr>
          <a:xfrm>
            <a:off x="6819000" y="16826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80" name="Google Shape;2080;p32"/>
          <p:cNvSpPr txBox="1"/>
          <p:nvPr/>
        </p:nvSpPr>
        <p:spPr>
          <a:xfrm>
            <a:off x="6819000" y="29175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081" name="Google Shape;2081;p32"/>
          <p:cNvCxnSpPr/>
          <p:nvPr/>
        </p:nvCxnSpPr>
        <p:spPr>
          <a:xfrm>
            <a:off x="4647075" y="23289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2" name="Google Shape;2082;p32"/>
          <p:cNvCxnSpPr/>
          <p:nvPr/>
        </p:nvCxnSpPr>
        <p:spPr>
          <a:xfrm>
            <a:off x="4647075" y="11018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3" name="Google Shape;2083;p32"/>
          <p:cNvCxnSpPr/>
          <p:nvPr/>
        </p:nvCxnSpPr>
        <p:spPr>
          <a:xfrm>
            <a:off x="6757925" y="29385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4" name="Google Shape;2084;p32"/>
          <p:cNvCxnSpPr/>
          <p:nvPr/>
        </p:nvCxnSpPr>
        <p:spPr>
          <a:xfrm>
            <a:off x="6757925" y="17114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85" name="Google Shape;2085;p32"/>
          <p:cNvGrpSpPr/>
          <p:nvPr/>
        </p:nvGrpSpPr>
        <p:grpSpPr>
          <a:xfrm>
            <a:off x="1438970" y="3509975"/>
            <a:ext cx="353587" cy="352617"/>
            <a:chOff x="-30805300" y="1938725"/>
            <a:chExt cx="291450" cy="290650"/>
          </a:xfrm>
        </p:grpSpPr>
        <p:sp>
          <p:nvSpPr>
            <p:cNvPr id="2086" name="Google Shape;2086;p32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2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8" name="Google Shape;2088;p32"/>
          <p:cNvSpPr/>
          <p:nvPr/>
        </p:nvSpPr>
        <p:spPr>
          <a:xfrm>
            <a:off x="1080786" y="2355475"/>
            <a:ext cx="358199" cy="3581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9" name="Google Shape;2089;p32"/>
          <p:cNvGrpSpPr/>
          <p:nvPr/>
        </p:nvGrpSpPr>
        <p:grpSpPr>
          <a:xfrm>
            <a:off x="3031989" y="2388169"/>
            <a:ext cx="359878" cy="367165"/>
            <a:chOff x="-65129950" y="2646800"/>
            <a:chExt cx="311125" cy="317425"/>
          </a:xfrm>
        </p:grpSpPr>
        <p:sp>
          <p:nvSpPr>
            <p:cNvPr id="2090" name="Google Shape;2090;p32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2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32"/>
          <p:cNvGrpSpPr/>
          <p:nvPr/>
        </p:nvGrpSpPr>
        <p:grpSpPr>
          <a:xfrm>
            <a:off x="2040302" y="1624901"/>
            <a:ext cx="368987" cy="369566"/>
            <a:chOff x="-59502375" y="1904375"/>
            <a:chExt cx="319000" cy="319500"/>
          </a:xfrm>
        </p:grpSpPr>
        <p:sp>
          <p:nvSpPr>
            <p:cNvPr id="2093" name="Google Shape;2093;p32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2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2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6" name="Google Shape;2096;p32"/>
          <p:cNvGrpSpPr/>
          <p:nvPr/>
        </p:nvGrpSpPr>
        <p:grpSpPr>
          <a:xfrm>
            <a:off x="2660544" y="3532165"/>
            <a:ext cx="308234" cy="308234"/>
            <a:chOff x="1487200" y="4993750"/>
            <a:chExt cx="483125" cy="483125"/>
          </a:xfrm>
        </p:grpSpPr>
        <p:sp>
          <p:nvSpPr>
            <p:cNvPr id="2097" name="Google Shape;2097;p3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98" name="Google Shape;2098;p3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" name="Google Shape;5826;p48"/>
          <p:cNvSpPr txBox="1">
            <a:spLocks noGrp="1"/>
          </p:cNvSpPr>
          <p:nvPr>
            <p:ph type="title"/>
          </p:nvPr>
        </p:nvSpPr>
        <p:spPr>
          <a:xfrm>
            <a:off x="457200" y="154360"/>
            <a:ext cx="8229600" cy="738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Publico alvo</a:t>
            </a:r>
            <a:endParaRPr sz="3200" dirty="0"/>
          </a:p>
        </p:txBody>
      </p:sp>
      <p:sp>
        <p:nvSpPr>
          <p:cNvPr id="5828" name="Google Shape;5828;p48"/>
          <p:cNvSpPr txBox="1"/>
          <p:nvPr/>
        </p:nvSpPr>
        <p:spPr>
          <a:xfrm>
            <a:off x="5225935" y="2000706"/>
            <a:ext cx="3460865" cy="202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Pessoas com pouco tempo que buscam uma alimentacao equilibrada e nutritiva capaz de suprir tudas as suas necessidades.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BC72EE37-7813-BA50-BC0D-C21983210367}"/>
              </a:ext>
            </a:extLst>
          </p:cNvPr>
          <p:cNvGrpSpPr/>
          <p:nvPr/>
        </p:nvGrpSpPr>
        <p:grpSpPr>
          <a:xfrm>
            <a:off x="585566" y="1254345"/>
            <a:ext cx="4221961" cy="3151400"/>
            <a:chOff x="460875" y="1115800"/>
            <a:chExt cx="4651452" cy="3454500"/>
          </a:xfrm>
        </p:grpSpPr>
        <p:cxnSp>
          <p:nvCxnSpPr>
            <p:cNvPr id="5822" name="Google Shape;5822;p48"/>
            <p:cNvCxnSpPr>
              <a:cxnSpLocks/>
            </p:cNvCxnSpPr>
            <p:nvPr/>
          </p:nvCxnSpPr>
          <p:spPr>
            <a:xfrm>
              <a:off x="460875" y="1873600"/>
              <a:ext cx="4516486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3" name="Google Shape;5823;p48"/>
            <p:cNvCxnSpPr>
              <a:cxnSpLocks/>
            </p:cNvCxnSpPr>
            <p:nvPr/>
          </p:nvCxnSpPr>
          <p:spPr>
            <a:xfrm>
              <a:off x="461007" y="2843075"/>
              <a:ext cx="4516354" cy="12819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4" name="Google Shape;5824;p48"/>
            <p:cNvCxnSpPr>
              <a:cxnSpLocks/>
            </p:cNvCxnSpPr>
            <p:nvPr/>
          </p:nvCxnSpPr>
          <p:spPr>
            <a:xfrm>
              <a:off x="461007" y="3820738"/>
              <a:ext cx="4651320" cy="29798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25" name="Google Shape;5825;p48"/>
            <p:cNvSpPr/>
            <p:nvPr/>
          </p:nvSpPr>
          <p:spPr>
            <a:xfrm>
              <a:off x="1056814" y="1115800"/>
              <a:ext cx="3454500" cy="3454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33" name="Google Shape;5833;p48"/>
            <p:cNvGrpSpPr/>
            <p:nvPr/>
          </p:nvGrpSpPr>
          <p:grpSpPr>
            <a:xfrm>
              <a:off x="910776" y="1624484"/>
              <a:ext cx="3583368" cy="2437167"/>
              <a:chOff x="2351400" y="315550"/>
              <a:chExt cx="2994625" cy="2150125"/>
            </a:xfrm>
          </p:grpSpPr>
          <p:sp>
            <p:nvSpPr>
              <p:cNvPr id="5834" name="Google Shape;5834;p48"/>
              <p:cNvSpPr/>
              <p:nvPr/>
            </p:nvSpPr>
            <p:spPr>
              <a:xfrm>
                <a:off x="3454100" y="1787050"/>
                <a:ext cx="110650" cy="110675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4427" extrusionOk="0">
                    <a:moveTo>
                      <a:pt x="2213" y="1033"/>
                    </a:moveTo>
                    <a:lnTo>
                      <a:pt x="2434" y="1107"/>
                    </a:lnTo>
                    <a:lnTo>
                      <a:pt x="2655" y="1181"/>
                    </a:lnTo>
                    <a:lnTo>
                      <a:pt x="3024" y="1402"/>
                    </a:lnTo>
                    <a:lnTo>
                      <a:pt x="3245" y="1771"/>
                    </a:lnTo>
                    <a:lnTo>
                      <a:pt x="3319" y="1992"/>
                    </a:lnTo>
                    <a:lnTo>
                      <a:pt x="3393" y="2214"/>
                    </a:lnTo>
                    <a:lnTo>
                      <a:pt x="3319" y="2435"/>
                    </a:lnTo>
                    <a:lnTo>
                      <a:pt x="3245" y="2656"/>
                    </a:lnTo>
                    <a:lnTo>
                      <a:pt x="3024" y="3025"/>
                    </a:lnTo>
                    <a:lnTo>
                      <a:pt x="2655" y="3246"/>
                    </a:lnTo>
                    <a:lnTo>
                      <a:pt x="2434" y="3320"/>
                    </a:lnTo>
                    <a:lnTo>
                      <a:pt x="2213" y="3394"/>
                    </a:lnTo>
                    <a:lnTo>
                      <a:pt x="1992" y="3320"/>
                    </a:lnTo>
                    <a:lnTo>
                      <a:pt x="1770" y="3320"/>
                    </a:lnTo>
                    <a:lnTo>
                      <a:pt x="1401" y="3025"/>
                    </a:lnTo>
                    <a:lnTo>
                      <a:pt x="1106" y="2656"/>
                    </a:lnTo>
                    <a:lnTo>
                      <a:pt x="1106" y="2435"/>
                    </a:lnTo>
                    <a:lnTo>
                      <a:pt x="1033" y="2214"/>
                    </a:lnTo>
                    <a:lnTo>
                      <a:pt x="1106" y="1992"/>
                    </a:lnTo>
                    <a:lnTo>
                      <a:pt x="1106" y="1771"/>
                    </a:lnTo>
                    <a:lnTo>
                      <a:pt x="1401" y="1402"/>
                    </a:lnTo>
                    <a:lnTo>
                      <a:pt x="1770" y="1181"/>
                    </a:lnTo>
                    <a:lnTo>
                      <a:pt x="1992" y="1107"/>
                    </a:lnTo>
                    <a:lnTo>
                      <a:pt x="2213" y="1033"/>
                    </a:lnTo>
                    <a:close/>
                    <a:moveTo>
                      <a:pt x="1992" y="1"/>
                    </a:moveTo>
                    <a:lnTo>
                      <a:pt x="1844" y="370"/>
                    </a:lnTo>
                    <a:lnTo>
                      <a:pt x="1475" y="517"/>
                    </a:lnTo>
                    <a:lnTo>
                      <a:pt x="1106" y="222"/>
                    </a:lnTo>
                    <a:lnTo>
                      <a:pt x="738" y="517"/>
                    </a:lnTo>
                    <a:lnTo>
                      <a:pt x="885" y="886"/>
                    </a:lnTo>
                    <a:lnTo>
                      <a:pt x="664" y="1255"/>
                    </a:lnTo>
                    <a:lnTo>
                      <a:pt x="221" y="1181"/>
                    </a:lnTo>
                    <a:lnTo>
                      <a:pt x="0" y="1623"/>
                    </a:lnTo>
                    <a:lnTo>
                      <a:pt x="369" y="1845"/>
                    </a:lnTo>
                    <a:lnTo>
                      <a:pt x="369" y="2140"/>
                    </a:lnTo>
                    <a:lnTo>
                      <a:pt x="369" y="2287"/>
                    </a:lnTo>
                    <a:lnTo>
                      <a:pt x="0" y="2509"/>
                    </a:lnTo>
                    <a:lnTo>
                      <a:pt x="148" y="2951"/>
                    </a:lnTo>
                    <a:lnTo>
                      <a:pt x="516" y="2951"/>
                    </a:lnTo>
                    <a:lnTo>
                      <a:pt x="811" y="3320"/>
                    </a:lnTo>
                    <a:lnTo>
                      <a:pt x="590" y="3689"/>
                    </a:lnTo>
                    <a:lnTo>
                      <a:pt x="959" y="3984"/>
                    </a:lnTo>
                    <a:lnTo>
                      <a:pt x="1254" y="3762"/>
                    </a:lnTo>
                    <a:lnTo>
                      <a:pt x="1696" y="3984"/>
                    </a:lnTo>
                    <a:lnTo>
                      <a:pt x="1770" y="4353"/>
                    </a:lnTo>
                    <a:lnTo>
                      <a:pt x="2213" y="4426"/>
                    </a:lnTo>
                    <a:lnTo>
                      <a:pt x="2360" y="3984"/>
                    </a:lnTo>
                    <a:lnTo>
                      <a:pt x="2803" y="3910"/>
                    </a:lnTo>
                    <a:lnTo>
                      <a:pt x="3098" y="4205"/>
                    </a:lnTo>
                    <a:lnTo>
                      <a:pt x="3540" y="3984"/>
                    </a:lnTo>
                    <a:lnTo>
                      <a:pt x="3393" y="3615"/>
                    </a:lnTo>
                    <a:lnTo>
                      <a:pt x="3688" y="3246"/>
                    </a:lnTo>
                    <a:lnTo>
                      <a:pt x="4131" y="3320"/>
                    </a:lnTo>
                    <a:lnTo>
                      <a:pt x="4278" y="2877"/>
                    </a:lnTo>
                    <a:lnTo>
                      <a:pt x="3983" y="2656"/>
                    </a:lnTo>
                    <a:lnTo>
                      <a:pt x="4057" y="2214"/>
                    </a:lnTo>
                    <a:lnTo>
                      <a:pt x="4426" y="2066"/>
                    </a:lnTo>
                    <a:lnTo>
                      <a:pt x="4352" y="1550"/>
                    </a:lnTo>
                    <a:lnTo>
                      <a:pt x="3909" y="1550"/>
                    </a:lnTo>
                    <a:lnTo>
                      <a:pt x="3688" y="1181"/>
                    </a:lnTo>
                    <a:lnTo>
                      <a:pt x="3909" y="812"/>
                    </a:lnTo>
                    <a:lnTo>
                      <a:pt x="3614" y="443"/>
                    </a:lnTo>
                    <a:lnTo>
                      <a:pt x="3245" y="665"/>
                    </a:lnTo>
                    <a:lnTo>
                      <a:pt x="2877" y="517"/>
                    </a:lnTo>
                    <a:lnTo>
                      <a:pt x="2508" y="370"/>
                    </a:ln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48"/>
              <p:cNvSpPr/>
              <p:nvPr/>
            </p:nvSpPr>
            <p:spPr>
              <a:xfrm>
                <a:off x="4280200" y="1787050"/>
                <a:ext cx="110650" cy="110675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4427" extrusionOk="0">
                    <a:moveTo>
                      <a:pt x="2213" y="1033"/>
                    </a:moveTo>
                    <a:lnTo>
                      <a:pt x="2434" y="1107"/>
                    </a:lnTo>
                    <a:lnTo>
                      <a:pt x="2655" y="1181"/>
                    </a:lnTo>
                    <a:lnTo>
                      <a:pt x="3024" y="1402"/>
                    </a:lnTo>
                    <a:lnTo>
                      <a:pt x="3245" y="1771"/>
                    </a:lnTo>
                    <a:lnTo>
                      <a:pt x="3319" y="1992"/>
                    </a:lnTo>
                    <a:lnTo>
                      <a:pt x="3319" y="2214"/>
                    </a:lnTo>
                    <a:lnTo>
                      <a:pt x="3319" y="2435"/>
                    </a:lnTo>
                    <a:lnTo>
                      <a:pt x="3245" y="2656"/>
                    </a:lnTo>
                    <a:lnTo>
                      <a:pt x="3024" y="3025"/>
                    </a:lnTo>
                    <a:lnTo>
                      <a:pt x="2655" y="3246"/>
                    </a:lnTo>
                    <a:lnTo>
                      <a:pt x="2434" y="3320"/>
                    </a:lnTo>
                    <a:lnTo>
                      <a:pt x="2213" y="3394"/>
                    </a:lnTo>
                    <a:lnTo>
                      <a:pt x="1992" y="3320"/>
                    </a:lnTo>
                    <a:lnTo>
                      <a:pt x="1770" y="3320"/>
                    </a:lnTo>
                    <a:lnTo>
                      <a:pt x="1401" y="3025"/>
                    </a:lnTo>
                    <a:lnTo>
                      <a:pt x="1106" y="2656"/>
                    </a:lnTo>
                    <a:lnTo>
                      <a:pt x="1033" y="2435"/>
                    </a:lnTo>
                    <a:lnTo>
                      <a:pt x="1033" y="2214"/>
                    </a:lnTo>
                    <a:lnTo>
                      <a:pt x="1033" y="1992"/>
                    </a:lnTo>
                    <a:lnTo>
                      <a:pt x="1106" y="1771"/>
                    </a:lnTo>
                    <a:lnTo>
                      <a:pt x="1401" y="1402"/>
                    </a:lnTo>
                    <a:lnTo>
                      <a:pt x="1770" y="1181"/>
                    </a:lnTo>
                    <a:lnTo>
                      <a:pt x="1992" y="1107"/>
                    </a:lnTo>
                    <a:lnTo>
                      <a:pt x="2213" y="1033"/>
                    </a:lnTo>
                    <a:close/>
                    <a:moveTo>
                      <a:pt x="1992" y="1"/>
                    </a:moveTo>
                    <a:lnTo>
                      <a:pt x="1844" y="370"/>
                    </a:lnTo>
                    <a:lnTo>
                      <a:pt x="1401" y="517"/>
                    </a:lnTo>
                    <a:lnTo>
                      <a:pt x="1106" y="222"/>
                    </a:lnTo>
                    <a:lnTo>
                      <a:pt x="738" y="517"/>
                    </a:lnTo>
                    <a:lnTo>
                      <a:pt x="885" y="886"/>
                    </a:lnTo>
                    <a:lnTo>
                      <a:pt x="590" y="1255"/>
                    </a:lnTo>
                    <a:lnTo>
                      <a:pt x="148" y="1181"/>
                    </a:lnTo>
                    <a:lnTo>
                      <a:pt x="0" y="1623"/>
                    </a:lnTo>
                    <a:lnTo>
                      <a:pt x="369" y="1845"/>
                    </a:lnTo>
                    <a:lnTo>
                      <a:pt x="369" y="2140"/>
                    </a:lnTo>
                    <a:lnTo>
                      <a:pt x="369" y="2287"/>
                    </a:lnTo>
                    <a:lnTo>
                      <a:pt x="0" y="2509"/>
                    </a:lnTo>
                    <a:lnTo>
                      <a:pt x="74" y="2951"/>
                    </a:lnTo>
                    <a:lnTo>
                      <a:pt x="516" y="2951"/>
                    </a:lnTo>
                    <a:lnTo>
                      <a:pt x="738" y="3320"/>
                    </a:lnTo>
                    <a:lnTo>
                      <a:pt x="590" y="3689"/>
                    </a:lnTo>
                    <a:lnTo>
                      <a:pt x="959" y="3984"/>
                    </a:lnTo>
                    <a:lnTo>
                      <a:pt x="1254" y="3762"/>
                    </a:lnTo>
                    <a:lnTo>
                      <a:pt x="1696" y="3984"/>
                    </a:lnTo>
                    <a:lnTo>
                      <a:pt x="1770" y="4353"/>
                    </a:lnTo>
                    <a:lnTo>
                      <a:pt x="2213" y="4426"/>
                    </a:lnTo>
                    <a:lnTo>
                      <a:pt x="2360" y="3984"/>
                    </a:lnTo>
                    <a:lnTo>
                      <a:pt x="2803" y="3910"/>
                    </a:lnTo>
                    <a:lnTo>
                      <a:pt x="3098" y="4205"/>
                    </a:lnTo>
                    <a:lnTo>
                      <a:pt x="3467" y="3984"/>
                    </a:lnTo>
                    <a:lnTo>
                      <a:pt x="3393" y="3615"/>
                    </a:lnTo>
                    <a:lnTo>
                      <a:pt x="3688" y="3246"/>
                    </a:lnTo>
                    <a:lnTo>
                      <a:pt x="4057" y="3320"/>
                    </a:lnTo>
                    <a:lnTo>
                      <a:pt x="4278" y="2877"/>
                    </a:lnTo>
                    <a:lnTo>
                      <a:pt x="3983" y="2656"/>
                    </a:lnTo>
                    <a:lnTo>
                      <a:pt x="4057" y="2214"/>
                    </a:lnTo>
                    <a:lnTo>
                      <a:pt x="4426" y="2066"/>
                    </a:lnTo>
                    <a:lnTo>
                      <a:pt x="4352" y="1550"/>
                    </a:lnTo>
                    <a:lnTo>
                      <a:pt x="3909" y="1550"/>
                    </a:lnTo>
                    <a:lnTo>
                      <a:pt x="3688" y="1181"/>
                    </a:lnTo>
                    <a:lnTo>
                      <a:pt x="3909" y="812"/>
                    </a:lnTo>
                    <a:lnTo>
                      <a:pt x="3614" y="443"/>
                    </a:lnTo>
                    <a:lnTo>
                      <a:pt x="3245" y="665"/>
                    </a:lnTo>
                    <a:lnTo>
                      <a:pt x="2877" y="517"/>
                    </a:lnTo>
                    <a:lnTo>
                      <a:pt x="2508" y="370"/>
                    </a:ln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48"/>
              <p:cNvSpPr/>
              <p:nvPr/>
            </p:nvSpPr>
            <p:spPr>
              <a:xfrm>
                <a:off x="3926150" y="1790750"/>
                <a:ext cx="73775" cy="374350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14974" extrusionOk="0">
                    <a:moveTo>
                      <a:pt x="0" y="0"/>
                    </a:moveTo>
                    <a:lnTo>
                      <a:pt x="0" y="14973"/>
                    </a:lnTo>
                    <a:lnTo>
                      <a:pt x="2951" y="14973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48"/>
              <p:cNvSpPr/>
              <p:nvPr/>
            </p:nvSpPr>
            <p:spPr>
              <a:xfrm>
                <a:off x="3922450" y="1787050"/>
                <a:ext cx="81175" cy="381725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15269" extrusionOk="0">
                    <a:moveTo>
                      <a:pt x="2951" y="296"/>
                    </a:moveTo>
                    <a:lnTo>
                      <a:pt x="2951" y="14974"/>
                    </a:lnTo>
                    <a:lnTo>
                      <a:pt x="296" y="14974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5" y="75"/>
                    </a:lnTo>
                    <a:lnTo>
                      <a:pt x="1" y="148"/>
                    </a:lnTo>
                    <a:lnTo>
                      <a:pt x="1" y="15121"/>
                    </a:lnTo>
                    <a:lnTo>
                      <a:pt x="75" y="15195"/>
                    </a:lnTo>
                    <a:lnTo>
                      <a:pt x="148" y="15269"/>
                    </a:lnTo>
                    <a:lnTo>
                      <a:pt x="3099" y="15269"/>
                    </a:lnTo>
                    <a:lnTo>
                      <a:pt x="3172" y="15195"/>
                    </a:lnTo>
                    <a:lnTo>
                      <a:pt x="3246" y="15121"/>
                    </a:lnTo>
                    <a:lnTo>
                      <a:pt x="3246" y="148"/>
                    </a:lnTo>
                    <a:lnTo>
                      <a:pt x="3172" y="75"/>
                    </a:lnTo>
                    <a:lnTo>
                      <a:pt x="309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48"/>
              <p:cNvSpPr/>
              <p:nvPr/>
            </p:nvSpPr>
            <p:spPr>
              <a:xfrm>
                <a:off x="3874525" y="1917975"/>
                <a:ext cx="177025" cy="518200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20728" extrusionOk="0">
                    <a:moveTo>
                      <a:pt x="0" y="1"/>
                    </a:moveTo>
                    <a:lnTo>
                      <a:pt x="0" y="20727"/>
                    </a:lnTo>
                    <a:lnTo>
                      <a:pt x="7081" y="20727"/>
                    </a:lnTo>
                    <a:lnTo>
                      <a:pt x="70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48"/>
              <p:cNvSpPr/>
              <p:nvPr/>
            </p:nvSpPr>
            <p:spPr>
              <a:xfrm>
                <a:off x="3870825" y="1914300"/>
                <a:ext cx="184425" cy="525550"/>
              </a:xfrm>
              <a:custGeom>
                <a:avLst/>
                <a:gdLst/>
                <a:ahLst/>
                <a:cxnLst/>
                <a:rect l="l" t="t" r="r" b="b"/>
                <a:pathLst>
                  <a:path w="7377" h="21022" extrusionOk="0">
                    <a:moveTo>
                      <a:pt x="7081" y="295"/>
                    </a:moveTo>
                    <a:lnTo>
                      <a:pt x="7081" y="20726"/>
                    </a:lnTo>
                    <a:lnTo>
                      <a:pt x="296" y="20726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0874"/>
                    </a:lnTo>
                    <a:lnTo>
                      <a:pt x="74" y="20948"/>
                    </a:lnTo>
                    <a:lnTo>
                      <a:pt x="148" y="21022"/>
                    </a:lnTo>
                    <a:lnTo>
                      <a:pt x="7229" y="21022"/>
                    </a:lnTo>
                    <a:lnTo>
                      <a:pt x="7303" y="20948"/>
                    </a:lnTo>
                    <a:lnTo>
                      <a:pt x="7376" y="20874"/>
                    </a:lnTo>
                    <a:lnTo>
                      <a:pt x="7376" y="148"/>
                    </a:lnTo>
                    <a:lnTo>
                      <a:pt x="7303" y="74"/>
                    </a:lnTo>
                    <a:lnTo>
                      <a:pt x="722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48"/>
              <p:cNvSpPr/>
              <p:nvPr/>
            </p:nvSpPr>
            <p:spPr>
              <a:xfrm>
                <a:off x="3950125" y="1917975"/>
                <a:ext cx="25825" cy="51820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20728" extrusionOk="0">
                    <a:moveTo>
                      <a:pt x="0" y="1"/>
                    </a:moveTo>
                    <a:lnTo>
                      <a:pt x="0" y="20727"/>
                    </a:lnTo>
                    <a:lnTo>
                      <a:pt x="1033" y="2072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48"/>
              <p:cNvSpPr/>
              <p:nvPr/>
            </p:nvSpPr>
            <p:spPr>
              <a:xfrm>
                <a:off x="3946425" y="1914300"/>
                <a:ext cx="33225" cy="5255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1022" extrusionOk="0">
                    <a:moveTo>
                      <a:pt x="1033" y="295"/>
                    </a:moveTo>
                    <a:lnTo>
                      <a:pt x="1033" y="20726"/>
                    </a:lnTo>
                    <a:lnTo>
                      <a:pt x="296" y="20726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0874"/>
                    </a:lnTo>
                    <a:lnTo>
                      <a:pt x="1" y="20948"/>
                    </a:lnTo>
                    <a:lnTo>
                      <a:pt x="148" y="21022"/>
                    </a:lnTo>
                    <a:lnTo>
                      <a:pt x="1181" y="21022"/>
                    </a:lnTo>
                    <a:lnTo>
                      <a:pt x="1328" y="20948"/>
                    </a:lnTo>
                    <a:lnTo>
                      <a:pt x="1328" y="20874"/>
                    </a:lnTo>
                    <a:lnTo>
                      <a:pt x="1328" y="148"/>
                    </a:lnTo>
                    <a:lnTo>
                      <a:pt x="1328" y="74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48"/>
              <p:cNvSpPr/>
              <p:nvPr/>
            </p:nvSpPr>
            <p:spPr>
              <a:xfrm>
                <a:off x="3221750" y="1776000"/>
                <a:ext cx="1849525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73981" h="2582" extrusionOk="0">
                    <a:moveTo>
                      <a:pt x="0" y="0"/>
                    </a:moveTo>
                    <a:lnTo>
                      <a:pt x="0" y="2582"/>
                    </a:lnTo>
                    <a:lnTo>
                      <a:pt x="73981" y="2582"/>
                    </a:lnTo>
                    <a:lnTo>
                      <a:pt x="7398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48"/>
              <p:cNvSpPr/>
              <p:nvPr/>
            </p:nvSpPr>
            <p:spPr>
              <a:xfrm>
                <a:off x="3218050" y="1772300"/>
                <a:ext cx="1856925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74277" h="2878" extrusionOk="0">
                    <a:moveTo>
                      <a:pt x="73981" y="296"/>
                    </a:moveTo>
                    <a:lnTo>
                      <a:pt x="73981" y="2582"/>
                    </a:lnTo>
                    <a:lnTo>
                      <a:pt x="296" y="2582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1" y="2730"/>
                    </a:lnTo>
                    <a:lnTo>
                      <a:pt x="75" y="2804"/>
                    </a:lnTo>
                    <a:lnTo>
                      <a:pt x="148" y="2877"/>
                    </a:lnTo>
                    <a:lnTo>
                      <a:pt x="74129" y="2877"/>
                    </a:lnTo>
                    <a:lnTo>
                      <a:pt x="74276" y="2804"/>
                    </a:lnTo>
                    <a:lnTo>
                      <a:pt x="74276" y="2730"/>
                    </a:lnTo>
                    <a:lnTo>
                      <a:pt x="74276" y="148"/>
                    </a:lnTo>
                    <a:lnTo>
                      <a:pt x="74276" y="74"/>
                    </a:lnTo>
                    <a:lnTo>
                      <a:pt x="7412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48"/>
              <p:cNvSpPr/>
              <p:nvPr/>
            </p:nvSpPr>
            <p:spPr>
              <a:xfrm>
                <a:off x="3446725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48"/>
              <p:cNvSpPr/>
              <p:nvPr/>
            </p:nvSpPr>
            <p:spPr>
              <a:xfrm>
                <a:off x="35094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48"/>
              <p:cNvSpPr/>
              <p:nvPr/>
            </p:nvSpPr>
            <p:spPr>
              <a:xfrm>
                <a:off x="35702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5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48"/>
              <p:cNvSpPr/>
              <p:nvPr/>
            </p:nvSpPr>
            <p:spPr>
              <a:xfrm>
                <a:off x="36329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48"/>
              <p:cNvSpPr/>
              <p:nvPr/>
            </p:nvSpPr>
            <p:spPr>
              <a:xfrm>
                <a:off x="36938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48"/>
              <p:cNvSpPr/>
              <p:nvPr/>
            </p:nvSpPr>
            <p:spPr>
              <a:xfrm>
                <a:off x="37546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48"/>
              <p:cNvSpPr/>
              <p:nvPr/>
            </p:nvSpPr>
            <p:spPr>
              <a:xfrm>
                <a:off x="38173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48"/>
              <p:cNvSpPr/>
              <p:nvPr/>
            </p:nvSpPr>
            <p:spPr>
              <a:xfrm>
                <a:off x="38782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48"/>
              <p:cNvSpPr/>
              <p:nvPr/>
            </p:nvSpPr>
            <p:spPr>
              <a:xfrm>
                <a:off x="39390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48"/>
              <p:cNvSpPr/>
              <p:nvPr/>
            </p:nvSpPr>
            <p:spPr>
              <a:xfrm>
                <a:off x="40017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48"/>
              <p:cNvSpPr/>
              <p:nvPr/>
            </p:nvSpPr>
            <p:spPr>
              <a:xfrm>
                <a:off x="40626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48"/>
              <p:cNvSpPr/>
              <p:nvPr/>
            </p:nvSpPr>
            <p:spPr>
              <a:xfrm>
                <a:off x="41253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48"/>
              <p:cNvSpPr/>
              <p:nvPr/>
            </p:nvSpPr>
            <p:spPr>
              <a:xfrm>
                <a:off x="41861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48"/>
              <p:cNvSpPr/>
              <p:nvPr/>
            </p:nvSpPr>
            <p:spPr>
              <a:xfrm>
                <a:off x="42470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48"/>
              <p:cNvSpPr/>
              <p:nvPr/>
            </p:nvSpPr>
            <p:spPr>
              <a:xfrm>
                <a:off x="43097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48"/>
              <p:cNvSpPr/>
              <p:nvPr/>
            </p:nvSpPr>
            <p:spPr>
              <a:xfrm>
                <a:off x="43705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48"/>
              <p:cNvSpPr/>
              <p:nvPr/>
            </p:nvSpPr>
            <p:spPr>
              <a:xfrm>
                <a:off x="44314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48"/>
              <p:cNvSpPr/>
              <p:nvPr/>
            </p:nvSpPr>
            <p:spPr>
              <a:xfrm>
                <a:off x="44941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48"/>
              <p:cNvSpPr/>
              <p:nvPr/>
            </p:nvSpPr>
            <p:spPr>
              <a:xfrm>
                <a:off x="45549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48"/>
              <p:cNvSpPr/>
              <p:nvPr/>
            </p:nvSpPr>
            <p:spPr>
              <a:xfrm>
                <a:off x="46158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48"/>
              <p:cNvSpPr/>
              <p:nvPr/>
            </p:nvSpPr>
            <p:spPr>
              <a:xfrm>
                <a:off x="2430675" y="1296550"/>
                <a:ext cx="910950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36438" h="45585" extrusionOk="0">
                    <a:moveTo>
                      <a:pt x="11433" y="1"/>
                    </a:moveTo>
                    <a:lnTo>
                      <a:pt x="1" y="14753"/>
                    </a:lnTo>
                    <a:lnTo>
                      <a:pt x="1" y="45584"/>
                    </a:lnTo>
                    <a:lnTo>
                      <a:pt x="36438" y="45584"/>
                    </a:lnTo>
                    <a:lnTo>
                      <a:pt x="36438" y="20285"/>
                    </a:lnTo>
                    <a:lnTo>
                      <a:pt x="364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48"/>
              <p:cNvSpPr/>
              <p:nvPr/>
            </p:nvSpPr>
            <p:spPr>
              <a:xfrm>
                <a:off x="2427000" y="1292875"/>
                <a:ext cx="918325" cy="1146975"/>
              </a:xfrm>
              <a:custGeom>
                <a:avLst/>
                <a:gdLst/>
                <a:ahLst/>
                <a:cxnLst/>
                <a:rect l="l" t="t" r="r" b="b"/>
                <a:pathLst>
                  <a:path w="36733" h="45879" extrusionOk="0">
                    <a:moveTo>
                      <a:pt x="36437" y="295"/>
                    </a:moveTo>
                    <a:lnTo>
                      <a:pt x="36437" y="45583"/>
                    </a:lnTo>
                    <a:lnTo>
                      <a:pt x="295" y="45583"/>
                    </a:lnTo>
                    <a:lnTo>
                      <a:pt x="295" y="14973"/>
                    </a:lnTo>
                    <a:lnTo>
                      <a:pt x="11654" y="295"/>
                    </a:lnTo>
                    <a:close/>
                    <a:moveTo>
                      <a:pt x="11507" y="0"/>
                    </a:moveTo>
                    <a:lnTo>
                      <a:pt x="74" y="14826"/>
                    </a:lnTo>
                    <a:lnTo>
                      <a:pt x="0" y="14900"/>
                    </a:lnTo>
                    <a:lnTo>
                      <a:pt x="0" y="45731"/>
                    </a:lnTo>
                    <a:lnTo>
                      <a:pt x="74" y="45805"/>
                    </a:lnTo>
                    <a:lnTo>
                      <a:pt x="148" y="45879"/>
                    </a:lnTo>
                    <a:lnTo>
                      <a:pt x="36585" y="45879"/>
                    </a:lnTo>
                    <a:lnTo>
                      <a:pt x="36732" y="45805"/>
                    </a:lnTo>
                    <a:lnTo>
                      <a:pt x="36732" y="45731"/>
                    </a:lnTo>
                    <a:lnTo>
                      <a:pt x="36732" y="148"/>
                    </a:lnTo>
                    <a:lnTo>
                      <a:pt x="367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48"/>
              <p:cNvSpPr/>
              <p:nvPr/>
            </p:nvSpPr>
            <p:spPr>
              <a:xfrm>
                <a:off x="3319475" y="1283650"/>
                <a:ext cx="55350" cy="61960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784" extrusionOk="0">
                    <a:moveTo>
                      <a:pt x="1" y="0"/>
                    </a:moveTo>
                    <a:lnTo>
                      <a:pt x="1" y="24784"/>
                    </a:lnTo>
                    <a:lnTo>
                      <a:pt x="2213" y="24784"/>
                    </a:lnTo>
                    <a:lnTo>
                      <a:pt x="221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48"/>
              <p:cNvSpPr/>
              <p:nvPr/>
            </p:nvSpPr>
            <p:spPr>
              <a:xfrm>
                <a:off x="3315800" y="1279950"/>
                <a:ext cx="62700" cy="627000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5080" extrusionOk="0">
                    <a:moveTo>
                      <a:pt x="2213" y="296"/>
                    </a:moveTo>
                    <a:lnTo>
                      <a:pt x="2213" y="24784"/>
                    </a:lnTo>
                    <a:lnTo>
                      <a:pt x="295" y="24784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0" y="148"/>
                    </a:lnTo>
                    <a:lnTo>
                      <a:pt x="0" y="24932"/>
                    </a:lnTo>
                    <a:lnTo>
                      <a:pt x="74" y="25079"/>
                    </a:lnTo>
                    <a:lnTo>
                      <a:pt x="2434" y="25079"/>
                    </a:lnTo>
                    <a:lnTo>
                      <a:pt x="2508" y="24932"/>
                    </a:lnTo>
                    <a:lnTo>
                      <a:pt x="2508" y="148"/>
                    </a:lnTo>
                    <a:lnTo>
                      <a:pt x="2434" y="75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48"/>
              <p:cNvSpPr/>
              <p:nvPr/>
            </p:nvSpPr>
            <p:spPr>
              <a:xfrm>
                <a:off x="2532100" y="1881100"/>
                <a:ext cx="627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9" extrusionOk="0"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148"/>
                    </a:lnTo>
                    <a:lnTo>
                      <a:pt x="369" y="369"/>
                    </a:lnTo>
                    <a:lnTo>
                      <a:pt x="222" y="517"/>
                    </a:lnTo>
                    <a:lnTo>
                      <a:pt x="74" y="738"/>
                    </a:lnTo>
                    <a:lnTo>
                      <a:pt x="1" y="959"/>
                    </a:lnTo>
                    <a:lnTo>
                      <a:pt x="1" y="1254"/>
                    </a:lnTo>
                    <a:lnTo>
                      <a:pt x="1" y="1476"/>
                    </a:lnTo>
                    <a:lnTo>
                      <a:pt x="74" y="1697"/>
                    </a:lnTo>
                    <a:lnTo>
                      <a:pt x="222" y="1918"/>
                    </a:lnTo>
                    <a:lnTo>
                      <a:pt x="369" y="2140"/>
                    </a:lnTo>
                    <a:lnTo>
                      <a:pt x="517" y="2287"/>
                    </a:lnTo>
                    <a:lnTo>
                      <a:pt x="738" y="2361"/>
                    </a:lnTo>
                    <a:lnTo>
                      <a:pt x="1033" y="2435"/>
                    </a:lnTo>
                    <a:lnTo>
                      <a:pt x="1254" y="2508"/>
                    </a:lnTo>
                    <a:lnTo>
                      <a:pt x="1476" y="2435"/>
                    </a:lnTo>
                    <a:lnTo>
                      <a:pt x="1771" y="2361"/>
                    </a:lnTo>
                    <a:lnTo>
                      <a:pt x="1992" y="2287"/>
                    </a:lnTo>
                    <a:lnTo>
                      <a:pt x="2140" y="2140"/>
                    </a:lnTo>
                    <a:lnTo>
                      <a:pt x="2287" y="1918"/>
                    </a:lnTo>
                    <a:lnTo>
                      <a:pt x="2435" y="1697"/>
                    </a:lnTo>
                    <a:lnTo>
                      <a:pt x="2508" y="1476"/>
                    </a:lnTo>
                    <a:lnTo>
                      <a:pt x="2508" y="1254"/>
                    </a:lnTo>
                    <a:lnTo>
                      <a:pt x="2508" y="959"/>
                    </a:lnTo>
                    <a:lnTo>
                      <a:pt x="2435" y="738"/>
                    </a:lnTo>
                    <a:lnTo>
                      <a:pt x="2287" y="517"/>
                    </a:lnTo>
                    <a:lnTo>
                      <a:pt x="2140" y="369"/>
                    </a:lnTo>
                    <a:lnTo>
                      <a:pt x="1992" y="148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48"/>
              <p:cNvSpPr/>
              <p:nvPr/>
            </p:nvSpPr>
            <p:spPr>
              <a:xfrm>
                <a:off x="2528425" y="1877400"/>
                <a:ext cx="700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804" extrusionOk="0">
                    <a:moveTo>
                      <a:pt x="1623" y="296"/>
                    </a:moveTo>
                    <a:lnTo>
                      <a:pt x="1844" y="370"/>
                    </a:lnTo>
                    <a:lnTo>
                      <a:pt x="2213" y="591"/>
                    </a:lnTo>
                    <a:lnTo>
                      <a:pt x="2434" y="960"/>
                    </a:lnTo>
                    <a:lnTo>
                      <a:pt x="2508" y="1181"/>
                    </a:lnTo>
                    <a:lnTo>
                      <a:pt x="2508" y="1402"/>
                    </a:lnTo>
                    <a:lnTo>
                      <a:pt x="2508" y="1624"/>
                    </a:lnTo>
                    <a:lnTo>
                      <a:pt x="2434" y="1771"/>
                    </a:lnTo>
                    <a:lnTo>
                      <a:pt x="2213" y="2140"/>
                    </a:lnTo>
                    <a:lnTo>
                      <a:pt x="1844" y="2361"/>
                    </a:lnTo>
                    <a:lnTo>
                      <a:pt x="1623" y="2435"/>
                    </a:lnTo>
                    <a:lnTo>
                      <a:pt x="1401" y="2509"/>
                    </a:lnTo>
                    <a:lnTo>
                      <a:pt x="1180" y="2435"/>
                    </a:lnTo>
                    <a:lnTo>
                      <a:pt x="959" y="2361"/>
                    </a:lnTo>
                    <a:lnTo>
                      <a:pt x="590" y="2140"/>
                    </a:lnTo>
                    <a:lnTo>
                      <a:pt x="369" y="1771"/>
                    </a:lnTo>
                    <a:lnTo>
                      <a:pt x="295" y="1624"/>
                    </a:lnTo>
                    <a:lnTo>
                      <a:pt x="295" y="1402"/>
                    </a:lnTo>
                    <a:lnTo>
                      <a:pt x="295" y="1181"/>
                    </a:lnTo>
                    <a:lnTo>
                      <a:pt x="369" y="960"/>
                    </a:lnTo>
                    <a:lnTo>
                      <a:pt x="590" y="591"/>
                    </a:lnTo>
                    <a:lnTo>
                      <a:pt x="959" y="370"/>
                    </a:lnTo>
                    <a:lnTo>
                      <a:pt x="1180" y="296"/>
                    </a:lnTo>
                    <a:close/>
                    <a:moveTo>
                      <a:pt x="1106" y="1"/>
                    </a:moveTo>
                    <a:lnTo>
                      <a:pt x="885" y="75"/>
                    </a:lnTo>
                    <a:lnTo>
                      <a:pt x="590" y="222"/>
                    </a:lnTo>
                    <a:lnTo>
                      <a:pt x="443" y="370"/>
                    </a:lnTo>
                    <a:lnTo>
                      <a:pt x="221" y="591"/>
                    </a:lnTo>
                    <a:lnTo>
                      <a:pt x="74" y="812"/>
                    </a:lnTo>
                    <a:lnTo>
                      <a:pt x="0" y="1107"/>
                    </a:lnTo>
                    <a:lnTo>
                      <a:pt x="0" y="1402"/>
                    </a:lnTo>
                    <a:lnTo>
                      <a:pt x="0" y="1624"/>
                    </a:lnTo>
                    <a:lnTo>
                      <a:pt x="74" y="1919"/>
                    </a:lnTo>
                    <a:lnTo>
                      <a:pt x="221" y="2140"/>
                    </a:lnTo>
                    <a:lnTo>
                      <a:pt x="443" y="2361"/>
                    </a:lnTo>
                    <a:lnTo>
                      <a:pt x="590" y="2509"/>
                    </a:lnTo>
                    <a:lnTo>
                      <a:pt x="885" y="2656"/>
                    </a:lnTo>
                    <a:lnTo>
                      <a:pt x="1106" y="2730"/>
                    </a:lnTo>
                    <a:lnTo>
                      <a:pt x="1401" y="2804"/>
                    </a:lnTo>
                    <a:lnTo>
                      <a:pt x="1697" y="2730"/>
                    </a:lnTo>
                    <a:lnTo>
                      <a:pt x="1918" y="2656"/>
                    </a:lnTo>
                    <a:lnTo>
                      <a:pt x="2213" y="2509"/>
                    </a:lnTo>
                    <a:lnTo>
                      <a:pt x="2360" y="2361"/>
                    </a:lnTo>
                    <a:lnTo>
                      <a:pt x="2582" y="2140"/>
                    </a:lnTo>
                    <a:lnTo>
                      <a:pt x="2655" y="1919"/>
                    </a:lnTo>
                    <a:lnTo>
                      <a:pt x="2803" y="1624"/>
                    </a:lnTo>
                    <a:lnTo>
                      <a:pt x="2803" y="1402"/>
                    </a:lnTo>
                    <a:lnTo>
                      <a:pt x="2803" y="1107"/>
                    </a:lnTo>
                    <a:lnTo>
                      <a:pt x="2729" y="812"/>
                    </a:lnTo>
                    <a:lnTo>
                      <a:pt x="2582" y="591"/>
                    </a:lnTo>
                    <a:lnTo>
                      <a:pt x="2360" y="370"/>
                    </a:lnTo>
                    <a:lnTo>
                      <a:pt x="2213" y="222"/>
                    </a:lnTo>
                    <a:lnTo>
                      <a:pt x="1918" y="75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48"/>
              <p:cNvSpPr/>
              <p:nvPr/>
            </p:nvSpPr>
            <p:spPr>
              <a:xfrm>
                <a:off x="2532100" y="2039675"/>
                <a:ext cx="627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9" extrusionOk="0">
                    <a:moveTo>
                      <a:pt x="1033" y="1"/>
                    </a:moveTo>
                    <a:lnTo>
                      <a:pt x="738" y="75"/>
                    </a:lnTo>
                    <a:lnTo>
                      <a:pt x="517" y="148"/>
                    </a:lnTo>
                    <a:lnTo>
                      <a:pt x="369" y="370"/>
                    </a:lnTo>
                    <a:lnTo>
                      <a:pt x="222" y="517"/>
                    </a:lnTo>
                    <a:lnTo>
                      <a:pt x="74" y="738"/>
                    </a:lnTo>
                    <a:lnTo>
                      <a:pt x="1" y="960"/>
                    </a:lnTo>
                    <a:lnTo>
                      <a:pt x="1" y="1255"/>
                    </a:lnTo>
                    <a:lnTo>
                      <a:pt x="1" y="1476"/>
                    </a:lnTo>
                    <a:lnTo>
                      <a:pt x="74" y="1697"/>
                    </a:lnTo>
                    <a:lnTo>
                      <a:pt x="222" y="1919"/>
                    </a:lnTo>
                    <a:lnTo>
                      <a:pt x="369" y="2140"/>
                    </a:lnTo>
                    <a:lnTo>
                      <a:pt x="517" y="2287"/>
                    </a:lnTo>
                    <a:lnTo>
                      <a:pt x="738" y="2361"/>
                    </a:lnTo>
                    <a:lnTo>
                      <a:pt x="1033" y="2435"/>
                    </a:lnTo>
                    <a:lnTo>
                      <a:pt x="1254" y="2509"/>
                    </a:lnTo>
                    <a:lnTo>
                      <a:pt x="1476" y="2435"/>
                    </a:lnTo>
                    <a:lnTo>
                      <a:pt x="1771" y="2361"/>
                    </a:lnTo>
                    <a:lnTo>
                      <a:pt x="1992" y="2287"/>
                    </a:lnTo>
                    <a:lnTo>
                      <a:pt x="2140" y="2140"/>
                    </a:lnTo>
                    <a:lnTo>
                      <a:pt x="2287" y="1919"/>
                    </a:lnTo>
                    <a:lnTo>
                      <a:pt x="2435" y="1697"/>
                    </a:lnTo>
                    <a:lnTo>
                      <a:pt x="2508" y="1476"/>
                    </a:lnTo>
                    <a:lnTo>
                      <a:pt x="2508" y="1255"/>
                    </a:lnTo>
                    <a:lnTo>
                      <a:pt x="2508" y="960"/>
                    </a:lnTo>
                    <a:lnTo>
                      <a:pt x="2435" y="738"/>
                    </a:lnTo>
                    <a:lnTo>
                      <a:pt x="2287" y="517"/>
                    </a:lnTo>
                    <a:lnTo>
                      <a:pt x="2140" y="370"/>
                    </a:lnTo>
                    <a:lnTo>
                      <a:pt x="1992" y="148"/>
                    </a:lnTo>
                    <a:lnTo>
                      <a:pt x="1771" y="75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48"/>
              <p:cNvSpPr/>
              <p:nvPr/>
            </p:nvSpPr>
            <p:spPr>
              <a:xfrm>
                <a:off x="2528425" y="2036000"/>
                <a:ext cx="700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804" extrusionOk="0">
                    <a:moveTo>
                      <a:pt x="1623" y="295"/>
                    </a:moveTo>
                    <a:lnTo>
                      <a:pt x="1844" y="369"/>
                    </a:lnTo>
                    <a:lnTo>
                      <a:pt x="2213" y="590"/>
                    </a:lnTo>
                    <a:lnTo>
                      <a:pt x="2434" y="959"/>
                    </a:lnTo>
                    <a:lnTo>
                      <a:pt x="2508" y="1180"/>
                    </a:lnTo>
                    <a:lnTo>
                      <a:pt x="2508" y="1402"/>
                    </a:lnTo>
                    <a:lnTo>
                      <a:pt x="2508" y="1623"/>
                    </a:lnTo>
                    <a:lnTo>
                      <a:pt x="2434" y="1770"/>
                    </a:lnTo>
                    <a:lnTo>
                      <a:pt x="2213" y="2139"/>
                    </a:lnTo>
                    <a:lnTo>
                      <a:pt x="1844" y="2361"/>
                    </a:lnTo>
                    <a:lnTo>
                      <a:pt x="1623" y="2434"/>
                    </a:lnTo>
                    <a:lnTo>
                      <a:pt x="1401" y="2508"/>
                    </a:lnTo>
                    <a:lnTo>
                      <a:pt x="1180" y="2434"/>
                    </a:lnTo>
                    <a:lnTo>
                      <a:pt x="959" y="2361"/>
                    </a:lnTo>
                    <a:lnTo>
                      <a:pt x="590" y="2139"/>
                    </a:lnTo>
                    <a:lnTo>
                      <a:pt x="369" y="1770"/>
                    </a:lnTo>
                    <a:lnTo>
                      <a:pt x="295" y="1623"/>
                    </a:lnTo>
                    <a:lnTo>
                      <a:pt x="295" y="1402"/>
                    </a:lnTo>
                    <a:lnTo>
                      <a:pt x="295" y="1180"/>
                    </a:lnTo>
                    <a:lnTo>
                      <a:pt x="369" y="959"/>
                    </a:lnTo>
                    <a:lnTo>
                      <a:pt x="590" y="590"/>
                    </a:lnTo>
                    <a:lnTo>
                      <a:pt x="959" y="369"/>
                    </a:lnTo>
                    <a:lnTo>
                      <a:pt x="1180" y="295"/>
                    </a:lnTo>
                    <a:close/>
                    <a:moveTo>
                      <a:pt x="1106" y="0"/>
                    </a:moveTo>
                    <a:lnTo>
                      <a:pt x="885" y="74"/>
                    </a:lnTo>
                    <a:lnTo>
                      <a:pt x="590" y="222"/>
                    </a:lnTo>
                    <a:lnTo>
                      <a:pt x="443" y="369"/>
                    </a:lnTo>
                    <a:lnTo>
                      <a:pt x="221" y="590"/>
                    </a:lnTo>
                    <a:lnTo>
                      <a:pt x="74" y="812"/>
                    </a:lnTo>
                    <a:lnTo>
                      <a:pt x="0" y="1107"/>
                    </a:lnTo>
                    <a:lnTo>
                      <a:pt x="0" y="1402"/>
                    </a:lnTo>
                    <a:lnTo>
                      <a:pt x="0" y="1623"/>
                    </a:lnTo>
                    <a:lnTo>
                      <a:pt x="74" y="1918"/>
                    </a:lnTo>
                    <a:lnTo>
                      <a:pt x="221" y="2139"/>
                    </a:lnTo>
                    <a:lnTo>
                      <a:pt x="443" y="2361"/>
                    </a:lnTo>
                    <a:lnTo>
                      <a:pt x="590" y="2508"/>
                    </a:lnTo>
                    <a:lnTo>
                      <a:pt x="885" y="2656"/>
                    </a:lnTo>
                    <a:lnTo>
                      <a:pt x="1106" y="2729"/>
                    </a:lnTo>
                    <a:lnTo>
                      <a:pt x="1401" y="2803"/>
                    </a:lnTo>
                    <a:lnTo>
                      <a:pt x="1697" y="2729"/>
                    </a:lnTo>
                    <a:lnTo>
                      <a:pt x="1918" y="2656"/>
                    </a:lnTo>
                    <a:lnTo>
                      <a:pt x="2213" y="2508"/>
                    </a:lnTo>
                    <a:lnTo>
                      <a:pt x="2360" y="2361"/>
                    </a:lnTo>
                    <a:lnTo>
                      <a:pt x="2582" y="2139"/>
                    </a:lnTo>
                    <a:lnTo>
                      <a:pt x="2655" y="1918"/>
                    </a:lnTo>
                    <a:lnTo>
                      <a:pt x="2803" y="1623"/>
                    </a:lnTo>
                    <a:lnTo>
                      <a:pt x="2803" y="1402"/>
                    </a:lnTo>
                    <a:lnTo>
                      <a:pt x="2803" y="1107"/>
                    </a:lnTo>
                    <a:lnTo>
                      <a:pt x="2729" y="812"/>
                    </a:lnTo>
                    <a:lnTo>
                      <a:pt x="2582" y="590"/>
                    </a:lnTo>
                    <a:lnTo>
                      <a:pt x="2360" y="369"/>
                    </a:lnTo>
                    <a:lnTo>
                      <a:pt x="2213" y="222"/>
                    </a:lnTo>
                    <a:lnTo>
                      <a:pt x="1918" y="74"/>
                    </a:lnTo>
                    <a:lnTo>
                      <a:pt x="169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48"/>
              <p:cNvSpPr/>
              <p:nvPr/>
            </p:nvSpPr>
            <p:spPr>
              <a:xfrm>
                <a:off x="2657500" y="1294725"/>
                <a:ext cx="191800" cy="1143275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45731" extrusionOk="0">
                    <a:moveTo>
                      <a:pt x="7450" y="0"/>
                    </a:moveTo>
                    <a:lnTo>
                      <a:pt x="7376" y="148"/>
                    </a:lnTo>
                    <a:lnTo>
                      <a:pt x="7376" y="19325"/>
                    </a:lnTo>
                    <a:lnTo>
                      <a:pt x="74" y="19325"/>
                    </a:lnTo>
                    <a:lnTo>
                      <a:pt x="0" y="19472"/>
                    </a:lnTo>
                    <a:lnTo>
                      <a:pt x="0" y="45583"/>
                    </a:lnTo>
                    <a:lnTo>
                      <a:pt x="74" y="45657"/>
                    </a:lnTo>
                    <a:lnTo>
                      <a:pt x="148" y="45731"/>
                    </a:lnTo>
                    <a:lnTo>
                      <a:pt x="221" y="45657"/>
                    </a:lnTo>
                    <a:lnTo>
                      <a:pt x="295" y="45583"/>
                    </a:lnTo>
                    <a:lnTo>
                      <a:pt x="295" y="19620"/>
                    </a:lnTo>
                    <a:lnTo>
                      <a:pt x="7524" y="19620"/>
                    </a:lnTo>
                    <a:lnTo>
                      <a:pt x="7597" y="19546"/>
                    </a:lnTo>
                    <a:lnTo>
                      <a:pt x="7671" y="19472"/>
                    </a:lnTo>
                    <a:lnTo>
                      <a:pt x="7671" y="148"/>
                    </a:lnTo>
                    <a:lnTo>
                      <a:pt x="759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48"/>
              <p:cNvSpPr/>
              <p:nvPr/>
            </p:nvSpPr>
            <p:spPr>
              <a:xfrm>
                <a:off x="2428850" y="2316275"/>
                <a:ext cx="2342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296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0" y="222"/>
                    </a:lnTo>
                    <a:lnTo>
                      <a:pt x="148" y="296"/>
                    </a:lnTo>
                    <a:lnTo>
                      <a:pt x="9220" y="296"/>
                    </a:lnTo>
                    <a:lnTo>
                      <a:pt x="9294" y="222"/>
                    </a:lnTo>
                    <a:lnTo>
                      <a:pt x="9367" y="148"/>
                    </a:lnTo>
                    <a:lnTo>
                      <a:pt x="929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48"/>
              <p:cNvSpPr/>
              <p:nvPr/>
            </p:nvSpPr>
            <p:spPr>
              <a:xfrm>
                <a:off x="2692525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48"/>
              <p:cNvSpPr/>
              <p:nvPr/>
            </p:nvSpPr>
            <p:spPr>
              <a:xfrm>
                <a:off x="2688850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770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48"/>
              <p:cNvSpPr/>
              <p:nvPr/>
            </p:nvSpPr>
            <p:spPr>
              <a:xfrm>
                <a:off x="2749700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48"/>
              <p:cNvSpPr/>
              <p:nvPr/>
            </p:nvSpPr>
            <p:spPr>
              <a:xfrm>
                <a:off x="2746000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74" y="1"/>
                    </a:moveTo>
                    <a:lnTo>
                      <a:pt x="1" y="148"/>
                    </a:lnTo>
                    <a:lnTo>
                      <a:pt x="1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48"/>
              <p:cNvSpPr/>
              <p:nvPr/>
            </p:nvSpPr>
            <p:spPr>
              <a:xfrm>
                <a:off x="2806850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48"/>
              <p:cNvSpPr/>
              <p:nvPr/>
            </p:nvSpPr>
            <p:spPr>
              <a:xfrm>
                <a:off x="2803175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0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48"/>
              <p:cNvSpPr/>
              <p:nvPr/>
            </p:nvSpPr>
            <p:spPr>
              <a:xfrm>
                <a:off x="2692525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48"/>
              <p:cNvSpPr/>
              <p:nvPr/>
            </p:nvSpPr>
            <p:spPr>
              <a:xfrm>
                <a:off x="2688850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770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48"/>
              <p:cNvSpPr/>
              <p:nvPr/>
            </p:nvSpPr>
            <p:spPr>
              <a:xfrm>
                <a:off x="2749700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48"/>
              <p:cNvSpPr/>
              <p:nvPr/>
            </p:nvSpPr>
            <p:spPr>
              <a:xfrm>
                <a:off x="2746000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74" y="1"/>
                    </a:moveTo>
                    <a:lnTo>
                      <a:pt x="1" y="148"/>
                    </a:lnTo>
                    <a:lnTo>
                      <a:pt x="1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48"/>
              <p:cNvSpPr/>
              <p:nvPr/>
            </p:nvSpPr>
            <p:spPr>
              <a:xfrm>
                <a:off x="2806850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48"/>
              <p:cNvSpPr/>
              <p:nvPr/>
            </p:nvSpPr>
            <p:spPr>
              <a:xfrm>
                <a:off x="2803175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0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48"/>
              <p:cNvSpPr/>
              <p:nvPr/>
            </p:nvSpPr>
            <p:spPr>
              <a:xfrm>
                <a:off x="2692525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48"/>
              <p:cNvSpPr/>
              <p:nvPr/>
            </p:nvSpPr>
            <p:spPr>
              <a:xfrm>
                <a:off x="2688850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0" y="148"/>
                    </a:lnTo>
                    <a:lnTo>
                      <a:pt x="0" y="1623"/>
                    </a:lnTo>
                    <a:lnTo>
                      <a:pt x="74" y="1771"/>
                    </a:lnTo>
                    <a:lnTo>
                      <a:pt x="1770" y="1771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48"/>
              <p:cNvSpPr/>
              <p:nvPr/>
            </p:nvSpPr>
            <p:spPr>
              <a:xfrm>
                <a:off x="2749700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48"/>
              <p:cNvSpPr/>
              <p:nvPr/>
            </p:nvSpPr>
            <p:spPr>
              <a:xfrm>
                <a:off x="2746000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1" y="148"/>
                    </a:lnTo>
                    <a:lnTo>
                      <a:pt x="1" y="1623"/>
                    </a:lnTo>
                    <a:lnTo>
                      <a:pt x="74" y="1771"/>
                    </a:lnTo>
                    <a:lnTo>
                      <a:pt x="1697" y="1771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48"/>
              <p:cNvSpPr/>
              <p:nvPr/>
            </p:nvSpPr>
            <p:spPr>
              <a:xfrm>
                <a:off x="2806850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48"/>
              <p:cNvSpPr/>
              <p:nvPr/>
            </p:nvSpPr>
            <p:spPr>
              <a:xfrm>
                <a:off x="2803175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0" y="75"/>
                    </a:lnTo>
                    <a:lnTo>
                      <a:pt x="0" y="148"/>
                    </a:lnTo>
                    <a:lnTo>
                      <a:pt x="0" y="1623"/>
                    </a:lnTo>
                    <a:lnTo>
                      <a:pt x="0" y="1771"/>
                    </a:lnTo>
                    <a:lnTo>
                      <a:pt x="1697" y="1771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48"/>
              <p:cNvSpPr/>
              <p:nvPr/>
            </p:nvSpPr>
            <p:spPr>
              <a:xfrm>
                <a:off x="2945150" y="2358700"/>
                <a:ext cx="147550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2951" extrusionOk="0">
                    <a:moveTo>
                      <a:pt x="74" y="0"/>
                    </a:moveTo>
                    <a:lnTo>
                      <a:pt x="1" y="2950"/>
                    </a:lnTo>
                    <a:lnTo>
                      <a:pt x="5901" y="2950"/>
                    </a:lnTo>
                    <a:lnTo>
                      <a:pt x="5901" y="2582"/>
                    </a:lnTo>
                    <a:lnTo>
                      <a:pt x="5828" y="2434"/>
                    </a:lnTo>
                    <a:lnTo>
                      <a:pt x="5680" y="2287"/>
                    </a:lnTo>
                    <a:lnTo>
                      <a:pt x="5164" y="1992"/>
                    </a:lnTo>
                    <a:lnTo>
                      <a:pt x="3910" y="1402"/>
                    </a:lnTo>
                    <a:lnTo>
                      <a:pt x="3098" y="811"/>
                    </a:lnTo>
                    <a:lnTo>
                      <a:pt x="2508" y="148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48"/>
              <p:cNvSpPr/>
              <p:nvPr/>
            </p:nvSpPr>
            <p:spPr>
              <a:xfrm>
                <a:off x="2941475" y="2355000"/>
                <a:ext cx="15490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3247" extrusionOk="0">
                    <a:moveTo>
                      <a:pt x="369" y="296"/>
                    </a:moveTo>
                    <a:lnTo>
                      <a:pt x="2582" y="443"/>
                    </a:lnTo>
                    <a:lnTo>
                      <a:pt x="3172" y="1107"/>
                    </a:lnTo>
                    <a:lnTo>
                      <a:pt x="3983" y="1697"/>
                    </a:lnTo>
                    <a:lnTo>
                      <a:pt x="4647" y="1992"/>
                    </a:lnTo>
                    <a:lnTo>
                      <a:pt x="5458" y="2361"/>
                    </a:lnTo>
                    <a:lnTo>
                      <a:pt x="5753" y="2582"/>
                    </a:lnTo>
                    <a:lnTo>
                      <a:pt x="5901" y="2730"/>
                    </a:lnTo>
                    <a:lnTo>
                      <a:pt x="5901" y="2951"/>
                    </a:lnTo>
                    <a:lnTo>
                      <a:pt x="295" y="2951"/>
                    </a:lnTo>
                    <a:lnTo>
                      <a:pt x="369" y="296"/>
                    </a:lnTo>
                    <a:close/>
                    <a:moveTo>
                      <a:pt x="148" y="1"/>
                    </a:moveTo>
                    <a:lnTo>
                      <a:pt x="74" y="148"/>
                    </a:lnTo>
                    <a:lnTo>
                      <a:pt x="0" y="3098"/>
                    </a:lnTo>
                    <a:lnTo>
                      <a:pt x="74" y="3172"/>
                    </a:lnTo>
                    <a:lnTo>
                      <a:pt x="148" y="3246"/>
                    </a:lnTo>
                    <a:lnTo>
                      <a:pt x="6048" y="3246"/>
                    </a:lnTo>
                    <a:lnTo>
                      <a:pt x="6122" y="3172"/>
                    </a:lnTo>
                    <a:lnTo>
                      <a:pt x="6196" y="3025"/>
                    </a:lnTo>
                    <a:lnTo>
                      <a:pt x="6196" y="2730"/>
                    </a:lnTo>
                    <a:lnTo>
                      <a:pt x="6122" y="2582"/>
                    </a:lnTo>
                    <a:lnTo>
                      <a:pt x="6048" y="2508"/>
                    </a:lnTo>
                    <a:lnTo>
                      <a:pt x="5827" y="2287"/>
                    </a:lnTo>
                    <a:lnTo>
                      <a:pt x="4794" y="1771"/>
                    </a:lnTo>
                    <a:lnTo>
                      <a:pt x="4131" y="1402"/>
                    </a:lnTo>
                    <a:lnTo>
                      <a:pt x="3393" y="812"/>
                    </a:lnTo>
                    <a:lnTo>
                      <a:pt x="2729" y="148"/>
                    </a:lnTo>
                    <a:lnTo>
                      <a:pt x="2655" y="74"/>
                    </a:lnTo>
                    <a:lnTo>
                      <a:pt x="22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48"/>
              <p:cNvSpPr/>
              <p:nvPr/>
            </p:nvSpPr>
            <p:spPr>
              <a:xfrm>
                <a:off x="2945150" y="2415850"/>
                <a:ext cx="14755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665" extrusionOk="0">
                    <a:moveTo>
                      <a:pt x="1" y="1"/>
                    </a:moveTo>
                    <a:lnTo>
                      <a:pt x="1" y="664"/>
                    </a:lnTo>
                    <a:lnTo>
                      <a:pt x="5901" y="664"/>
                    </a:lnTo>
                    <a:lnTo>
                      <a:pt x="5901" y="296"/>
                    </a:lnTo>
                    <a:lnTo>
                      <a:pt x="5828" y="148"/>
                    </a:lnTo>
                    <a:lnTo>
                      <a:pt x="56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48"/>
              <p:cNvSpPr/>
              <p:nvPr/>
            </p:nvSpPr>
            <p:spPr>
              <a:xfrm>
                <a:off x="2941475" y="2412175"/>
                <a:ext cx="15490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960" extrusionOk="0">
                    <a:moveTo>
                      <a:pt x="5679" y="295"/>
                    </a:moveTo>
                    <a:lnTo>
                      <a:pt x="5827" y="369"/>
                    </a:lnTo>
                    <a:lnTo>
                      <a:pt x="5901" y="443"/>
                    </a:lnTo>
                    <a:lnTo>
                      <a:pt x="5901" y="664"/>
                    </a:lnTo>
                    <a:lnTo>
                      <a:pt x="295" y="664"/>
                    </a:lnTo>
                    <a:lnTo>
                      <a:pt x="295" y="295"/>
                    </a:lnTo>
                    <a:close/>
                    <a:moveTo>
                      <a:pt x="74" y="0"/>
                    </a:moveTo>
                    <a:lnTo>
                      <a:pt x="0" y="148"/>
                    </a:lnTo>
                    <a:lnTo>
                      <a:pt x="0" y="811"/>
                    </a:lnTo>
                    <a:lnTo>
                      <a:pt x="74" y="885"/>
                    </a:lnTo>
                    <a:lnTo>
                      <a:pt x="148" y="959"/>
                    </a:lnTo>
                    <a:lnTo>
                      <a:pt x="6048" y="959"/>
                    </a:lnTo>
                    <a:lnTo>
                      <a:pt x="6122" y="885"/>
                    </a:lnTo>
                    <a:lnTo>
                      <a:pt x="6196" y="811"/>
                    </a:lnTo>
                    <a:lnTo>
                      <a:pt x="6196" y="443"/>
                    </a:lnTo>
                    <a:lnTo>
                      <a:pt x="6122" y="295"/>
                    </a:lnTo>
                    <a:lnTo>
                      <a:pt x="6048" y="221"/>
                    </a:lnTo>
                    <a:lnTo>
                      <a:pt x="582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48"/>
              <p:cNvSpPr/>
              <p:nvPr/>
            </p:nvSpPr>
            <p:spPr>
              <a:xfrm>
                <a:off x="2947000" y="1753875"/>
                <a:ext cx="158600" cy="604850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24194" extrusionOk="0">
                    <a:moveTo>
                      <a:pt x="1844" y="0"/>
                    </a:moveTo>
                    <a:lnTo>
                      <a:pt x="1549" y="1697"/>
                    </a:lnTo>
                    <a:lnTo>
                      <a:pt x="1771" y="10105"/>
                    </a:lnTo>
                    <a:lnTo>
                      <a:pt x="1697" y="10474"/>
                    </a:lnTo>
                    <a:lnTo>
                      <a:pt x="1623" y="10916"/>
                    </a:lnTo>
                    <a:lnTo>
                      <a:pt x="1254" y="12023"/>
                    </a:lnTo>
                    <a:lnTo>
                      <a:pt x="885" y="13203"/>
                    </a:lnTo>
                    <a:lnTo>
                      <a:pt x="738" y="13867"/>
                    </a:lnTo>
                    <a:lnTo>
                      <a:pt x="664" y="14531"/>
                    </a:lnTo>
                    <a:lnTo>
                      <a:pt x="443" y="16817"/>
                    </a:lnTo>
                    <a:lnTo>
                      <a:pt x="222" y="19989"/>
                    </a:lnTo>
                    <a:lnTo>
                      <a:pt x="0" y="24193"/>
                    </a:lnTo>
                    <a:lnTo>
                      <a:pt x="2361" y="24193"/>
                    </a:lnTo>
                    <a:lnTo>
                      <a:pt x="3319" y="19694"/>
                    </a:lnTo>
                    <a:lnTo>
                      <a:pt x="4131" y="15858"/>
                    </a:lnTo>
                    <a:lnTo>
                      <a:pt x="4868" y="12465"/>
                    </a:lnTo>
                    <a:lnTo>
                      <a:pt x="5237" y="10916"/>
                    </a:lnTo>
                    <a:lnTo>
                      <a:pt x="5532" y="8999"/>
                    </a:lnTo>
                    <a:lnTo>
                      <a:pt x="5975" y="4868"/>
                    </a:lnTo>
                    <a:lnTo>
                      <a:pt x="6270" y="1402"/>
                    </a:lnTo>
                    <a:lnTo>
                      <a:pt x="634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48"/>
              <p:cNvSpPr/>
              <p:nvPr/>
            </p:nvSpPr>
            <p:spPr>
              <a:xfrm>
                <a:off x="2943300" y="1750175"/>
                <a:ext cx="166000" cy="612225"/>
              </a:xfrm>
              <a:custGeom>
                <a:avLst/>
                <a:gdLst/>
                <a:ahLst/>
                <a:cxnLst/>
                <a:rect l="l" t="t" r="r" b="b"/>
                <a:pathLst>
                  <a:path w="6640" h="24489" extrusionOk="0">
                    <a:moveTo>
                      <a:pt x="6344" y="296"/>
                    </a:moveTo>
                    <a:lnTo>
                      <a:pt x="6197" y="2213"/>
                    </a:lnTo>
                    <a:lnTo>
                      <a:pt x="5902" y="5606"/>
                    </a:lnTo>
                    <a:lnTo>
                      <a:pt x="5459" y="9442"/>
                    </a:lnTo>
                    <a:lnTo>
                      <a:pt x="5164" y="11138"/>
                    </a:lnTo>
                    <a:lnTo>
                      <a:pt x="4869" y="12613"/>
                    </a:lnTo>
                    <a:lnTo>
                      <a:pt x="4205" y="15711"/>
                    </a:lnTo>
                    <a:lnTo>
                      <a:pt x="3394" y="19252"/>
                    </a:lnTo>
                    <a:lnTo>
                      <a:pt x="2361" y="24194"/>
                    </a:lnTo>
                    <a:lnTo>
                      <a:pt x="296" y="24194"/>
                    </a:lnTo>
                    <a:lnTo>
                      <a:pt x="591" y="19621"/>
                    </a:lnTo>
                    <a:lnTo>
                      <a:pt x="960" y="14679"/>
                    </a:lnTo>
                    <a:lnTo>
                      <a:pt x="1255" y="13351"/>
                    </a:lnTo>
                    <a:lnTo>
                      <a:pt x="1624" y="12023"/>
                    </a:lnTo>
                    <a:lnTo>
                      <a:pt x="1919" y="11138"/>
                    </a:lnTo>
                    <a:lnTo>
                      <a:pt x="2066" y="10253"/>
                    </a:lnTo>
                    <a:lnTo>
                      <a:pt x="1845" y="1845"/>
                    </a:lnTo>
                    <a:lnTo>
                      <a:pt x="2140" y="296"/>
                    </a:lnTo>
                    <a:close/>
                    <a:moveTo>
                      <a:pt x="1919" y="1"/>
                    </a:moveTo>
                    <a:lnTo>
                      <a:pt x="1845" y="148"/>
                    </a:lnTo>
                    <a:lnTo>
                      <a:pt x="1550" y="1771"/>
                    </a:lnTo>
                    <a:lnTo>
                      <a:pt x="1550" y="1845"/>
                    </a:lnTo>
                    <a:lnTo>
                      <a:pt x="1771" y="10253"/>
                    </a:lnTo>
                    <a:lnTo>
                      <a:pt x="1624" y="11138"/>
                    </a:lnTo>
                    <a:lnTo>
                      <a:pt x="1328" y="11950"/>
                    </a:lnTo>
                    <a:lnTo>
                      <a:pt x="960" y="13277"/>
                    </a:lnTo>
                    <a:lnTo>
                      <a:pt x="665" y="14679"/>
                    </a:lnTo>
                    <a:lnTo>
                      <a:pt x="443" y="16891"/>
                    </a:lnTo>
                    <a:lnTo>
                      <a:pt x="222" y="20137"/>
                    </a:lnTo>
                    <a:lnTo>
                      <a:pt x="1" y="24341"/>
                    </a:lnTo>
                    <a:lnTo>
                      <a:pt x="75" y="24415"/>
                    </a:lnTo>
                    <a:lnTo>
                      <a:pt x="148" y="24489"/>
                    </a:lnTo>
                    <a:lnTo>
                      <a:pt x="2509" y="24489"/>
                    </a:lnTo>
                    <a:lnTo>
                      <a:pt x="2582" y="24415"/>
                    </a:lnTo>
                    <a:lnTo>
                      <a:pt x="2656" y="24341"/>
                    </a:lnTo>
                    <a:lnTo>
                      <a:pt x="3615" y="19842"/>
                    </a:lnTo>
                    <a:lnTo>
                      <a:pt x="4426" y="16006"/>
                    </a:lnTo>
                    <a:lnTo>
                      <a:pt x="5164" y="12687"/>
                    </a:lnTo>
                    <a:lnTo>
                      <a:pt x="5533" y="11064"/>
                    </a:lnTo>
                    <a:lnTo>
                      <a:pt x="5754" y="9220"/>
                    </a:lnTo>
                    <a:lnTo>
                      <a:pt x="6270" y="5090"/>
                    </a:lnTo>
                    <a:lnTo>
                      <a:pt x="6565" y="1623"/>
                    </a:lnTo>
                    <a:lnTo>
                      <a:pt x="6639" y="148"/>
                    </a:lnTo>
                    <a:lnTo>
                      <a:pt x="6639" y="74"/>
                    </a:lnTo>
                    <a:lnTo>
                      <a:pt x="649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48"/>
              <p:cNvSpPr/>
              <p:nvPr/>
            </p:nvSpPr>
            <p:spPr>
              <a:xfrm>
                <a:off x="2958050" y="1650600"/>
                <a:ext cx="169675" cy="711800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28472" extrusionOk="0">
                    <a:moveTo>
                      <a:pt x="75" y="1"/>
                    </a:moveTo>
                    <a:lnTo>
                      <a:pt x="1" y="1771"/>
                    </a:lnTo>
                    <a:lnTo>
                      <a:pt x="75" y="3246"/>
                    </a:lnTo>
                    <a:lnTo>
                      <a:pt x="222" y="3910"/>
                    </a:lnTo>
                    <a:lnTo>
                      <a:pt x="296" y="4426"/>
                    </a:lnTo>
                    <a:lnTo>
                      <a:pt x="960" y="6491"/>
                    </a:lnTo>
                    <a:lnTo>
                      <a:pt x="1329" y="7745"/>
                    </a:lnTo>
                    <a:lnTo>
                      <a:pt x="1697" y="10622"/>
                    </a:lnTo>
                    <a:lnTo>
                      <a:pt x="1919" y="12761"/>
                    </a:lnTo>
                    <a:lnTo>
                      <a:pt x="2066" y="14089"/>
                    </a:lnTo>
                    <a:lnTo>
                      <a:pt x="1992" y="14457"/>
                    </a:lnTo>
                    <a:lnTo>
                      <a:pt x="1919" y="14974"/>
                    </a:lnTo>
                    <a:lnTo>
                      <a:pt x="1624" y="16228"/>
                    </a:lnTo>
                    <a:lnTo>
                      <a:pt x="1329" y="17629"/>
                    </a:lnTo>
                    <a:lnTo>
                      <a:pt x="1255" y="18367"/>
                    </a:lnTo>
                    <a:lnTo>
                      <a:pt x="1181" y="19030"/>
                    </a:lnTo>
                    <a:lnTo>
                      <a:pt x="1329" y="21243"/>
                    </a:lnTo>
                    <a:lnTo>
                      <a:pt x="1550" y="24341"/>
                    </a:lnTo>
                    <a:lnTo>
                      <a:pt x="1919" y="28324"/>
                    </a:lnTo>
                    <a:lnTo>
                      <a:pt x="4353" y="28472"/>
                    </a:lnTo>
                    <a:lnTo>
                      <a:pt x="5090" y="23456"/>
                    </a:lnTo>
                    <a:lnTo>
                      <a:pt x="5680" y="19252"/>
                    </a:lnTo>
                    <a:lnTo>
                      <a:pt x="6270" y="15859"/>
                    </a:lnTo>
                    <a:lnTo>
                      <a:pt x="6492" y="14457"/>
                    </a:lnTo>
                    <a:lnTo>
                      <a:pt x="6639" y="13056"/>
                    </a:lnTo>
                    <a:lnTo>
                      <a:pt x="6787" y="10106"/>
                    </a:lnTo>
                    <a:lnTo>
                      <a:pt x="6787" y="7450"/>
                    </a:lnTo>
                    <a:lnTo>
                      <a:pt x="6713" y="5680"/>
                    </a:lnTo>
                    <a:lnTo>
                      <a:pt x="6639" y="4131"/>
                    </a:lnTo>
                    <a:lnTo>
                      <a:pt x="6565" y="2287"/>
                    </a:lnTo>
                    <a:lnTo>
                      <a:pt x="6565" y="148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48"/>
              <p:cNvSpPr/>
              <p:nvPr/>
            </p:nvSpPr>
            <p:spPr>
              <a:xfrm>
                <a:off x="2954375" y="1646925"/>
                <a:ext cx="178875" cy="719175"/>
              </a:xfrm>
              <a:custGeom>
                <a:avLst/>
                <a:gdLst/>
                <a:ahLst/>
                <a:cxnLst/>
                <a:rect l="l" t="t" r="r" b="b"/>
                <a:pathLst>
                  <a:path w="7155" h="28767" extrusionOk="0">
                    <a:moveTo>
                      <a:pt x="369" y="295"/>
                    </a:moveTo>
                    <a:lnTo>
                      <a:pt x="6565" y="443"/>
                    </a:lnTo>
                    <a:lnTo>
                      <a:pt x="6565" y="2877"/>
                    </a:lnTo>
                    <a:lnTo>
                      <a:pt x="6639" y="4499"/>
                    </a:lnTo>
                    <a:lnTo>
                      <a:pt x="6712" y="5827"/>
                    </a:lnTo>
                    <a:lnTo>
                      <a:pt x="6786" y="7524"/>
                    </a:lnTo>
                    <a:lnTo>
                      <a:pt x="6786" y="10105"/>
                    </a:lnTo>
                    <a:lnTo>
                      <a:pt x="6639" y="13055"/>
                    </a:lnTo>
                    <a:lnTo>
                      <a:pt x="6491" y="14531"/>
                    </a:lnTo>
                    <a:lnTo>
                      <a:pt x="6270" y="15932"/>
                    </a:lnTo>
                    <a:lnTo>
                      <a:pt x="5163" y="22939"/>
                    </a:lnTo>
                    <a:lnTo>
                      <a:pt x="4352" y="28397"/>
                    </a:lnTo>
                    <a:lnTo>
                      <a:pt x="2213" y="28324"/>
                    </a:lnTo>
                    <a:lnTo>
                      <a:pt x="1771" y="23972"/>
                    </a:lnTo>
                    <a:lnTo>
                      <a:pt x="1549" y="21169"/>
                    </a:lnTo>
                    <a:lnTo>
                      <a:pt x="1476" y="19177"/>
                    </a:lnTo>
                    <a:lnTo>
                      <a:pt x="1549" y="18366"/>
                    </a:lnTo>
                    <a:lnTo>
                      <a:pt x="1623" y="17481"/>
                    </a:lnTo>
                    <a:lnTo>
                      <a:pt x="1992" y="15932"/>
                    </a:lnTo>
                    <a:lnTo>
                      <a:pt x="2213" y="15047"/>
                    </a:lnTo>
                    <a:lnTo>
                      <a:pt x="2361" y="14236"/>
                    </a:lnTo>
                    <a:lnTo>
                      <a:pt x="2213" y="12908"/>
                    </a:lnTo>
                    <a:lnTo>
                      <a:pt x="1992" y="10769"/>
                    </a:lnTo>
                    <a:lnTo>
                      <a:pt x="1623" y="7819"/>
                    </a:lnTo>
                    <a:lnTo>
                      <a:pt x="1254" y="6565"/>
                    </a:lnTo>
                    <a:lnTo>
                      <a:pt x="590" y="4499"/>
                    </a:lnTo>
                    <a:lnTo>
                      <a:pt x="517" y="4057"/>
                    </a:lnTo>
                    <a:lnTo>
                      <a:pt x="443" y="3541"/>
                    </a:lnTo>
                    <a:lnTo>
                      <a:pt x="369" y="2287"/>
                    </a:lnTo>
                    <a:lnTo>
                      <a:pt x="369" y="295"/>
                    </a:lnTo>
                    <a:close/>
                    <a:moveTo>
                      <a:pt x="74" y="0"/>
                    </a:moveTo>
                    <a:lnTo>
                      <a:pt x="74" y="148"/>
                    </a:lnTo>
                    <a:lnTo>
                      <a:pt x="0" y="738"/>
                    </a:lnTo>
                    <a:lnTo>
                      <a:pt x="0" y="1992"/>
                    </a:lnTo>
                    <a:lnTo>
                      <a:pt x="74" y="3467"/>
                    </a:lnTo>
                    <a:lnTo>
                      <a:pt x="222" y="4057"/>
                    </a:lnTo>
                    <a:lnTo>
                      <a:pt x="295" y="4573"/>
                    </a:lnTo>
                    <a:lnTo>
                      <a:pt x="959" y="6638"/>
                    </a:lnTo>
                    <a:lnTo>
                      <a:pt x="1328" y="7892"/>
                    </a:lnTo>
                    <a:lnTo>
                      <a:pt x="1697" y="10769"/>
                    </a:lnTo>
                    <a:lnTo>
                      <a:pt x="1918" y="12908"/>
                    </a:lnTo>
                    <a:lnTo>
                      <a:pt x="2066" y="14236"/>
                    </a:lnTo>
                    <a:lnTo>
                      <a:pt x="1918" y="15047"/>
                    </a:lnTo>
                    <a:lnTo>
                      <a:pt x="1771" y="15858"/>
                    </a:lnTo>
                    <a:lnTo>
                      <a:pt x="1402" y="17481"/>
                    </a:lnTo>
                    <a:lnTo>
                      <a:pt x="1254" y="18366"/>
                    </a:lnTo>
                    <a:lnTo>
                      <a:pt x="1181" y="19177"/>
                    </a:lnTo>
                    <a:lnTo>
                      <a:pt x="1328" y="21316"/>
                    </a:lnTo>
                    <a:lnTo>
                      <a:pt x="1549" y="24414"/>
                    </a:lnTo>
                    <a:lnTo>
                      <a:pt x="1918" y="28471"/>
                    </a:lnTo>
                    <a:lnTo>
                      <a:pt x="1992" y="28545"/>
                    </a:lnTo>
                    <a:lnTo>
                      <a:pt x="2066" y="28619"/>
                    </a:lnTo>
                    <a:lnTo>
                      <a:pt x="4500" y="28766"/>
                    </a:lnTo>
                    <a:lnTo>
                      <a:pt x="4573" y="28692"/>
                    </a:lnTo>
                    <a:lnTo>
                      <a:pt x="4647" y="28619"/>
                    </a:lnTo>
                    <a:lnTo>
                      <a:pt x="5385" y="23529"/>
                    </a:lnTo>
                    <a:lnTo>
                      <a:pt x="5975" y="19399"/>
                    </a:lnTo>
                    <a:lnTo>
                      <a:pt x="6565" y="16006"/>
                    </a:lnTo>
                    <a:lnTo>
                      <a:pt x="6786" y="14604"/>
                    </a:lnTo>
                    <a:lnTo>
                      <a:pt x="6934" y="13129"/>
                    </a:lnTo>
                    <a:lnTo>
                      <a:pt x="7081" y="10105"/>
                    </a:lnTo>
                    <a:lnTo>
                      <a:pt x="7155" y="7524"/>
                    </a:lnTo>
                    <a:lnTo>
                      <a:pt x="7007" y="5827"/>
                    </a:lnTo>
                    <a:lnTo>
                      <a:pt x="6934" y="4278"/>
                    </a:lnTo>
                    <a:lnTo>
                      <a:pt x="6860" y="2434"/>
                    </a:lnTo>
                    <a:lnTo>
                      <a:pt x="6860" y="295"/>
                    </a:lnTo>
                    <a:lnTo>
                      <a:pt x="6860" y="148"/>
                    </a:lnTo>
                    <a:lnTo>
                      <a:pt x="678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48"/>
              <p:cNvSpPr/>
              <p:nvPr/>
            </p:nvSpPr>
            <p:spPr>
              <a:xfrm>
                <a:off x="3157200" y="1462525"/>
                <a:ext cx="186275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451" h="5901" extrusionOk="0">
                    <a:moveTo>
                      <a:pt x="4943" y="0"/>
                    </a:moveTo>
                    <a:lnTo>
                      <a:pt x="1" y="3762"/>
                    </a:lnTo>
                    <a:lnTo>
                      <a:pt x="1624" y="5901"/>
                    </a:lnTo>
                    <a:lnTo>
                      <a:pt x="7451" y="1844"/>
                    </a:lnTo>
                    <a:lnTo>
                      <a:pt x="494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48"/>
              <p:cNvSpPr/>
              <p:nvPr/>
            </p:nvSpPr>
            <p:spPr>
              <a:xfrm>
                <a:off x="3153525" y="1458825"/>
                <a:ext cx="193650" cy="154925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6197" extrusionOk="0">
                    <a:moveTo>
                      <a:pt x="5090" y="296"/>
                    </a:moveTo>
                    <a:lnTo>
                      <a:pt x="7376" y="1992"/>
                    </a:lnTo>
                    <a:lnTo>
                      <a:pt x="1844" y="5828"/>
                    </a:lnTo>
                    <a:lnTo>
                      <a:pt x="369" y="3984"/>
                    </a:lnTo>
                    <a:lnTo>
                      <a:pt x="5090" y="296"/>
                    </a:lnTo>
                    <a:close/>
                    <a:moveTo>
                      <a:pt x="4942" y="1"/>
                    </a:moveTo>
                    <a:lnTo>
                      <a:pt x="74" y="3836"/>
                    </a:lnTo>
                    <a:lnTo>
                      <a:pt x="0" y="3910"/>
                    </a:lnTo>
                    <a:lnTo>
                      <a:pt x="74" y="4057"/>
                    </a:lnTo>
                    <a:lnTo>
                      <a:pt x="1697" y="6123"/>
                    </a:lnTo>
                    <a:lnTo>
                      <a:pt x="1771" y="6196"/>
                    </a:lnTo>
                    <a:lnTo>
                      <a:pt x="1918" y="6123"/>
                    </a:lnTo>
                    <a:lnTo>
                      <a:pt x="7671" y="2140"/>
                    </a:lnTo>
                    <a:lnTo>
                      <a:pt x="7745" y="2066"/>
                    </a:lnTo>
                    <a:lnTo>
                      <a:pt x="7745" y="1992"/>
                    </a:lnTo>
                    <a:lnTo>
                      <a:pt x="7671" y="1845"/>
                    </a:lnTo>
                    <a:lnTo>
                      <a:pt x="516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48"/>
              <p:cNvSpPr/>
              <p:nvPr/>
            </p:nvSpPr>
            <p:spPr>
              <a:xfrm>
                <a:off x="3168275" y="1468050"/>
                <a:ext cx="164125" cy="129100"/>
              </a:xfrm>
              <a:custGeom>
                <a:avLst/>
                <a:gdLst/>
                <a:ahLst/>
                <a:cxnLst/>
                <a:rect l="l" t="t" r="r" b="b"/>
                <a:pathLst>
                  <a:path w="6565" h="5164" extrusionOk="0">
                    <a:moveTo>
                      <a:pt x="4352" y="0"/>
                    </a:moveTo>
                    <a:lnTo>
                      <a:pt x="0" y="3320"/>
                    </a:lnTo>
                    <a:lnTo>
                      <a:pt x="1476" y="5164"/>
                    </a:lnTo>
                    <a:lnTo>
                      <a:pt x="6565" y="1623"/>
                    </a:lnTo>
                    <a:lnTo>
                      <a:pt x="43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48"/>
              <p:cNvSpPr/>
              <p:nvPr/>
            </p:nvSpPr>
            <p:spPr>
              <a:xfrm>
                <a:off x="3168275" y="1466200"/>
                <a:ext cx="16597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5312" extrusionOk="0">
                    <a:moveTo>
                      <a:pt x="4352" y="148"/>
                    </a:moveTo>
                    <a:lnTo>
                      <a:pt x="6417" y="1697"/>
                    </a:lnTo>
                    <a:lnTo>
                      <a:pt x="1476" y="5164"/>
                    </a:lnTo>
                    <a:lnTo>
                      <a:pt x="148" y="3467"/>
                    </a:lnTo>
                    <a:lnTo>
                      <a:pt x="4352" y="148"/>
                    </a:lnTo>
                    <a:close/>
                    <a:moveTo>
                      <a:pt x="4278" y="1"/>
                    </a:moveTo>
                    <a:lnTo>
                      <a:pt x="0" y="3394"/>
                    </a:lnTo>
                    <a:lnTo>
                      <a:pt x="0" y="3467"/>
                    </a:lnTo>
                    <a:lnTo>
                      <a:pt x="1402" y="5311"/>
                    </a:lnTo>
                    <a:lnTo>
                      <a:pt x="1549" y="5311"/>
                    </a:lnTo>
                    <a:lnTo>
                      <a:pt x="6639" y="1771"/>
                    </a:lnTo>
                    <a:lnTo>
                      <a:pt x="6639" y="1697"/>
                    </a:lnTo>
                    <a:lnTo>
                      <a:pt x="6639" y="1623"/>
                    </a:lnTo>
                    <a:lnTo>
                      <a:pt x="435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48"/>
              <p:cNvSpPr/>
              <p:nvPr/>
            </p:nvSpPr>
            <p:spPr>
              <a:xfrm>
                <a:off x="3138775" y="1492025"/>
                <a:ext cx="116200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4648" h="2066" extrusionOk="0">
                    <a:moveTo>
                      <a:pt x="2729" y="0"/>
                    </a:moveTo>
                    <a:lnTo>
                      <a:pt x="2287" y="148"/>
                    </a:lnTo>
                    <a:lnTo>
                      <a:pt x="1844" y="443"/>
                    </a:lnTo>
                    <a:lnTo>
                      <a:pt x="1254" y="738"/>
                    </a:lnTo>
                    <a:lnTo>
                      <a:pt x="0" y="1402"/>
                    </a:lnTo>
                    <a:lnTo>
                      <a:pt x="148" y="2066"/>
                    </a:lnTo>
                    <a:lnTo>
                      <a:pt x="959" y="2066"/>
                    </a:lnTo>
                    <a:lnTo>
                      <a:pt x="1328" y="1992"/>
                    </a:lnTo>
                    <a:lnTo>
                      <a:pt x="1697" y="1844"/>
                    </a:lnTo>
                    <a:lnTo>
                      <a:pt x="2213" y="1623"/>
                    </a:lnTo>
                    <a:lnTo>
                      <a:pt x="3246" y="1623"/>
                    </a:lnTo>
                    <a:lnTo>
                      <a:pt x="3467" y="1697"/>
                    </a:lnTo>
                    <a:lnTo>
                      <a:pt x="3688" y="1623"/>
                    </a:lnTo>
                    <a:lnTo>
                      <a:pt x="3836" y="1549"/>
                    </a:lnTo>
                    <a:lnTo>
                      <a:pt x="3909" y="1402"/>
                    </a:lnTo>
                    <a:lnTo>
                      <a:pt x="3836" y="1328"/>
                    </a:lnTo>
                    <a:lnTo>
                      <a:pt x="3688" y="1254"/>
                    </a:lnTo>
                    <a:lnTo>
                      <a:pt x="3098" y="1180"/>
                    </a:lnTo>
                    <a:lnTo>
                      <a:pt x="2287" y="1180"/>
                    </a:lnTo>
                    <a:lnTo>
                      <a:pt x="3098" y="517"/>
                    </a:lnTo>
                    <a:lnTo>
                      <a:pt x="3688" y="590"/>
                    </a:lnTo>
                    <a:lnTo>
                      <a:pt x="4500" y="738"/>
                    </a:lnTo>
                    <a:lnTo>
                      <a:pt x="4573" y="738"/>
                    </a:lnTo>
                    <a:lnTo>
                      <a:pt x="4647" y="590"/>
                    </a:lnTo>
                    <a:lnTo>
                      <a:pt x="4647" y="517"/>
                    </a:lnTo>
                    <a:lnTo>
                      <a:pt x="4647" y="369"/>
                    </a:lnTo>
                    <a:lnTo>
                      <a:pt x="4573" y="295"/>
                    </a:lnTo>
                    <a:lnTo>
                      <a:pt x="4352" y="222"/>
                    </a:lnTo>
                    <a:lnTo>
                      <a:pt x="3762" y="74"/>
                    </a:lnTo>
                    <a:lnTo>
                      <a:pt x="31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48"/>
              <p:cNvSpPr/>
              <p:nvPr/>
            </p:nvSpPr>
            <p:spPr>
              <a:xfrm>
                <a:off x="3135075" y="1488325"/>
                <a:ext cx="12542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2362" extrusionOk="0">
                    <a:moveTo>
                      <a:pt x="2877" y="296"/>
                    </a:moveTo>
                    <a:lnTo>
                      <a:pt x="3762" y="370"/>
                    </a:lnTo>
                    <a:lnTo>
                      <a:pt x="4648" y="591"/>
                    </a:lnTo>
                    <a:lnTo>
                      <a:pt x="4648" y="738"/>
                    </a:lnTo>
                    <a:lnTo>
                      <a:pt x="3246" y="517"/>
                    </a:lnTo>
                    <a:lnTo>
                      <a:pt x="3099" y="517"/>
                    </a:lnTo>
                    <a:lnTo>
                      <a:pt x="2287" y="1181"/>
                    </a:lnTo>
                    <a:lnTo>
                      <a:pt x="2287" y="1255"/>
                    </a:lnTo>
                    <a:lnTo>
                      <a:pt x="2287" y="1328"/>
                    </a:lnTo>
                    <a:lnTo>
                      <a:pt x="2287" y="1402"/>
                    </a:lnTo>
                    <a:lnTo>
                      <a:pt x="2435" y="1476"/>
                    </a:lnTo>
                    <a:lnTo>
                      <a:pt x="3172" y="1476"/>
                    </a:lnTo>
                    <a:lnTo>
                      <a:pt x="3910" y="1550"/>
                    </a:lnTo>
                    <a:lnTo>
                      <a:pt x="3910" y="1623"/>
                    </a:lnTo>
                    <a:lnTo>
                      <a:pt x="3689" y="1697"/>
                    </a:lnTo>
                    <a:lnTo>
                      <a:pt x="3394" y="1697"/>
                    </a:lnTo>
                    <a:lnTo>
                      <a:pt x="2361" y="1623"/>
                    </a:lnTo>
                    <a:lnTo>
                      <a:pt x="1992" y="1771"/>
                    </a:lnTo>
                    <a:lnTo>
                      <a:pt x="1550" y="1992"/>
                    </a:lnTo>
                    <a:lnTo>
                      <a:pt x="1107" y="2066"/>
                    </a:lnTo>
                    <a:lnTo>
                      <a:pt x="443" y="2066"/>
                    </a:lnTo>
                    <a:lnTo>
                      <a:pt x="296" y="1623"/>
                    </a:lnTo>
                    <a:lnTo>
                      <a:pt x="1476" y="1033"/>
                    </a:lnTo>
                    <a:lnTo>
                      <a:pt x="2140" y="665"/>
                    </a:lnTo>
                    <a:lnTo>
                      <a:pt x="2877" y="296"/>
                    </a:lnTo>
                    <a:close/>
                    <a:moveTo>
                      <a:pt x="2804" y="1"/>
                    </a:moveTo>
                    <a:lnTo>
                      <a:pt x="2435" y="148"/>
                    </a:lnTo>
                    <a:lnTo>
                      <a:pt x="1992" y="370"/>
                    </a:lnTo>
                    <a:lnTo>
                      <a:pt x="1328" y="738"/>
                    </a:lnTo>
                    <a:lnTo>
                      <a:pt x="75" y="1402"/>
                    </a:lnTo>
                    <a:lnTo>
                      <a:pt x="1" y="1476"/>
                    </a:lnTo>
                    <a:lnTo>
                      <a:pt x="1" y="1550"/>
                    </a:lnTo>
                    <a:lnTo>
                      <a:pt x="148" y="2287"/>
                    </a:lnTo>
                    <a:lnTo>
                      <a:pt x="222" y="2361"/>
                    </a:lnTo>
                    <a:lnTo>
                      <a:pt x="1107" y="2361"/>
                    </a:lnTo>
                    <a:lnTo>
                      <a:pt x="1623" y="2287"/>
                    </a:lnTo>
                    <a:lnTo>
                      <a:pt x="2140" y="1992"/>
                    </a:lnTo>
                    <a:lnTo>
                      <a:pt x="2361" y="1919"/>
                    </a:lnTo>
                    <a:lnTo>
                      <a:pt x="3394" y="1992"/>
                    </a:lnTo>
                    <a:lnTo>
                      <a:pt x="3762" y="1992"/>
                    </a:lnTo>
                    <a:lnTo>
                      <a:pt x="4131" y="1845"/>
                    </a:lnTo>
                    <a:lnTo>
                      <a:pt x="4205" y="1697"/>
                    </a:lnTo>
                    <a:lnTo>
                      <a:pt x="4205" y="1550"/>
                    </a:lnTo>
                    <a:lnTo>
                      <a:pt x="4205" y="1402"/>
                    </a:lnTo>
                    <a:lnTo>
                      <a:pt x="3984" y="1255"/>
                    </a:lnTo>
                    <a:lnTo>
                      <a:pt x="3615" y="1181"/>
                    </a:lnTo>
                    <a:lnTo>
                      <a:pt x="2804" y="1181"/>
                    </a:lnTo>
                    <a:lnTo>
                      <a:pt x="3246" y="812"/>
                    </a:lnTo>
                    <a:lnTo>
                      <a:pt x="3984" y="960"/>
                    </a:lnTo>
                    <a:lnTo>
                      <a:pt x="4648" y="1033"/>
                    </a:lnTo>
                    <a:lnTo>
                      <a:pt x="4795" y="1033"/>
                    </a:lnTo>
                    <a:lnTo>
                      <a:pt x="4943" y="886"/>
                    </a:lnTo>
                    <a:lnTo>
                      <a:pt x="5016" y="665"/>
                    </a:lnTo>
                    <a:lnTo>
                      <a:pt x="4943" y="443"/>
                    </a:lnTo>
                    <a:lnTo>
                      <a:pt x="4795" y="296"/>
                    </a:lnTo>
                    <a:lnTo>
                      <a:pt x="4574" y="222"/>
                    </a:lnTo>
                    <a:lnTo>
                      <a:pt x="3910" y="75"/>
                    </a:lnTo>
                    <a:lnTo>
                      <a:pt x="3246" y="75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48"/>
              <p:cNvSpPr/>
              <p:nvPr/>
            </p:nvSpPr>
            <p:spPr>
              <a:xfrm>
                <a:off x="3070550" y="1527050"/>
                <a:ext cx="71925" cy="38750"/>
              </a:xfrm>
              <a:custGeom>
                <a:avLst/>
                <a:gdLst/>
                <a:ahLst/>
                <a:cxnLst/>
                <a:rect l="l" t="t" r="r" b="b"/>
                <a:pathLst>
                  <a:path w="2877" h="1550" extrusionOk="0">
                    <a:moveTo>
                      <a:pt x="148" y="1"/>
                    </a:moveTo>
                    <a:lnTo>
                      <a:pt x="0" y="1550"/>
                    </a:lnTo>
                    <a:lnTo>
                      <a:pt x="2877" y="665"/>
                    </a:lnTo>
                    <a:lnTo>
                      <a:pt x="27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48"/>
              <p:cNvSpPr/>
              <p:nvPr/>
            </p:nvSpPr>
            <p:spPr>
              <a:xfrm>
                <a:off x="3066850" y="1523375"/>
                <a:ext cx="79325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1845" extrusionOk="0">
                    <a:moveTo>
                      <a:pt x="2730" y="295"/>
                    </a:moveTo>
                    <a:lnTo>
                      <a:pt x="2877" y="738"/>
                    </a:lnTo>
                    <a:lnTo>
                      <a:pt x="296" y="1475"/>
                    </a:lnTo>
                    <a:lnTo>
                      <a:pt x="296" y="1475"/>
                    </a:lnTo>
                    <a:lnTo>
                      <a:pt x="443" y="295"/>
                    </a:lnTo>
                    <a:close/>
                    <a:moveTo>
                      <a:pt x="222" y="0"/>
                    </a:moveTo>
                    <a:lnTo>
                      <a:pt x="148" y="148"/>
                    </a:lnTo>
                    <a:lnTo>
                      <a:pt x="1" y="1697"/>
                    </a:lnTo>
                    <a:lnTo>
                      <a:pt x="74" y="1844"/>
                    </a:lnTo>
                    <a:lnTo>
                      <a:pt x="222" y="1844"/>
                    </a:lnTo>
                    <a:lnTo>
                      <a:pt x="3099" y="959"/>
                    </a:lnTo>
                    <a:lnTo>
                      <a:pt x="3172" y="885"/>
                    </a:lnTo>
                    <a:lnTo>
                      <a:pt x="3172" y="738"/>
                    </a:lnTo>
                    <a:lnTo>
                      <a:pt x="3025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48"/>
              <p:cNvSpPr/>
              <p:nvPr/>
            </p:nvSpPr>
            <p:spPr>
              <a:xfrm>
                <a:off x="2941475" y="1303925"/>
                <a:ext cx="195475" cy="365150"/>
              </a:xfrm>
              <a:custGeom>
                <a:avLst/>
                <a:gdLst/>
                <a:ahLst/>
                <a:cxnLst/>
                <a:rect l="l" t="t" r="r" b="b"/>
                <a:pathLst>
                  <a:path w="7819" h="14606" extrusionOk="0">
                    <a:moveTo>
                      <a:pt x="3098" y="1"/>
                    </a:moveTo>
                    <a:lnTo>
                      <a:pt x="2729" y="222"/>
                    </a:lnTo>
                    <a:lnTo>
                      <a:pt x="1992" y="886"/>
                    </a:lnTo>
                    <a:lnTo>
                      <a:pt x="1549" y="1255"/>
                    </a:lnTo>
                    <a:lnTo>
                      <a:pt x="1254" y="1624"/>
                    </a:lnTo>
                    <a:lnTo>
                      <a:pt x="959" y="2066"/>
                    </a:lnTo>
                    <a:lnTo>
                      <a:pt x="811" y="2435"/>
                    </a:lnTo>
                    <a:lnTo>
                      <a:pt x="369" y="7893"/>
                    </a:lnTo>
                    <a:lnTo>
                      <a:pt x="0" y="13056"/>
                    </a:lnTo>
                    <a:lnTo>
                      <a:pt x="0" y="13278"/>
                    </a:lnTo>
                    <a:lnTo>
                      <a:pt x="74" y="13499"/>
                    </a:lnTo>
                    <a:lnTo>
                      <a:pt x="443" y="13941"/>
                    </a:lnTo>
                    <a:lnTo>
                      <a:pt x="811" y="14384"/>
                    </a:lnTo>
                    <a:lnTo>
                      <a:pt x="1106" y="14531"/>
                    </a:lnTo>
                    <a:lnTo>
                      <a:pt x="1328" y="14605"/>
                    </a:lnTo>
                    <a:lnTo>
                      <a:pt x="4352" y="14605"/>
                    </a:lnTo>
                    <a:lnTo>
                      <a:pt x="7081" y="14458"/>
                    </a:lnTo>
                    <a:lnTo>
                      <a:pt x="7228" y="14310"/>
                    </a:lnTo>
                    <a:lnTo>
                      <a:pt x="7523" y="14163"/>
                    </a:lnTo>
                    <a:lnTo>
                      <a:pt x="7745" y="13868"/>
                    </a:lnTo>
                    <a:lnTo>
                      <a:pt x="7819" y="13720"/>
                    </a:lnTo>
                    <a:lnTo>
                      <a:pt x="7819" y="13573"/>
                    </a:lnTo>
                    <a:lnTo>
                      <a:pt x="7523" y="10696"/>
                    </a:lnTo>
                    <a:lnTo>
                      <a:pt x="7228" y="6639"/>
                    </a:lnTo>
                    <a:lnTo>
                      <a:pt x="7155" y="5902"/>
                    </a:lnTo>
                    <a:lnTo>
                      <a:pt x="7007" y="5090"/>
                    </a:lnTo>
                    <a:lnTo>
                      <a:pt x="6565" y="3615"/>
                    </a:lnTo>
                    <a:lnTo>
                      <a:pt x="6122" y="2435"/>
                    </a:lnTo>
                    <a:lnTo>
                      <a:pt x="5901" y="2066"/>
                    </a:lnTo>
                    <a:lnTo>
                      <a:pt x="309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48"/>
              <p:cNvSpPr/>
              <p:nvPr/>
            </p:nvSpPr>
            <p:spPr>
              <a:xfrm>
                <a:off x="2937775" y="1300250"/>
                <a:ext cx="202875" cy="372500"/>
              </a:xfrm>
              <a:custGeom>
                <a:avLst/>
                <a:gdLst/>
                <a:ahLst/>
                <a:cxnLst/>
                <a:rect l="l" t="t" r="r" b="b"/>
                <a:pathLst>
                  <a:path w="8115" h="14900" extrusionOk="0">
                    <a:moveTo>
                      <a:pt x="3246" y="295"/>
                    </a:moveTo>
                    <a:lnTo>
                      <a:pt x="5901" y="2287"/>
                    </a:lnTo>
                    <a:lnTo>
                      <a:pt x="6196" y="2877"/>
                    </a:lnTo>
                    <a:lnTo>
                      <a:pt x="6565" y="3983"/>
                    </a:lnTo>
                    <a:lnTo>
                      <a:pt x="7008" y="5385"/>
                    </a:lnTo>
                    <a:lnTo>
                      <a:pt x="7155" y="6122"/>
                    </a:lnTo>
                    <a:lnTo>
                      <a:pt x="7229" y="6786"/>
                    </a:lnTo>
                    <a:lnTo>
                      <a:pt x="7524" y="10917"/>
                    </a:lnTo>
                    <a:lnTo>
                      <a:pt x="7745" y="13793"/>
                    </a:lnTo>
                    <a:lnTo>
                      <a:pt x="7745" y="14015"/>
                    </a:lnTo>
                    <a:lnTo>
                      <a:pt x="7524" y="14162"/>
                    </a:lnTo>
                    <a:lnTo>
                      <a:pt x="7303" y="14383"/>
                    </a:lnTo>
                    <a:lnTo>
                      <a:pt x="7155" y="14457"/>
                    </a:lnTo>
                    <a:lnTo>
                      <a:pt x="4426" y="14605"/>
                    </a:lnTo>
                    <a:lnTo>
                      <a:pt x="1476" y="14605"/>
                    </a:lnTo>
                    <a:lnTo>
                      <a:pt x="1254" y="14531"/>
                    </a:lnTo>
                    <a:lnTo>
                      <a:pt x="1033" y="14383"/>
                    </a:lnTo>
                    <a:lnTo>
                      <a:pt x="664" y="14015"/>
                    </a:lnTo>
                    <a:lnTo>
                      <a:pt x="369" y="13572"/>
                    </a:lnTo>
                    <a:lnTo>
                      <a:pt x="222" y="13203"/>
                    </a:lnTo>
                    <a:lnTo>
                      <a:pt x="812" y="5975"/>
                    </a:lnTo>
                    <a:lnTo>
                      <a:pt x="1107" y="2582"/>
                    </a:lnTo>
                    <a:lnTo>
                      <a:pt x="1181" y="2287"/>
                    </a:lnTo>
                    <a:lnTo>
                      <a:pt x="1402" y="1992"/>
                    </a:lnTo>
                    <a:lnTo>
                      <a:pt x="1992" y="1402"/>
                    </a:lnTo>
                    <a:lnTo>
                      <a:pt x="2656" y="738"/>
                    </a:lnTo>
                    <a:lnTo>
                      <a:pt x="3246" y="295"/>
                    </a:lnTo>
                    <a:close/>
                    <a:moveTo>
                      <a:pt x="3172" y="0"/>
                    </a:moveTo>
                    <a:lnTo>
                      <a:pt x="2730" y="369"/>
                    </a:lnTo>
                    <a:lnTo>
                      <a:pt x="1918" y="959"/>
                    </a:lnTo>
                    <a:lnTo>
                      <a:pt x="1549" y="1402"/>
                    </a:lnTo>
                    <a:lnTo>
                      <a:pt x="1181" y="1771"/>
                    </a:lnTo>
                    <a:lnTo>
                      <a:pt x="959" y="2213"/>
                    </a:lnTo>
                    <a:lnTo>
                      <a:pt x="886" y="2582"/>
                    </a:lnTo>
                    <a:lnTo>
                      <a:pt x="591" y="5975"/>
                    </a:lnTo>
                    <a:lnTo>
                      <a:pt x="1" y="13203"/>
                    </a:lnTo>
                    <a:lnTo>
                      <a:pt x="1" y="13425"/>
                    </a:lnTo>
                    <a:lnTo>
                      <a:pt x="74" y="13646"/>
                    </a:lnTo>
                    <a:lnTo>
                      <a:pt x="443" y="14162"/>
                    </a:lnTo>
                    <a:lnTo>
                      <a:pt x="886" y="14605"/>
                    </a:lnTo>
                    <a:lnTo>
                      <a:pt x="1181" y="14752"/>
                    </a:lnTo>
                    <a:lnTo>
                      <a:pt x="1402" y="14900"/>
                    </a:lnTo>
                    <a:lnTo>
                      <a:pt x="2582" y="14900"/>
                    </a:lnTo>
                    <a:lnTo>
                      <a:pt x="5459" y="14826"/>
                    </a:lnTo>
                    <a:lnTo>
                      <a:pt x="7229" y="14752"/>
                    </a:lnTo>
                    <a:lnTo>
                      <a:pt x="7450" y="14605"/>
                    </a:lnTo>
                    <a:lnTo>
                      <a:pt x="7745" y="14383"/>
                    </a:lnTo>
                    <a:lnTo>
                      <a:pt x="8040" y="14088"/>
                    </a:lnTo>
                    <a:lnTo>
                      <a:pt x="8114" y="13867"/>
                    </a:lnTo>
                    <a:lnTo>
                      <a:pt x="8114" y="13720"/>
                    </a:lnTo>
                    <a:lnTo>
                      <a:pt x="7819" y="10917"/>
                    </a:lnTo>
                    <a:lnTo>
                      <a:pt x="7598" y="6786"/>
                    </a:lnTo>
                    <a:lnTo>
                      <a:pt x="7450" y="5975"/>
                    </a:lnTo>
                    <a:lnTo>
                      <a:pt x="7303" y="5237"/>
                    </a:lnTo>
                    <a:lnTo>
                      <a:pt x="6860" y="3762"/>
                    </a:lnTo>
                    <a:lnTo>
                      <a:pt x="6418" y="2582"/>
                    </a:lnTo>
                    <a:lnTo>
                      <a:pt x="6196" y="2139"/>
                    </a:lnTo>
                    <a:lnTo>
                      <a:pt x="6196" y="2066"/>
                    </a:lnTo>
                    <a:lnTo>
                      <a:pt x="332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48"/>
              <p:cNvSpPr/>
              <p:nvPr/>
            </p:nvSpPr>
            <p:spPr>
              <a:xfrm>
                <a:off x="3011525" y="1178550"/>
                <a:ext cx="92225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6934" extrusionOk="0">
                    <a:moveTo>
                      <a:pt x="3689" y="0"/>
                    </a:moveTo>
                    <a:lnTo>
                      <a:pt x="1" y="590"/>
                    </a:lnTo>
                    <a:lnTo>
                      <a:pt x="738" y="2951"/>
                    </a:lnTo>
                    <a:lnTo>
                      <a:pt x="296" y="5016"/>
                    </a:lnTo>
                    <a:lnTo>
                      <a:pt x="2582" y="6934"/>
                    </a:lnTo>
                    <a:lnTo>
                      <a:pt x="3689" y="4500"/>
                    </a:lnTo>
                    <a:lnTo>
                      <a:pt x="36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48"/>
              <p:cNvSpPr/>
              <p:nvPr/>
            </p:nvSpPr>
            <p:spPr>
              <a:xfrm>
                <a:off x="3007850" y="1174850"/>
                <a:ext cx="99600" cy="180750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7230" extrusionOk="0">
                    <a:moveTo>
                      <a:pt x="3688" y="296"/>
                    </a:moveTo>
                    <a:lnTo>
                      <a:pt x="3688" y="4648"/>
                    </a:lnTo>
                    <a:lnTo>
                      <a:pt x="2729" y="6860"/>
                    </a:lnTo>
                    <a:lnTo>
                      <a:pt x="590" y="5090"/>
                    </a:lnTo>
                    <a:lnTo>
                      <a:pt x="1033" y="3099"/>
                    </a:lnTo>
                    <a:lnTo>
                      <a:pt x="1033" y="3025"/>
                    </a:lnTo>
                    <a:lnTo>
                      <a:pt x="295" y="886"/>
                    </a:lnTo>
                    <a:lnTo>
                      <a:pt x="3688" y="296"/>
                    </a:lnTo>
                    <a:close/>
                    <a:moveTo>
                      <a:pt x="3762" y="1"/>
                    </a:moveTo>
                    <a:lnTo>
                      <a:pt x="148" y="591"/>
                    </a:lnTo>
                    <a:lnTo>
                      <a:pt x="0" y="665"/>
                    </a:lnTo>
                    <a:lnTo>
                      <a:pt x="0" y="812"/>
                    </a:lnTo>
                    <a:lnTo>
                      <a:pt x="738" y="3099"/>
                    </a:lnTo>
                    <a:lnTo>
                      <a:pt x="295" y="5090"/>
                    </a:lnTo>
                    <a:lnTo>
                      <a:pt x="369" y="5238"/>
                    </a:lnTo>
                    <a:lnTo>
                      <a:pt x="2656" y="7229"/>
                    </a:lnTo>
                    <a:lnTo>
                      <a:pt x="2803" y="7229"/>
                    </a:lnTo>
                    <a:lnTo>
                      <a:pt x="2877" y="7155"/>
                    </a:lnTo>
                    <a:lnTo>
                      <a:pt x="3983" y="4721"/>
                    </a:lnTo>
                    <a:lnTo>
                      <a:pt x="3983" y="4648"/>
                    </a:lnTo>
                    <a:lnTo>
                      <a:pt x="3983" y="148"/>
                    </a:lnTo>
                    <a:lnTo>
                      <a:pt x="3910" y="74"/>
                    </a:lnTo>
                    <a:lnTo>
                      <a:pt x="391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48"/>
              <p:cNvSpPr/>
              <p:nvPr/>
            </p:nvSpPr>
            <p:spPr>
              <a:xfrm>
                <a:off x="3009700" y="1224650"/>
                <a:ext cx="405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623" h="1402" extrusionOk="0">
                    <a:moveTo>
                      <a:pt x="1402" y="0"/>
                    </a:moveTo>
                    <a:lnTo>
                      <a:pt x="0" y="664"/>
                    </a:lnTo>
                    <a:lnTo>
                      <a:pt x="295" y="1402"/>
                    </a:lnTo>
                    <a:lnTo>
                      <a:pt x="1623" y="738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48"/>
              <p:cNvSpPr/>
              <p:nvPr/>
            </p:nvSpPr>
            <p:spPr>
              <a:xfrm>
                <a:off x="3006000" y="1220950"/>
                <a:ext cx="47975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698" extrusionOk="0">
                    <a:moveTo>
                      <a:pt x="1476" y="296"/>
                    </a:moveTo>
                    <a:lnTo>
                      <a:pt x="1623" y="812"/>
                    </a:lnTo>
                    <a:lnTo>
                      <a:pt x="517" y="1328"/>
                    </a:lnTo>
                    <a:lnTo>
                      <a:pt x="369" y="886"/>
                    </a:lnTo>
                    <a:lnTo>
                      <a:pt x="1476" y="296"/>
                    </a:lnTo>
                    <a:close/>
                    <a:moveTo>
                      <a:pt x="1476" y="1"/>
                    </a:moveTo>
                    <a:lnTo>
                      <a:pt x="74" y="665"/>
                    </a:lnTo>
                    <a:lnTo>
                      <a:pt x="1" y="738"/>
                    </a:lnTo>
                    <a:lnTo>
                      <a:pt x="1" y="886"/>
                    </a:lnTo>
                    <a:lnTo>
                      <a:pt x="296" y="1623"/>
                    </a:lnTo>
                    <a:lnTo>
                      <a:pt x="443" y="1697"/>
                    </a:lnTo>
                    <a:lnTo>
                      <a:pt x="517" y="1697"/>
                    </a:lnTo>
                    <a:lnTo>
                      <a:pt x="1845" y="1033"/>
                    </a:lnTo>
                    <a:lnTo>
                      <a:pt x="1918" y="960"/>
                    </a:lnTo>
                    <a:lnTo>
                      <a:pt x="1918" y="812"/>
                    </a:lnTo>
                    <a:lnTo>
                      <a:pt x="1697" y="74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48"/>
              <p:cNvSpPr/>
              <p:nvPr/>
            </p:nvSpPr>
            <p:spPr>
              <a:xfrm>
                <a:off x="3053950" y="1182225"/>
                <a:ext cx="123575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4722" extrusionOk="0">
                    <a:moveTo>
                      <a:pt x="4131" y="1"/>
                    </a:moveTo>
                    <a:lnTo>
                      <a:pt x="0" y="370"/>
                    </a:lnTo>
                    <a:lnTo>
                      <a:pt x="148" y="2730"/>
                    </a:lnTo>
                    <a:lnTo>
                      <a:pt x="590" y="3467"/>
                    </a:lnTo>
                    <a:lnTo>
                      <a:pt x="1033" y="3984"/>
                    </a:lnTo>
                    <a:lnTo>
                      <a:pt x="1254" y="4279"/>
                    </a:lnTo>
                    <a:lnTo>
                      <a:pt x="1549" y="4426"/>
                    </a:lnTo>
                    <a:lnTo>
                      <a:pt x="2066" y="4574"/>
                    </a:lnTo>
                    <a:lnTo>
                      <a:pt x="2508" y="4721"/>
                    </a:lnTo>
                    <a:lnTo>
                      <a:pt x="3615" y="4721"/>
                    </a:lnTo>
                    <a:lnTo>
                      <a:pt x="3688" y="4648"/>
                    </a:lnTo>
                    <a:lnTo>
                      <a:pt x="3836" y="4353"/>
                    </a:lnTo>
                    <a:lnTo>
                      <a:pt x="4057" y="3689"/>
                    </a:lnTo>
                    <a:lnTo>
                      <a:pt x="4352" y="2656"/>
                    </a:lnTo>
                    <a:lnTo>
                      <a:pt x="4868" y="2066"/>
                    </a:lnTo>
                    <a:lnTo>
                      <a:pt x="4942" y="1992"/>
                    </a:lnTo>
                    <a:lnTo>
                      <a:pt x="4868" y="1918"/>
                    </a:lnTo>
                    <a:lnTo>
                      <a:pt x="4721" y="1623"/>
                    </a:lnTo>
                    <a:lnTo>
                      <a:pt x="4426" y="1402"/>
                    </a:lnTo>
                    <a:lnTo>
                      <a:pt x="41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48"/>
              <p:cNvSpPr/>
              <p:nvPr/>
            </p:nvSpPr>
            <p:spPr>
              <a:xfrm>
                <a:off x="3050250" y="1178550"/>
                <a:ext cx="130950" cy="125400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5016" extrusionOk="0">
                    <a:moveTo>
                      <a:pt x="4131" y="369"/>
                    </a:moveTo>
                    <a:lnTo>
                      <a:pt x="4426" y="1549"/>
                    </a:lnTo>
                    <a:lnTo>
                      <a:pt x="4500" y="1623"/>
                    </a:lnTo>
                    <a:lnTo>
                      <a:pt x="4721" y="1918"/>
                    </a:lnTo>
                    <a:lnTo>
                      <a:pt x="4869" y="2065"/>
                    </a:lnTo>
                    <a:lnTo>
                      <a:pt x="4943" y="2139"/>
                    </a:lnTo>
                    <a:lnTo>
                      <a:pt x="4426" y="2656"/>
                    </a:lnTo>
                    <a:lnTo>
                      <a:pt x="4353" y="2803"/>
                    </a:lnTo>
                    <a:lnTo>
                      <a:pt x="4058" y="4057"/>
                    </a:lnTo>
                    <a:lnTo>
                      <a:pt x="3836" y="4500"/>
                    </a:lnTo>
                    <a:lnTo>
                      <a:pt x="3763" y="4721"/>
                    </a:lnTo>
                    <a:lnTo>
                      <a:pt x="3246" y="4795"/>
                    </a:lnTo>
                    <a:lnTo>
                      <a:pt x="2730" y="4721"/>
                    </a:lnTo>
                    <a:lnTo>
                      <a:pt x="2214" y="4647"/>
                    </a:lnTo>
                    <a:lnTo>
                      <a:pt x="1771" y="4426"/>
                    </a:lnTo>
                    <a:lnTo>
                      <a:pt x="1550" y="4278"/>
                    </a:lnTo>
                    <a:lnTo>
                      <a:pt x="1328" y="4057"/>
                    </a:lnTo>
                    <a:lnTo>
                      <a:pt x="886" y="3614"/>
                    </a:lnTo>
                    <a:lnTo>
                      <a:pt x="443" y="2803"/>
                    </a:lnTo>
                    <a:lnTo>
                      <a:pt x="296" y="664"/>
                    </a:lnTo>
                    <a:lnTo>
                      <a:pt x="4131" y="369"/>
                    </a:lnTo>
                    <a:close/>
                    <a:moveTo>
                      <a:pt x="4205" y="0"/>
                    </a:moveTo>
                    <a:lnTo>
                      <a:pt x="148" y="295"/>
                    </a:lnTo>
                    <a:lnTo>
                      <a:pt x="1" y="369"/>
                    </a:lnTo>
                    <a:lnTo>
                      <a:pt x="1" y="517"/>
                    </a:lnTo>
                    <a:lnTo>
                      <a:pt x="148" y="2877"/>
                    </a:lnTo>
                    <a:lnTo>
                      <a:pt x="148" y="2951"/>
                    </a:lnTo>
                    <a:lnTo>
                      <a:pt x="665" y="3688"/>
                    </a:lnTo>
                    <a:lnTo>
                      <a:pt x="1107" y="4278"/>
                    </a:lnTo>
                    <a:lnTo>
                      <a:pt x="1328" y="4500"/>
                    </a:lnTo>
                    <a:lnTo>
                      <a:pt x="1624" y="4721"/>
                    </a:lnTo>
                    <a:lnTo>
                      <a:pt x="1992" y="4868"/>
                    </a:lnTo>
                    <a:lnTo>
                      <a:pt x="2435" y="4942"/>
                    </a:lnTo>
                    <a:lnTo>
                      <a:pt x="2877" y="5016"/>
                    </a:lnTo>
                    <a:lnTo>
                      <a:pt x="3763" y="5016"/>
                    </a:lnTo>
                    <a:lnTo>
                      <a:pt x="3910" y="4942"/>
                    </a:lnTo>
                    <a:lnTo>
                      <a:pt x="3984" y="4795"/>
                    </a:lnTo>
                    <a:lnTo>
                      <a:pt x="4205" y="4278"/>
                    </a:lnTo>
                    <a:lnTo>
                      <a:pt x="4426" y="3614"/>
                    </a:lnTo>
                    <a:lnTo>
                      <a:pt x="4648" y="2877"/>
                    </a:lnTo>
                    <a:lnTo>
                      <a:pt x="5164" y="2361"/>
                    </a:lnTo>
                    <a:lnTo>
                      <a:pt x="5164" y="2213"/>
                    </a:lnTo>
                    <a:lnTo>
                      <a:pt x="5238" y="2139"/>
                    </a:lnTo>
                    <a:lnTo>
                      <a:pt x="5090" y="1918"/>
                    </a:lnTo>
                    <a:lnTo>
                      <a:pt x="4943" y="1697"/>
                    </a:lnTo>
                    <a:lnTo>
                      <a:pt x="4648" y="1475"/>
                    </a:lnTo>
                    <a:lnTo>
                      <a:pt x="4353" y="148"/>
                    </a:lnTo>
                    <a:lnTo>
                      <a:pt x="4353" y="74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48"/>
              <p:cNvSpPr/>
              <p:nvPr/>
            </p:nvSpPr>
            <p:spPr>
              <a:xfrm>
                <a:off x="3096350" y="1180375"/>
                <a:ext cx="793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1772" extrusionOk="0">
                    <a:moveTo>
                      <a:pt x="2656" y="1"/>
                    </a:moveTo>
                    <a:lnTo>
                      <a:pt x="2287" y="75"/>
                    </a:lnTo>
                    <a:lnTo>
                      <a:pt x="1328" y="296"/>
                    </a:lnTo>
                    <a:lnTo>
                      <a:pt x="1" y="665"/>
                    </a:lnTo>
                    <a:lnTo>
                      <a:pt x="222" y="1697"/>
                    </a:lnTo>
                    <a:lnTo>
                      <a:pt x="1328" y="1771"/>
                    </a:lnTo>
                    <a:lnTo>
                      <a:pt x="2214" y="1771"/>
                    </a:lnTo>
                    <a:lnTo>
                      <a:pt x="2582" y="1697"/>
                    </a:lnTo>
                    <a:lnTo>
                      <a:pt x="2877" y="1550"/>
                    </a:lnTo>
                    <a:lnTo>
                      <a:pt x="3025" y="1402"/>
                    </a:lnTo>
                    <a:lnTo>
                      <a:pt x="3172" y="1181"/>
                    </a:lnTo>
                    <a:lnTo>
                      <a:pt x="3172" y="960"/>
                    </a:lnTo>
                    <a:lnTo>
                      <a:pt x="3172" y="665"/>
                    </a:lnTo>
                    <a:lnTo>
                      <a:pt x="3099" y="296"/>
                    </a:lnTo>
                    <a:lnTo>
                      <a:pt x="28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48"/>
              <p:cNvSpPr/>
              <p:nvPr/>
            </p:nvSpPr>
            <p:spPr>
              <a:xfrm>
                <a:off x="3094525" y="1176700"/>
                <a:ext cx="8482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2066" extrusionOk="0">
                    <a:moveTo>
                      <a:pt x="2877" y="295"/>
                    </a:moveTo>
                    <a:lnTo>
                      <a:pt x="3098" y="591"/>
                    </a:lnTo>
                    <a:lnTo>
                      <a:pt x="3172" y="959"/>
                    </a:lnTo>
                    <a:lnTo>
                      <a:pt x="3172" y="1181"/>
                    </a:lnTo>
                    <a:lnTo>
                      <a:pt x="3098" y="1328"/>
                    </a:lnTo>
                    <a:lnTo>
                      <a:pt x="3024" y="1476"/>
                    </a:lnTo>
                    <a:lnTo>
                      <a:pt x="2877" y="1549"/>
                    </a:lnTo>
                    <a:lnTo>
                      <a:pt x="2655" y="1697"/>
                    </a:lnTo>
                    <a:lnTo>
                      <a:pt x="2360" y="1697"/>
                    </a:lnTo>
                    <a:lnTo>
                      <a:pt x="1697" y="1771"/>
                    </a:lnTo>
                    <a:lnTo>
                      <a:pt x="443" y="1697"/>
                    </a:lnTo>
                    <a:lnTo>
                      <a:pt x="295" y="959"/>
                    </a:lnTo>
                    <a:lnTo>
                      <a:pt x="1918" y="443"/>
                    </a:lnTo>
                    <a:lnTo>
                      <a:pt x="2582" y="295"/>
                    </a:lnTo>
                    <a:close/>
                    <a:moveTo>
                      <a:pt x="2582" y="0"/>
                    </a:moveTo>
                    <a:lnTo>
                      <a:pt x="1844" y="148"/>
                    </a:lnTo>
                    <a:lnTo>
                      <a:pt x="74" y="664"/>
                    </a:lnTo>
                    <a:lnTo>
                      <a:pt x="0" y="738"/>
                    </a:lnTo>
                    <a:lnTo>
                      <a:pt x="0" y="886"/>
                    </a:lnTo>
                    <a:lnTo>
                      <a:pt x="148" y="1918"/>
                    </a:lnTo>
                    <a:lnTo>
                      <a:pt x="221" y="1992"/>
                    </a:lnTo>
                    <a:lnTo>
                      <a:pt x="295" y="1992"/>
                    </a:lnTo>
                    <a:lnTo>
                      <a:pt x="1549" y="2066"/>
                    </a:lnTo>
                    <a:lnTo>
                      <a:pt x="2360" y="1992"/>
                    </a:lnTo>
                    <a:lnTo>
                      <a:pt x="2729" y="1992"/>
                    </a:lnTo>
                    <a:lnTo>
                      <a:pt x="3024" y="1844"/>
                    </a:lnTo>
                    <a:lnTo>
                      <a:pt x="3245" y="1697"/>
                    </a:lnTo>
                    <a:lnTo>
                      <a:pt x="3319" y="1476"/>
                    </a:lnTo>
                    <a:lnTo>
                      <a:pt x="3393" y="1254"/>
                    </a:lnTo>
                    <a:lnTo>
                      <a:pt x="3393" y="959"/>
                    </a:lnTo>
                    <a:lnTo>
                      <a:pt x="3393" y="738"/>
                    </a:lnTo>
                    <a:lnTo>
                      <a:pt x="3319" y="443"/>
                    </a:lnTo>
                    <a:lnTo>
                      <a:pt x="3172" y="222"/>
                    </a:lnTo>
                    <a:lnTo>
                      <a:pt x="302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48"/>
              <p:cNvSpPr/>
              <p:nvPr/>
            </p:nvSpPr>
            <p:spPr>
              <a:xfrm>
                <a:off x="3002325" y="1091875"/>
                <a:ext cx="206550" cy="10882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4353" extrusionOk="0">
                    <a:moveTo>
                      <a:pt x="2360" y="1"/>
                    </a:moveTo>
                    <a:lnTo>
                      <a:pt x="1844" y="148"/>
                    </a:lnTo>
                    <a:lnTo>
                      <a:pt x="1402" y="369"/>
                    </a:lnTo>
                    <a:lnTo>
                      <a:pt x="1033" y="591"/>
                    </a:lnTo>
                    <a:lnTo>
                      <a:pt x="664" y="886"/>
                    </a:lnTo>
                    <a:lnTo>
                      <a:pt x="369" y="1254"/>
                    </a:lnTo>
                    <a:lnTo>
                      <a:pt x="221" y="1697"/>
                    </a:lnTo>
                    <a:lnTo>
                      <a:pt x="74" y="2213"/>
                    </a:lnTo>
                    <a:lnTo>
                      <a:pt x="0" y="2803"/>
                    </a:lnTo>
                    <a:lnTo>
                      <a:pt x="74" y="3541"/>
                    </a:lnTo>
                    <a:lnTo>
                      <a:pt x="148" y="4352"/>
                    </a:lnTo>
                    <a:lnTo>
                      <a:pt x="8261" y="3615"/>
                    </a:lnTo>
                    <a:lnTo>
                      <a:pt x="6712" y="2877"/>
                    </a:lnTo>
                    <a:lnTo>
                      <a:pt x="5827" y="443"/>
                    </a:lnTo>
                    <a:lnTo>
                      <a:pt x="5458" y="222"/>
                    </a:lnTo>
                    <a:lnTo>
                      <a:pt x="5089" y="148"/>
                    </a:lnTo>
                    <a:lnTo>
                      <a:pt x="4426" y="74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48"/>
              <p:cNvSpPr/>
              <p:nvPr/>
            </p:nvSpPr>
            <p:spPr>
              <a:xfrm>
                <a:off x="2998625" y="1088200"/>
                <a:ext cx="212075" cy="1161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4647" extrusionOk="0">
                    <a:moveTo>
                      <a:pt x="3984" y="295"/>
                    </a:moveTo>
                    <a:lnTo>
                      <a:pt x="4647" y="369"/>
                    </a:lnTo>
                    <a:lnTo>
                      <a:pt x="5164" y="443"/>
                    </a:lnTo>
                    <a:lnTo>
                      <a:pt x="5533" y="516"/>
                    </a:lnTo>
                    <a:lnTo>
                      <a:pt x="5828" y="664"/>
                    </a:lnTo>
                    <a:lnTo>
                      <a:pt x="6713" y="3098"/>
                    </a:lnTo>
                    <a:lnTo>
                      <a:pt x="6786" y="3172"/>
                    </a:lnTo>
                    <a:lnTo>
                      <a:pt x="7819" y="3614"/>
                    </a:lnTo>
                    <a:lnTo>
                      <a:pt x="443" y="4352"/>
                    </a:lnTo>
                    <a:lnTo>
                      <a:pt x="369" y="3540"/>
                    </a:lnTo>
                    <a:lnTo>
                      <a:pt x="296" y="2877"/>
                    </a:lnTo>
                    <a:lnTo>
                      <a:pt x="369" y="2287"/>
                    </a:lnTo>
                    <a:lnTo>
                      <a:pt x="517" y="1844"/>
                    </a:lnTo>
                    <a:lnTo>
                      <a:pt x="664" y="1475"/>
                    </a:lnTo>
                    <a:lnTo>
                      <a:pt x="959" y="1106"/>
                    </a:lnTo>
                    <a:lnTo>
                      <a:pt x="1254" y="885"/>
                    </a:lnTo>
                    <a:lnTo>
                      <a:pt x="1623" y="590"/>
                    </a:lnTo>
                    <a:lnTo>
                      <a:pt x="1992" y="443"/>
                    </a:lnTo>
                    <a:lnTo>
                      <a:pt x="2435" y="369"/>
                    </a:lnTo>
                    <a:lnTo>
                      <a:pt x="2803" y="295"/>
                    </a:lnTo>
                    <a:close/>
                    <a:moveTo>
                      <a:pt x="2656" y="0"/>
                    </a:moveTo>
                    <a:lnTo>
                      <a:pt x="2287" y="74"/>
                    </a:lnTo>
                    <a:lnTo>
                      <a:pt x="1845" y="221"/>
                    </a:lnTo>
                    <a:lnTo>
                      <a:pt x="1476" y="369"/>
                    </a:lnTo>
                    <a:lnTo>
                      <a:pt x="1033" y="664"/>
                    </a:lnTo>
                    <a:lnTo>
                      <a:pt x="738" y="959"/>
                    </a:lnTo>
                    <a:lnTo>
                      <a:pt x="443" y="1328"/>
                    </a:lnTo>
                    <a:lnTo>
                      <a:pt x="222" y="1696"/>
                    </a:lnTo>
                    <a:lnTo>
                      <a:pt x="74" y="2287"/>
                    </a:lnTo>
                    <a:lnTo>
                      <a:pt x="1" y="2877"/>
                    </a:lnTo>
                    <a:lnTo>
                      <a:pt x="74" y="3614"/>
                    </a:lnTo>
                    <a:lnTo>
                      <a:pt x="148" y="4573"/>
                    </a:lnTo>
                    <a:lnTo>
                      <a:pt x="222" y="4647"/>
                    </a:lnTo>
                    <a:lnTo>
                      <a:pt x="369" y="4647"/>
                    </a:lnTo>
                    <a:lnTo>
                      <a:pt x="8409" y="3909"/>
                    </a:lnTo>
                    <a:lnTo>
                      <a:pt x="8483" y="3762"/>
                    </a:lnTo>
                    <a:lnTo>
                      <a:pt x="8483" y="3688"/>
                    </a:lnTo>
                    <a:lnTo>
                      <a:pt x="8409" y="3614"/>
                    </a:lnTo>
                    <a:lnTo>
                      <a:pt x="6934" y="2950"/>
                    </a:lnTo>
                    <a:lnTo>
                      <a:pt x="6049" y="516"/>
                    </a:lnTo>
                    <a:lnTo>
                      <a:pt x="6049" y="443"/>
                    </a:lnTo>
                    <a:lnTo>
                      <a:pt x="5680" y="221"/>
                    </a:lnTo>
                    <a:lnTo>
                      <a:pt x="5237" y="148"/>
                    </a:lnTo>
                    <a:lnTo>
                      <a:pt x="4721" y="74"/>
                    </a:lnTo>
                    <a:lnTo>
                      <a:pt x="39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48"/>
              <p:cNvSpPr/>
              <p:nvPr/>
            </p:nvSpPr>
            <p:spPr>
              <a:xfrm>
                <a:off x="3017075" y="1196975"/>
                <a:ext cx="84850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1034" extrusionOk="0">
                    <a:moveTo>
                      <a:pt x="3172" y="1"/>
                    </a:moveTo>
                    <a:lnTo>
                      <a:pt x="0" y="443"/>
                    </a:lnTo>
                    <a:lnTo>
                      <a:pt x="148" y="886"/>
                    </a:lnTo>
                    <a:lnTo>
                      <a:pt x="3393" y="1033"/>
                    </a:lnTo>
                    <a:lnTo>
                      <a:pt x="317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48"/>
              <p:cNvSpPr/>
              <p:nvPr/>
            </p:nvSpPr>
            <p:spPr>
              <a:xfrm>
                <a:off x="3013375" y="1193300"/>
                <a:ext cx="92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1328" extrusionOk="0">
                    <a:moveTo>
                      <a:pt x="3246" y="369"/>
                    </a:moveTo>
                    <a:lnTo>
                      <a:pt x="3394" y="1033"/>
                    </a:lnTo>
                    <a:lnTo>
                      <a:pt x="443" y="885"/>
                    </a:lnTo>
                    <a:lnTo>
                      <a:pt x="369" y="738"/>
                    </a:lnTo>
                    <a:lnTo>
                      <a:pt x="3246" y="369"/>
                    </a:lnTo>
                    <a:close/>
                    <a:moveTo>
                      <a:pt x="3320" y="0"/>
                    </a:moveTo>
                    <a:lnTo>
                      <a:pt x="148" y="443"/>
                    </a:lnTo>
                    <a:lnTo>
                      <a:pt x="1" y="517"/>
                    </a:lnTo>
                    <a:lnTo>
                      <a:pt x="1" y="590"/>
                    </a:lnTo>
                    <a:lnTo>
                      <a:pt x="148" y="1107"/>
                    </a:lnTo>
                    <a:lnTo>
                      <a:pt x="222" y="1180"/>
                    </a:lnTo>
                    <a:lnTo>
                      <a:pt x="296" y="1180"/>
                    </a:lnTo>
                    <a:lnTo>
                      <a:pt x="3541" y="1328"/>
                    </a:lnTo>
                    <a:lnTo>
                      <a:pt x="3615" y="1328"/>
                    </a:lnTo>
                    <a:lnTo>
                      <a:pt x="3689" y="1180"/>
                    </a:lnTo>
                    <a:lnTo>
                      <a:pt x="3467" y="148"/>
                    </a:lnTo>
                    <a:lnTo>
                      <a:pt x="3394" y="74"/>
                    </a:lnTo>
                    <a:lnTo>
                      <a:pt x="332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48"/>
              <p:cNvSpPr/>
              <p:nvPr/>
            </p:nvSpPr>
            <p:spPr>
              <a:xfrm>
                <a:off x="3035500" y="1193300"/>
                <a:ext cx="44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435" extrusionOk="0">
                    <a:moveTo>
                      <a:pt x="886" y="0"/>
                    </a:moveTo>
                    <a:lnTo>
                      <a:pt x="517" y="74"/>
                    </a:lnTo>
                    <a:lnTo>
                      <a:pt x="296" y="295"/>
                    </a:lnTo>
                    <a:lnTo>
                      <a:pt x="75" y="517"/>
                    </a:lnTo>
                    <a:lnTo>
                      <a:pt x="1" y="885"/>
                    </a:lnTo>
                    <a:lnTo>
                      <a:pt x="1" y="1549"/>
                    </a:lnTo>
                    <a:lnTo>
                      <a:pt x="75" y="1918"/>
                    </a:lnTo>
                    <a:lnTo>
                      <a:pt x="296" y="2213"/>
                    </a:lnTo>
                    <a:lnTo>
                      <a:pt x="517" y="2361"/>
                    </a:lnTo>
                    <a:lnTo>
                      <a:pt x="886" y="2434"/>
                    </a:lnTo>
                    <a:lnTo>
                      <a:pt x="1255" y="2361"/>
                    </a:lnTo>
                    <a:lnTo>
                      <a:pt x="1550" y="2213"/>
                    </a:lnTo>
                    <a:lnTo>
                      <a:pt x="1697" y="1918"/>
                    </a:lnTo>
                    <a:lnTo>
                      <a:pt x="1771" y="1549"/>
                    </a:lnTo>
                    <a:lnTo>
                      <a:pt x="1771" y="885"/>
                    </a:lnTo>
                    <a:lnTo>
                      <a:pt x="1697" y="517"/>
                    </a:lnTo>
                    <a:lnTo>
                      <a:pt x="1550" y="295"/>
                    </a:lnTo>
                    <a:lnTo>
                      <a:pt x="1255" y="74"/>
                    </a:lnTo>
                    <a:lnTo>
                      <a:pt x="8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48"/>
              <p:cNvSpPr/>
              <p:nvPr/>
            </p:nvSpPr>
            <p:spPr>
              <a:xfrm>
                <a:off x="3031825" y="1189600"/>
                <a:ext cx="51650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2066" h="2730" extrusionOk="0">
                    <a:moveTo>
                      <a:pt x="1033" y="296"/>
                    </a:moveTo>
                    <a:lnTo>
                      <a:pt x="1328" y="370"/>
                    </a:lnTo>
                    <a:lnTo>
                      <a:pt x="1549" y="517"/>
                    </a:lnTo>
                    <a:lnTo>
                      <a:pt x="1697" y="738"/>
                    </a:lnTo>
                    <a:lnTo>
                      <a:pt x="1770" y="1033"/>
                    </a:lnTo>
                    <a:lnTo>
                      <a:pt x="1770" y="1697"/>
                    </a:lnTo>
                    <a:lnTo>
                      <a:pt x="1697" y="1992"/>
                    </a:lnTo>
                    <a:lnTo>
                      <a:pt x="1549" y="2214"/>
                    </a:lnTo>
                    <a:lnTo>
                      <a:pt x="1328" y="2361"/>
                    </a:lnTo>
                    <a:lnTo>
                      <a:pt x="1033" y="2435"/>
                    </a:lnTo>
                    <a:lnTo>
                      <a:pt x="738" y="2361"/>
                    </a:lnTo>
                    <a:lnTo>
                      <a:pt x="517" y="2214"/>
                    </a:lnTo>
                    <a:lnTo>
                      <a:pt x="369" y="1992"/>
                    </a:lnTo>
                    <a:lnTo>
                      <a:pt x="295" y="1697"/>
                    </a:lnTo>
                    <a:lnTo>
                      <a:pt x="295" y="1033"/>
                    </a:lnTo>
                    <a:lnTo>
                      <a:pt x="369" y="738"/>
                    </a:lnTo>
                    <a:lnTo>
                      <a:pt x="517" y="517"/>
                    </a:lnTo>
                    <a:lnTo>
                      <a:pt x="738" y="370"/>
                    </a:lnTo>
                    <a:lnTo>
                      <a:pt x="1033" y="296"/>
                    </a:lnTo>
                    <a:close/>
                    <a:moveTo>
                      <a:pt x="1033" y="1"/>
                    </a:moveTo>
                    <a:lnTo>
                      <a:pt x="664" y="75"/>
                    </a:lnTo>
                    <a:lnTo>
                      <a:pt x="295" y="296"/>
                    </a:lnTo>
                    <a:lnTo>
                      <a:pt x="74" y="665"/>
                    </a:lnTo>
                    <a:lnTo>
                      <a:pt x="0" y="1033"/>
                    </a:lnTo>
                    <a:lnTo>
                      <a:pt x="0" y="1697"/>
                    </a:lnTo>
                    <a:lnTo>
                      <a:pt x="74" y="2140"/>
                    </a:lnTo>
                    <a:lnTo>
                      <a:pt x="295" y="2435"/>
                    </a:lnTo>
                    <a:lnTo>
                      <a:pt x="664" y="2656"/>
                    </a:lnTo>
                    <a:lnTo>
                      <a:pt x="1033" y="2730"/>
                    </a:lnTo>
                    <a:lnTo>
                      <a:pt x="1475" y="2656"/>
                    </a:lnTo>
                    <a:lnTo>
                      <a:pt x="1770" y="2435"/>
                    </a:lnTo>
                    <a:lnTo>
                      <a:pt x="1992" y="2140"/>
                    </a:lnTo>
                    <a:lnTo>
                      <a:pt x="2065" y="1697"/>
                    </a:lnTo>
                    <a:lnTo>
                      <a:pt x="2065" y="1033"/>
                    </a:lnTo>
                    <a:lnTo>
                      <a:pt x="1992" y="665"/>
                    </a:lnTo>
                    <a:lnTo>
                      <a:pt x="1770" y="296"/>
                    </a:lnTo>
                    <a:lnTo>
                      <a:pt x="1475" y="75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48"/>
              <p:cNvSpPr/>
              <p:nvPr/>
            </p:nvSpPr>
            <p:spPr>
              <a:xfrm>
                <a:off x="2998625" y="1281800"/>
                <a:ext cx="996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3689" extrusionOk="0">
                    <a:moveTo>
                      <a:pt x="369" y="1"/>
                    </a:moveTo>
                    <a:lnTo>
                      <a:pt x="1" y="1107"/>
                    </a:lnTo>
                    <a:lnTo>
                      <a:pt x="3762" y="3689"/>
                    </a:lnTo>
                    <a:lnTo>
                      <a:pt x="3984" y="236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48"/>
              <p:cNvSpPr/>
              <p:nvPr/>
            </p:nvSpPr>
            <p:spPr>
              <a:xfrm>
                <a:off x="2996775" y="1278125"/>
                <a:ext cx="10515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3984" extrusionOk="0">
                    <a:moveTo>
                      <a:pt x="517" y="369"/>
                    </a:moveTo>
                    <a:lnTo>
                      <a:pt x="3910" y="2582"/>
                    </a:lnTo>
                    <a:lnTo>
                      <a:pt x="3689" y="3614"/>
                    </a:lnTo>
                    <a:lnTo>
                      <a:pt x="296" y="1180"/>
                    </a:lnTo>
                    <a:lnTo>
                      <a:pt x="517" y="369"/>
                    </a:lnTo>
                    <a:close/>
                    <a:moveTo>
                      <a:pt x="370" y="0"/>
                    </a:moveTo>
                    <a:lnTo>
                      <a:pt x="296" y="74"/>
                    </a:lnTo>
                    <a:lnTo>
                      <a:pt x="1" y="1180"/>
                    </a:lnTo>
                    <a:lnTo>
                      <a:pt x="1" y="1328"/>
                    </a:lnTo>
                    <a:lnTo>
                      <a:pt x="1" y="1402"/>
                    </a:lnTo>
                    <a:lnTo>
                      <a:pt x="3763" y="3983"/>
                    </a:lnTo>
                    <a:lnTo>
                      <a:pt x="3910" y="3983"/>
                    </a:lnTo>
                    <a:lnTo>
                      <a:pt x="3984" y="3909"/>
                    </a:lnTo>
                    <a:lnTo>
                      <a:pt x="4205" y="2508"/>
                    </a:lnTo>
                    <a:lnTo>
                      <a:pt x="4205" y="2434"/>
                    </a:lnTo>
                    <a:lnTo>
                      <a:pt x="4131" y="2361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48"/>
              <p:cNvSpPr/>
              <p:nvPr/>
            </p:nvSpPr>
            <p:spPr>
              <a:xfrm>
                <a:off x="2963600" y="1364775"/>
                <a:ext cx="236050" cy="3190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12762" extrusionOk="0">
                    <a:moveTo>
                      <a:pt x="1328" y="1"/>
                    </a:moveTo>
                    <a:lnTo>
                      <a:pt x="1107" y="75"/>
                    </a:lnTo>
                    <a:lnTo>
                      <a:pt x="959" y="148"/>
                    </a:lnTo>
                    <a:lnTo>
                      <a:pt x="812" y="222"/>
                    </a:lnTo>
                    <a:lnTo>
                      <a:pt x="664" y="443"/>
                    </a:lnTo>
                    <a:lnTo>
                      <a:pt x="516" y="738"/>
                    </a:lnTo>
                    <a:lnTo>
                      <a:pt x="369" y="1402"/>
                    </a:lnTo>
                    <a:lnTo>
                      <a:pt x="221" y="2730"/>
                    </a:lnTo>
                    <a:lnTo>
                      <a:pt x="74" y="6344"/>
                    </a:lnTo>
                    <a:lnTo>
                      <a:pt x="0" y="9958"/>
                    </a:lnTo>
                    <a:lnTo>
                      <a:pt x="0" y="11729"/>
                    </a:lnTo>
                    <a:lnTo>
                      <a:pt x="221" y="12097"/>
                    </a:lnTo>
                    <a:lnTo>
                      <a:pt x="516" y="12466"/>
                    </a:lnTo>
                    <a:lnTo>
                      <a:pt x="885" y="12687"/>
                    </a:lnTo>
                    <a:lnTo>
                      <a:pt x="1328" y="12761"/>
                    </a:lnTo>
                    <a:lnTo>
                      <a:pt x="1770" y="12614"/>
                    </a:lnTo>
                    <a:lnTo>
                      <a:pt x="2729" y="12245"/>
                    </a:lnTo>
                    <a:lnTo>
                      <a:pt x="5532" y="11212"/>
                    </a:lnTo>
                    <a:lnTo>
                      <a:pt x="9441" y="9663"/>
                    </a:lnTo>
                    <a:lnTo>
                      <a:pt x="9220" y="8778"/>
                    </a:lnTo>
                    <a:lnTo>
                      <a:pt x="2877" y="9073"/>
                    </a:lnTo>
                    <a:lnTo>
                      <a:pt x="3467" y="2730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48"/>
              <p:cNvSpPr/>
              <p:nvPr/>
            </p:nvSpPr>
            <p:spPr>
              <a:xfrm>
                <a:off x="2963600" y="1364775"/>
                <a:ext cx="236050" cy="3190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12762" fill="none" extrusionOk="0">
                    <a:moveTo>
                      <a:pt x="1402" y="1"/>
                    </a:moveTo>
                    <a:lnTo>
                      <a:pt x="1402" y="1"/>
                    </a:lnTo>
                    <a:lnTo>
                      <a:pt x="1328" y="1"/>
                    </a:lnTo>
                    <a:lnTo>
                      <a:pt x="1107" y="75"/>
                    </a:lnTo>
                    <a:lnTo>
                      <a:pt x="959" y="148"/>
                    </a:lnTo>
                    <a:lnTo>
                      <a:pt x="812" y="222"/>
                    </a:lnTo>
                    <a:lnTo>
                      <a:pt x="664" y="443"/>
                    </a:lnTo>
                    <a:lnTo>
                      <a:pt x="516" y="738"/>
                    </a:lnTo>
                    <a:lnTo>
                      <a:pt x="516" y="738"/>
                    </a:lnTo>
                    <a:lnTo>
                      <a:pt x="369" y="1402"/>
                    </a:lnTo>
                    <a:lnTo>
                      <a:pt x="221" y="2730"/>
                    </a:lnTo>
                    <a:lnTo>
                      <a:pt x="74" y="6344"/>
                    </a:lnTo>
                    <a:lnTo>
                      <a:pt x="0" y="9958"/>
                    </a:lnTo>
                    <a:lnTo>
                      <a:pt x="0" y="11729"/>
                    </a:lnTo>
                    <a:lnTo>
                      <a:pt x="0" y="11729"/>
                    </a:lnTo>
                    <a:lnTo>
                      <a:pt x="221" y="12097"/>
                    </a:lnTo>
                    <a:lnTo>
                      <a:pt x="516" y="12466"/>
                    </a:lnTo>
                    <a:lnTo>
                      <a:pt x="885" y="12687"/>
                    </a:lnTo>
                    <a:lnTo>
                      <a:pt x="1328" y="12761"/>
                    </a:lnTo>
                    <a:lnTo>
                      <a:pt x="1328" y="12761"/>
                    </a:lnTo>
                    <a:lnTo>
                      <a:pt x="1770" y="12614"/>
                    </a:lnTo>
                    <a:lnTo>
                      <a:pt x="2729" y="12245"/>
                    </a:lnTo>
                    <a:lnTo>
                      <a:pt x="5532" y="11212"/>
                    </a:lnTo>
                    <a:lnTo>
                      <a:pt x="9441" y="9663"/>
                    </a:lnTo>
                    <a:lnTo>
                      <a:pt x="9220" y="8778"/>
                    </a:lnTo>
                    <a:lnTo>
                      <a:pt x="2877" y="9073"/>
                    </a:lnTo>
                    <a:lnTo>
                      <a:pt x="3467" y="273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48"/>
              <p:cNvSpPr/>
              <p:nvPr/>
            </p:nvSpPr>
            <p:spPr>
              <a:xfrm>
                <a:off x="2959900" y="1361100"/>
                <a:ext cx="243425" cy="326400"/>
              </a:xfrm>
              <a:custGeom>
                <a:avLst/>
                <a:gdLst/>
                <a:ahLst/>
                <a:cxnLst/>
                <a:rect l="l" t="t" r="r" b="b"/>
                <a:pathLst>
                  <a:path w="9737" h="13056" extrusionOk="0">
                    <a:moveTo>
                      <a:pt x="1402" y="0"/>
                    </a:moveTo>
                    <a:lnTo>
                      <a:pt x="1107" y="74"/>
                    </a:lnTo>
                    <a:lnTo>
                      <a:pt x="738" y="369"/>
                    </a:lnTo>
                    <a:lnTo>
                      <a:pt x="591" y="590"/>
                    </a:lnTo>
                    <a:lnTo>
                      <a:pt x="517" y="812"/>
                    </a:lnTo>
                    <a:lnTo>
                      <a:pt x="369" y="1549"/>
                    </a:lnTo>
                    <a:lnTo>
                      <a:pt x="296" y="2877"/>
                    </a:lnTo>
                    <a:lnTo>
                      <a:pt x="74" y="6491"/>
                    </a:lnTo>
                    <a:lnTo>
                      <a:pt x="1" y="10032"/>
                    </a:lnTo>
                    <a:lnTo>
                      <a:pt x="1" y="11286"/>
                    </a:lnTo>
                    <a:lnTo>
                      <a:pt x="1" y="11949"/>
                    </a:lnTo>
                    <a:lnTo>
                      <a:pt x="222" y="12392"/>
                    </a:lnTo>
                    <a:lnTo>
                      <a:pt x="591" y="12687"/>
                    </a:lnTo>
                    <a:lnTo>
                      <a:pt x="960" y="12908"/>
                    </a:lnTo>
                    <a:lnTo>
                      <a:pt x="1476" y="13056"/>
                    </a:lnTo>
                    <a:lnTo>
                      <a:pt x="1845" y="12908"/>
                    </a:lnTo>
                    <a:lnTo>
                      <a:pt x="2730" y="12613"/>
                    </a:lnTo>
                    <a:lnTo>
                      <a:pt x="5238" y="11728"/>
                    </a:lnTo>
                    <a:lnTo>
                      <a:pt x="9589" y="9958"/>
                    </a:lnTo>
                    <a:lnTo>
                      <a:pt x="9663" y="9884"/>
                    </a:lnTo>
                    <a:lnTo>
                      <a:pt x="9737" y="9810"/>
                    </a:lnTo>
                    <a:lnTo>
                      <a:pt x="9516" y="8925"/>
                    </a:lnTo>
                    <a:lnTo>
                      <a:pt x="9442" y="8851"/>
                    </a:lnTo>
                    <a:lnTo>
                      <a:pt x="9368" y="8778"/>
                    </a:lnTo>
                    <a:lnTo>
                      <a:pt x="3172" y="9073"/>
                    </a:lnTo>
                    <a:lnTo>
                      <a:pt x="3762" y="2877"/>
                    </a:lnTo>
                    <a:lnTo>
                      <a:pt x="3762" y="2803"/>
                    </a:lnTo>
                    <a:lnTo>
                      <a:pt x="3615" y="2729"/>
                    </a:lnTo>
                    <a:lnTo>
                      <a:pt x="3541" y="2729"/>
                    </a:lnTo>
                    <a:lnTo>
                      <a:pt x="3467" y="2877"/>
                    </a:lnTo>
                    <a:lnTo>
                      <a:pt x="2877" y="9220"/>
                    </a:lnTo>
                    <a:lnTo>
                      <a:pt x="2951" y="9294"/>
                    </a:lnTo>
                    <a:lnTo>
                      <a:pt x="3025" y="9368"/>
                    </a:lnTo>
                    <a:lnTo>
                      <a:pt x="9294" y="9073"/>
                    </a:lnTo>
                    <a:lnTo>
                      <a:pt x="9442" y="9737"/>
                    </a:lnTo>
                    <a:lnTo>
                      <a:pt x="4426" y="11654"/>
                    </a:lnTo>
                    <a:lnTo>
                      <a:pt x="2435" y="12466"/>
                    </a:lnTo>
                    <a:lnTo>
                      <a:pt x="1476" y="12761"/>
                    </a:lnTo>
                    <a:lnTo>
                      <a:pt x="1107" y="12613"/>
                    </a:lnTo>
                    <a:lnTo>
                      <a:pt x="738" y="12466"/>
                    </a:lnTo>
                    <a:lnTo>
                      <a:pt x="517" y="12171"/>
                    </a:lnTo>
                    <a:lnTo>
                      <a:pt x="296" y="11876"/>
                    </a:lnTo>
                    <a:lnTo>
                      <a:pt x="296" y="11286"/>
                    </a:lnTo>
                    <a:lnTo>
                      <a:pt x="296" y="10032"/>
                    </a:lnTo>
                    <a:lnTo>
                      <a:pt x="369" y="6491"/>
                    </a:lnTo>
                    <a:lnTo>
                      <a:pt x="591" y="2877"/>
                    </a:lnTo>
                    <a:lnTo>
                      <a:pt x="664" y="1623"/>
                    </a:lnTo>
                    <a:lnTo>
                      <a:pt x="812" y="959"/>
                    </a:lnTo>
                    <a:lnTo>
                      <a:pt x="886" y="738"/>
                    </a:lnTo>
                    <a:lnTo>
                      <a:pt x="1033" y="517"/>
                    </a:lnTo>
                    <a:lnTo>
                      <a:pt x="1255" y="369"/>
                    </a:lnTo>
                    <a:lnTo>
                      <a:pt x="1476" y="295"/>
                    </a:lnTo>
                    <a:lnTo>
                      <a:pt x="1623" y="295"/>
                    </a:lnTo>
                    <a:lnTo>
                      <a:pt x="1697" y="148"/>
                    </a:lnTo>
                    <a:lnTo>
                      <a:pt x="1697" y="74"/>
                    </a:lnTo>
                    <a:lnTo>
                      <a:pt x="162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48"/>
              <p:cNvSpPr/>
              <p:nvPr/>
            </p:nvSpPr>
            <p:spPr>
              <a:xfrm>
                <a:off x="3194100" y="1538125"/>
                <a:ext cx="903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730" extrusionOk="0">
                    <a:moveTo>
                      <a:pt x="2729" y="0"/>
                    </a:moveTo>
                    <a:lnTo>
                      <a:pt x="2655" y="74"/>
                    </a:lnTo>
                    <a:lnTo>
                      <a:pt x="2360" y="222"/>
                    </a:lnTo>
                    <a:lnTo>
                      <a:pt x="1770" y="369"/>
                    </a:lnTo>
                    <a:lnTo>
                      <a:pt x="1401" y="517"/>
                    </a:lnTo>
                    <a:lnTo>
                      <a:pt x="1328" y="590"/>
                    </a:lnTo>
                    <a:lnTo>
                      <a:pt x="1180" y="738"/>
                    </a:lnTo>
                    <a:lnTo>
                      <a:pt x="959" y="1033"/>
                    </a:lnTo>
                    <a:lnTo>
                      <a:pt x="590" y="1402"/>
                    </a:lnTo>
                    <a:lnTo>
                      <a:pt x="0" y="1844"/>
                    </a:lnTo>
                    <a:lnTo>
                      <a:pt x="221" y="2729"/>
                    </a:lnTo>
                    <a:lnTo>
                      <a:pt x="1180" y="2582"/>
                    </a:lnTo>
                    <a:lnTo>
                      <a:pt x="1918" y="2434"/>
                    </a:lnTo>
                    <a:lnTo>
                      <a:pt x="2360" y="2213"/>
                    </a:lnTo>
                    <a:lnTo>
                      <a:pt x="3098" y="1623"/>
                    </a:lnTo>
                    <a:lnTo>
                      <a:pt x="3319" y="1475"/>
                    </a:lnTo>
                    <a:lnTo>
                      <a:pt x="3467" y="1402"/>
                    </a:lnTo>
                    <a:lnTo>
                      <a:pt x="3614" y="1180"/>
                    </a:lnTo>
                    <a:lnTo>
                      <a:pt x="3614" y="1033"/>
                    </a:lnTo>
                    <a:lnTo>
                      <a:pt x="3540" y="885"/>
                    </a:lnTo>
                    <a:lnTo>
                      <a:pt x="1844" y="959"/>
                    </a:lnTo>
                    <a:lnTo>
                      <a:pt x="2729" y="517"/>
                    </a:lnTo>
                    <a:lnTo>
                      <a:pt x="2803" y="443"/>
                    </a:lnTo>
                    <a:lnTo>
                      <a:pt x="2877" y="295"/>
                    </a:lnTo>
                    <a:lnTo>
                      <a:pt x="2877" y="148"/>
                    </a:lnTo>
                    <a:lnTo>
                      <a:pt x="2877" y="74"/>
                    </a:lnTo>
                    <a:lnTo>
                      <a:pt x="27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48"/>
              <p:cNvSpPr/>
              <p:nvPr/>
            </p:nvSpPr>
            <p:spPr>
              <a:xfrm>
                <a:off x="3190400" y="1534425"/>
                <a:ext cx="9775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3025" extrusionOk="0">
                    <a:moveTo>
                      <a:pt x="2877" y="296"/>
                    </a:moveTo>
                    <a:lnTo>
                      <a:pt x="2877" y="370"/>
                    </a:lnTo>
                    <a:lnTo>
                      <a:pt x="2803" y="517"/>
                    </a:lnTo>
                    <a:lnTo>
                      <a:pt x="1918" y="1033"/>
                    </a:lnTo>
                    <a:lnTo>
                      <a:pt x="1844" y="1033"/>
                    </a:lnTo>
                    <a:lnTo>
                      <a:pt x="1844" y="1181"/>
                    </a:lnTo>
                    <a:lnTo>
                      <a:pt x="1918" y="1255"/>
                    </a:lnTo>
                    <a:lnTo>
                      <a:pt x="1992" y="1255"/>
                    </a:lnTo>
                    <a:lnTo>
                      <a:pt x="3615" y="1181"/>
                    </a:lnTo>
                    <a:lnTo>
                      <a:pt x="3615" y="1328"/>
                    </a:lnTo>
                    <a:lnTo>
                      <a:pt x="3467" y="1476"/>
                    </a:lnTo>
                    <a:lnTo>
                      <a:pt x="3172" y="1623"/>
                    </a:lnTo>
                    <a:lnTo>
                      <a:pt x="2435" y="2214"/>
                    </a:lnTo>
                    <a:lnTo>
                      <a:pt x="2140" y="2361"/>
                    </a:lnTo>
                    <a:lnTo>
                      <a:pt x="1623" y="2509"/>
                    </a:lnTo>
                    <a:lnTo>
                      <a:pt x="517" y="2730"/>
                    </a:lnTo>
                    <a:lnTo>
                      <a:pt x="369" y="2066"/>
                    </a:lnTo>
                    <a:lnTo>
                      <a:pt x="959" y="1550"/>
                    </a:lnTo>
                    <a:lnTo>
                      <a:pt x="1328" y="1181"/>
                    </a:lnTo>
                    <a:lnTo>
                      <a:pt x="1549" y="886"/>
                    </a:lnTo>
                    <a:lnTo>
                      <a:pt x="1697" y="812"/>
                    </a:lnTo>
                    <a:lnTo>
                      <a:pt x="1918" y="665"/>
                    </a:lnTo>
                    <a:lnTo>
                      <a:pt x="2435" y="517"/>
                    </a:lnTo>
                    <a:lnTo>
                      <a:pt x="2582" y="517"/>
                    </a:lnTo>
                    <a:lnTo>
                      <a:pt x="2803" y="370"/>
                    </a:lnTo>
                    <a:lnTo>
                      <a:pt x="2877" y="296"/>
                    </a:lnTo>
                    <a:close/>
                    <a:moveTo>
                      <a:pt x="2803" y="1"/>
                    </a:moveTo>
                    <a:lnTo>
                      <a:pt x="2582" y="148"/>
                    </a:lnTo>
                    <a:lnTo>
                      <a:pt x="2508" y="222"/>
                    </a:lnTo>
                    <a:lnTo>
                      <a:pt x="2361" y="222"/>
                    </a:lnTo>
                    <a:lnTo>
                      <a:pt x="1697" y="443"/>
                    </a:lnTo>
                    <a:lnTo>
                      <a:pt x="1402" y="591"/>
                    </a:lnTo>
                    <a:lnTo>
                      <a:pt x="1254" y="812"/>
                    </a:lnTo>
                    <a:lnTo>
                      <a:pt x="1033" y="1033"/>
                    </a:lnTo>
                    <a:lnTo>
                      <a:pt x="738" y="1328"/>
                    </a:lnTo>
                    <a:lnTo>
                      <a:pt x="74" y="1918"/>
                    </a:lnTo>
                    <a:lnTo>
                      <a:pt x="1" y="2066"/>
                    </a:lnTo>
                    <a:lnTo>
                      <a:pt x="222" y="2951"/>
                    </a:lnTo>
                    <a:lnTo>
                      <a:pt x="296" y="3025"/>
                    </a:lnTo>
                    <a:lnTo>
                      <a:pt x="369" y="3025"/>
                    </a:lnTo>
                    <a:lnTo>
                      <a:pt x="1402" y="2877"/>
                    </a:lnTo>
                    <a:lnTo>
                      <a:pt x="2140" y="2730"/>
                    </a:lnTo>
                    <a:lnTo>
                      <a:pt x="2435" y="2582"/>
                    </a:lnTo>
                    <a:lnTo>
                      <a:pt x="2656" y="2509"/>
                    </a:lnTo>
                    <a:lnTo>
                      <a:pt x="3320" y="1918"/>
                    </a:lnTo>
                    <a:lnTo>
                      <a:pt x="3688" y="1697"/>
                    </a:lnTo>
                    <a:lnTo>
                      <a:pt x="3910" y="1402"/>
                    </a:lnTo>
                    <a:lnTo>
                      <a:pt x="3910" y="1255"/>
                    </a:lnTo>
                    <a:lnTo>
                      <a:pt x="3910" y="1107"/>
                    </a:lnTo>
                    <a:lnTo>
                      <a:pt x="3836" y="960"/>
                    </a:lnTo>
                    <a:lnTo>
                      <a:pt x="3762" y="886"/>
                    </a:lnTo>
                    <a:lnTo>
                      <a:pt x="3688" y="886"/>
                    </a:lnTo>
                    <a:lnTo>
                      <a:pt x="2656" y="960"/>
                    </a:lnTo>
                    <a:lnTo>
                      <a:pt x="2877" y="812"/>
                    </a:lnTo>
                    <a:lnTo>
                      <a:pt x="3098" y="665"/>
                    </a:lnTo>
                    <a:lnTo>
                      <a:pt x="3172" y="443"/>
                    </a:lnTo>
                    <a:lnTo>
                      <a:pt x="3172" y="296"/>
                    </a:lnTo>
                    <a:lnTo>
                      <a:pt x="3098" y="75"/>
                    </a:lnTo>
                    <a:lnTo>
                      <a:pt x="295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48"/>
              <p:cNvSpPr/>
              <p:nvPr/>
            </p:nvSpPr>
            <p:spPr>
              <a:xfrm>
                <a:off x="3004150" y="2358700"/>
                <a:ext cx="147550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2951" extrusionOk="0">
                    <a:moveTo>
                      <a:pt x="75" y="0"/>
                    </a:moveTo>
                    <a:lnTo>
                      <a:pt x="1" y="2950"/>
                    </a:lnTo>
                    <a:lnTo>
                      <a:pt x="5902" y="2950"/>
                    </a:lnTo>
                    <a:lnTo>
                      <a:pt x="5902" y="2582"/>
                    </a:lnTo>
                    <a:lnTo>
                      <a:pt x="5828" y="2434"/>
                    </a:lnTo>
                    <a:lnTo>
                      <a:pt x="5680" y="2287"/>
                    </a:lnTo>
                    <a:lnTo>
                      <a:pt x="5164" y="1992"/>
                    </a:lnTo>
                    <a:lnTo>
                      <a:pt x="3910" y="1402"/>
                    </a:lnTo>
                    <a:lnTo>
                      <a:pt x="3099" y="811"/>
                    </a:lnTo>
                    <a:lnTo>
                      <a:pt x="2509" y="148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48"/>
              <p:cNvSpPr/>
              <p:nvPr/>
            </p:nvSpPr>
            <p:spPr>
              <a:xfrm>
                <a:off x="3000475" y="2355000"/>
                <a:ext cx="154925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3247" extrusionOk="0">
                    <a:moveTo>
                      <a:pt x="369" y="296"/>
                    </a:moveTo>
                    <a:lnTo>
                      <a:pt x="2582" y="443"/>
                    </a:lnTo>
                    <a:lnTo>
                      <a:pt x="3172" y="1107"/>
                    </a:lnTo>
                    <a:lnTo>
                      <a:pt x="3983" y="1697"/>
                    </a:lnTo>
                    <a:lnTo>
                      <a:pt x="4647" y="1992"/>
                    </a:lnTo>
                    <a:lnTo>
                      <a:pt x="5459" y="2361"/>
                    </a:lnTo>
                    <a:lnTo>
                      <a:pt x="5754" y="2582"/>
                    </a:lnTo>
                    <a:lnTo>
                      <a:pt x="5901" y="2730"/>
                    </a:lnTo>
                    <a:lnTo>
                      <a:pt x="5901" y="2951"/>
                    </a:lnTo>
                    <a:lnTo>
                      <a:pt x="295" y="2951"/>
                    </a:lnTo>
                    <a:lnTo>
                      <a:pt x="369" y="296"/>
                    </a:lnTo>
                    <a:close/>
                    <a:moveTo>
                      <a:pt x="148" y="1"/>
                    </a:moveTo>
                    <a:lnTo>
                      <a:pt x="74" y="148"/>
                    </a:lnTo>
                    <a:lnTo>
                      <a:pt x="0" y="3098"/>
                    </a:lnTo>
                    <a:lnTo>
                      <a:pt x="74" y="3172"/>
                    </a:lnTo>
                    <a:lnTo>
                      <a:pt x="148" y="3246"/>
                    </a:lnTo>
                    <a:lnTo>
                      <a:pt x="6049" y="3246"/>
                    </a:lnTo>
                    <a:lnTo>
                      <a:pt x="6122" y="3172"/>
                    </a:lnTo>
                    <a:lnTo>
                      <a:pt x="6196" y="3025"/>
                    </a:lnTo>
                    <a:lnTo>
                      <a:pt x="6196" y="2730"/>
                    </a:lnTo>
                    <a:lnTo>
                      <a:pt x="6122" y="2582"/>
                    </a:lnTo>
                    <a:lnTo>
                      <a:pt x="6049" y="2508"/>
                    </a:lnTo>
                    <a:lnTo>
                      <a:pt x="5827" y="2287"/>
                    </a:lnTo>
                    <a:lnTo>
                      <a:pt x="4795" y="1771"/>
                    </a:lnTo>
                    <a:lnTo>
                      <a:pt x="4131" y="1402"/>
                    </a:lnTo>
                    <a:lnTo>
                      <a:pt x="3393" y="812"/>
                    </a:lnTo>
                    <a:lnTo>
                      <a:pt x="2729" y="148"/>
                    </a:lnTo>
                    <a:lnTo>
                      <a:pt x="2656" y="74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48"/>
              <p:cNvSpPr/>
              <p:nvPr/>
            </p:nvSpPr>
            <p:spPr>
              <a:xfrm>
                <a:off x="3004150" y="2415850"/>
                <a:ext cx="14755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665" extrusionOk="0">
                    <a:moveTo>
                      <a:pt x="1" y="1"/>
                    </a:moveTo>
                    <a:lnTo>
                      <a:pt x="1" y="664"/>
                    </a:lnTo>
                    <a:lnTo>
                      <a:pt x="5902" y="664"/>
                    </a:lnTo>
                    <a:lnTo>
                      <a:pt x="5902" y="296"/>
                    </a:lnTo>
                    <a:lnTo>
                      <a:pt x="5828" y="148"/>
                    </a:lnTo>
                    <a:lnTo>
                      <a:pt x="56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48"/>
              <p:cNvSpPr/>
              <p:nvPr/>
            </p:nvSpPr>
            <p:spPr>
              <a:xfrm>
                <a:off x="3000475" y="2412175"/>
                <a:ext cx="15492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960" extrusionOk="0">
                    <a:moveTo>
                      <a:pt x="5680" y="295"/>
                    </a:moveTo>
                    <a:lnTo>
                      <a:pt x="5827" y="369"/>
                    </a:lnTo>
                    <a:lnTo>
                      <a:pt x="5901" y="443"/>
                    </a:lnTo>
                    <a:lnTo>
                      <a:pt x="5901" y="664"/>
                    </a:lnTo>
                    <a:lnTo>
                      <a:pt x="295" y="664"/>
                    </a:lnTo>
                    <a:lnTo>
                      <a:pt x="295" y="295"/>
                    </a:lnTo>
                    <a:close/>
                    <a:moveTo>
                      <a:pt x="74" y="0"/>
                    </a:moveTo>
                    <a:lnTo>
                      <a:pt x="0" y="148"/>
                    </a:lnTo>
                    <a:lnTo>
                      <a:pt x="0" y="811"/>
                    </a:lnTo>
                    <a:lnTo>
                      <a:pt x="74" y="885"/>
                    </a:lnTo>
                    <a:lnTo>
                      <a:pt x="148" y="959"/>
                    </a:lnTo>
                    <a:lnTo>
                      <a:pt x="6049" y="959"/>
                    </a:lnTo>
                    <a:lnTo>
                      <a:pt x="6122" y="885"/>
                    </a:lnTo>
                    <a:lnTo>
                      <a:pt x="6196" y="811"/>
                    </a:lnTo>
                    <a:lnTo>
                      <a:pt x="6196" y="443"/>
                    </a:lnTo>
                    <a:lnTo>
                      <a:pt x="6122" y="295"/>
                    </a:lnTo>
                    <a:lnTo>
                      <a:pt x="6049" y="221"/>
                    </a:lnTo>
                    <a:lnTo>
                      <a:pt x="582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48"/>
              <p:cNvSpPr/>
              <p:nvPr/>
            </p:nvSpPr>
            <p:spPr>
              <a:xfrm>
                <a:off x="4112375" y="1587900"/>
                <a:ext cx="223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892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8926" y="7524"/>
                    </a:lnTo>
                    <a:lnTo>
                      <a:pt x="89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48"/>
              <p:cNvSpPr/>
              <p:nvPr/>
            </p:nvSpPr>
            <p:spPr>
              <a:xfrm>
                <a:off x="4108700" y="1584225"/>
                <a:ext cx="23052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9221" h="7819" extrusionOk="0">
                    <a:moveTo>
                      <a:pt x="8925" y="295"/>
                    </a:moveTo>
                    <a:lnTo>
                      <a:pt x="892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9073" y="7819"/>
                    </a:lnTo>
                    <a:lnTo>
                      <a:pt x="9147" y="7745"/>
                    </a:lnTo>
                    <a:lnTo>
                      <a:pt x="9220" y="7671"/>
                    </a:lnTo>
                    <a:lnTo>
                      <a:pt x="9220" y="148"/>
                    </a:lnTo>
                    <a:lnTo>
                      <a:pt x="9147" y="74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48"/>
              <p:cNvSpPr/>
              <p:nvPr/>
            </p:nvSpPr>
            <p:spPr>
              <a:xfrm>
                <a:off x="4206425" y="1587900"/>
                <a:ext cx="164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656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6565" y="7524"/>
                    </a:lnTo>
                    <a:lnTo>
                      <a:pt x="656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48"/>
              <p:cNvSpPr/>
              <p:nvPr/>
            </p:nvSpPr>
            <p:spPr>
              <a:xfrm>
                <a:off x="4202750" y="1584225"/>
                <a:ext cx="171500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7819" extrusionOk="0">
                    <a:moveTo>
                      <a:pt x="6565" y="295"/>
                    </a:moveTo>
                    <a:lnTo>
                      <a:pt x="656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6712" y="7819"/>
                    </a:lnTo>
                    <a:lnTo>
                      <a:pt x="6786" y="7745"/>
                    </a:lnTo>
                    <a:lnTo>
                      <a:pt x="6860" y="7671"/>
                    </a:lnTo>
                    <a:lnTo>
                      <a:pt x="6860" y="148"/>
                    </a:lnTo>
                    <a:lnTo>
                      <a:pt x="6786" y="74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48"/>
              <p:cNvSpPr/>
              <p:nvPr/>
            </p:nvSpPr>
            <p:spPr>
              <a:xfrm>
                <a:off x="4671100" y="1558400"/>
                <a:ext cx="424150" cy="472075"/>
              </a:xfrm>
              <a:custGeom>
                <a:avLst/>
                <a:gdLst/>
                <a:ahLst/>
                <a:cxnLst/>
                <a:rect l="l" t="t" r="r" b="b"/>
                <a:pathLst>
                  <a:path w="16966" h="18883" extrusionOk="0">
                    <a:moveTo>
                      <a:pt x="1181" y="1"/>
                    </a:moveTo>
                    <a:lnTo>
                      <a:pt x="886" y="148"/>
                    </a:lnTo>
                    <a:lnTo>
                      <a:pt x="665" y="222"/>
                    </a:lnTo>
                    <a:lnTo>
                      <a:pt x="443" y="443"/>
                    </a:lnTo>
                    <a:lnTo>
                      <a:pt x="222" y="664"/>
                    </a:lnTo>
                    <a:lnTo>
                      <a:pt x="148" y="886"/>
                    </a:lnTo>
                    <a:lnTo>
                      <a:pt x="1" y="1181"/>
                    </a:lnTo>
                    <a:lnTo>
                      <a:pt x="1" y="1476"/>
                    </a:lnTo>
                    <a:lnTo>
                      <a:pt x="1" y="18883"/>
                    </a:lnTo>
                    <a:lnTo>
                      <a:pt x="16965" y="18883"/>
                    </a:lnTo>
                    <a:lnTo>
                      <a:pt x="16965" y="3910"/>
                    </a:lnTo>
                    <a:lnTo>
                      <a:pt x="16892" y="3099"/>
                    </a:lnTo>
                    <a:lnTo>
                      <a:pt x="16670" y="2361"/>
                    </a:lnTo>
                    <a:lnTo>
                      <a:pt x="16302" y="1697"/>
                    </a:lnTo>
                    <a:lnTo>
                      <a:pt x="15785" y="1107"/>
                    </a:lnTo>
                    <a:lnTo>
                      <a:pt x="15269" y="664"/>
                    </a:lnTo>
                    <a:lnTo>
                      <a:pt x="14605" y="296"/>
                    </a:lnTo>
                    <a:lnTo>
                      <a:pt x="13868" y="74"/>
                    </a:lnTo>
                    <a:lnTo>
                      <a:pt x="130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48"/>
              <p:cNvSpPr/>
              <p:nvPr/>
            </p:nvSpPr>
            <p:spPr>
              <a:xfrm>
                <a:off x="4667425" y="1554725"/>
                <a:ext cx="431500" cy="479450"/>
              </a:xfrm>
              <a:custGeom>
                <a:avLst/>
                <a:gdLst/>
                <a:ahLst/>
                <a:cxnLst/>
                <a:rect l="l" t="t" r="r" b="b"/>
                <a:pathLst>
                  <a:path w="17260" h="19178" extrusionOk="0">
                    <a:moveTo>
                      <a:pt x="13203" y="295"/>
                    </a:moveTo>
                    <a:lnTo>
                      <a:pt x="13941" y="369"/>
                    </a:lnTo>
                    <a:lnTo>
                      <a:pt x="14678" y="590"/>
                    </a:lnTo>
                    <a:lnTo>
                      <a:pt x="15268" y="959"/>
                    </a:lnTo>
                    <a:lnTo>
                      <a:pt x="15859" y="1402"/>
                    </a:lnTo>
                    <a:lnTo>
                      <a:pt x="16301" y="1918"/>
                    </a:lnTo>
                    <a:lnTo>
                      <a:pt x="16670" y="2582"/>
                    </a:lnTo>
                    <a:lnTo>
                      <a:pt x="16891" y="3319"/>
                    </a:lnTo>
                    <a:lnTo>
                      <a:pt x="16965" y="4057"/>
                    </a:lnTo>
                    <a:lnTo>
                      <a:pt x="16965" y="18882"/>
                    </a:lnTo>
                    <a:lnTo>
                      <a:pt x="295" y="18882"/>
                    </a:lnTo>
                    <a:lnTo>
                      <a:pt x="295" y="1623"/>
                    </a:lnTo>
                    <a:lnTo>
                      <a:pt x="295" y="1328"/>
                    </a:lnTo>
                    <a:lnTo>
                      <a:pt x="369" y="1106"/>
                    </a:lnTo>
                    <a:lnTo>
                      <a:pt x="517" y="885"/>
                    </a:lnTo>
                    <a:lnTo>
                      <a:pt x="664" y="664"/>
                    </a:lnTo>
                    <a:lnTo>
                      <a:pt x="886" y="516"/>
                    </a:lnTo>
                    <a:lnTo>
                      <a:pt x="1107" y="369"/>
                    </a:lnTo>
                    <a:lnTo>
                      <a:pt x="1328" y="295"/>
                    </a:lnTo>
                    <a:close/>
                    <a:moveTo>
                      <a:pt x="1254" y="0"/>
                    </a:moveTo>
                    <a:lnTo>
                      <a:pt x="959" y="148"/>
                    </a:lnTo>
                    <a:lnTo>
                      <a:pt x="738" y="295"/>
                    </a:lnTo>
                    <a:lnTo>
                      <a:pt x="443" y="443"/>
                    </a:lnTo>
                    <a:lnTo>
                      <a:pt x="295" y="738"/>
                    </a:lnTo>
                    <a:lnTo>
                      <a:pt x="148" y="959"/>
                    </a:lnTo>
                    <a:lnTo>
                      <a:pt x="0" y="1254"/>
                    </a:lnTo>
                    <a:lnTo>
                      <a:pt x="0" y="1623"/>
                    </a:lnTo>
                    <a:lnTo>
                      <a:pt x="0" y="19030"/>
                    </a:lnTo>
                    <a:lnTo>
                      <a:pt x="74" y="19104"/>
                    </a:lnTo>
                    <a:lnTo>
                      <a:pt x="148" y="19178"/>
                    </a:lnTo>
                    <a:lnTo>
                      <a:pt x="17112" y="19178"/>
                    </a:lnTo>
                    <a:lnTo>
                      <a:pt x="17186" y="19104"/>
                    </a:lnTo>
                    <a:lnTo>
                      <a:pt x="17260" y="19030"/>
                    </a:lnTo>
                    <a:lnTo>
                      <a:pt x="17260" y="4057"/>
                    </a:lnTo>
                    <a:lnTo>
                      <a:pt x="17186" y="3246"/>
                    </a:lnTo>
                    <a:lnTo>
                      <a:pt x="16965" y="2508"/>
                    </a:lnTo>
                    <a:lnTo>
                      <a:pt x="16596" y="1770"/>
                    </a:lnTo>
                    <a:lnTo>
                      <a:pt x="16080" y="1180"/>
                    </a:lnTo>
                    <a:lnTo>
                      <a:pt x="15490" y="664"/>
                    </a:lnTo>
                    <a:lnTo>
                      <a:pt x="14752" y="295"/>
                    </a:lnTo>
                    <a:lnTo>
                      <a:pt x="14015" y="74"/>
                    </a:lnTo>
                    <a:lnTo>
                      <a:pt x="1320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48"/>
              <p:cNvSpPr/>
              <p:nvPr/>
            </p:nvSpPr>
            <p:spPr>
              <a:xfrm>
                <a:off x="4589975" y="1930875"/>
                <a:ext cx="58640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23456" h="5607" extrusionOk="0">
                    <a:moveTo>
                      <a:pt x="1992" y="1"/>
                    </a:moveTo>
                    <a:lnTo>
                      <a:pt x="1623" y="75"/>
                    </a:lnTo>
                    <a:lnTo>
                      <a:pt x="1254" y="149"/>
                    </a:lnTo>
                    <a:lnTo>
                      <a:pt x="886" y="370"/>
                    </a:lnTo>
                    <a:lnTo>
                      <a:pt x="591" y="591"/>
                    </a:lnTo>
                    <a:lnTo>
                      <a:pt x="369" y="886"/>
                    </a:lnTo>
                    <a:lnTo>
                      <a:pt x="148" y="1181"/>
                    </a:lnTo>
                    <a:lnTo>
                      <a:pt x="74" y="1550"/>
                    </a:lnTo>
                    <a:lnTo>
                      <a:pt x="1" y="1992"/>
                    </a:lnTo>
                    <a:lnTo>
                      <a:pt x="1" y="5607"/>
                    </a:lnTo>
                    <a:lnTo>
                      <a:pt x="23456" y="5607"/>
                    </a:lnTo>
                    <a:lnTo>
                      <a:pt x="23456" y="1992"/>
                    </a:lnTo>
                    <a:lnTo>
                      <a:pt x="23382" y="1624"/>
                    </a:lnTo>
                    <a:lnTo>
                      <a:pt x="23308" y="1181"/>
                    </a:lnTo>
                    <a:lnTo>
                      <a:pt x="23087" y="886"/>
                    </a:lnTo>
                    <a:lnTo>
                      <a:pt x="22866" y="591"/>
                    </a:lnTo>
                    <a:lnTo>
                      <a:pt x="22571" y="370"/>
                    </a:lnTo>
                    <a:lnTo>
                      <a:pt x="22276" y="149"/>
                    </a:lnTo>
                    <a:lnTo>
                      <a:pt x="21833" y="75"/>
                    </a:lnTo>
                    <a:lnTo>
                      <a:pt x="2146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48"/>
              <p:cNvSpPr/>
              <p:nvPr/>
            </p:nvSpPr>
            <p:spPr>
              <a:xfrm>
                <a:off x="4586300" y="1927200"/>
                <a:ext cx="593775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23751" h="5902" extrusionOk="0">
                    <a:moveTo>
                      <a:pt x="21980" y="296"/>
                    </a:moveTo>
                    <a:lnTo>
                      <a:pt x="22349" y="443"/>
                    </a:lnTo>
                    <a:lnTo>
                      <a:pt x="22644" y="591"/>
                    </a:lnTo>
                    <a:lnTo>
                      <a:pt x="22939" y="812"/>
                    </a:lnTo>
                    <a:lnTo>
                      <a:pt x="23160" y="1107"/>
                    </a:lnTo>
                    <a:lnTo>
                      <a:pt x="23308" y="1402"/>
                    </a:lnTo>
                    <a:lnTo>
                      <a:pt x="23382" y="1771"/>
                    </a:lnTo>
                    <a:lnTo>
                      <a:pt x="23455" y="2139"/>
                    </a:lnTo>
                    <a:lnTo>
                      <a:pt x="23455" y="5606"/>
                    </a:lnTo>
                    <a:lnTo>
                      <a:pt x="295" y="5606"/>
                    </a:lnTo>
                    <a:lnTo>
                      <a:pt x="295" y="2139"/>
                    </a:lnTo>
                    <a:lnTo>
                      <a:pt x="369" y="1771"/>
                    </a:lnTo>
                    <a:lnTo>
                      <a:pt x="443" y="1402"/>
                    </a:lnTo>
                    <a:lnTo>
                      <a:pt x="590" y="1107"/>
                    </a:lnTo>
                    <a:lnTo>
                      <a:pt x="811" y="812"/>
                    </a:lnTo>
                    <a:lnTo>
                      <a:pt x="1106" y="591"/>
                    </a:lnTo>
                    <a:lnTo>
                      <a:pt x="1401" y="443"/>
                    </a:lnTo>
                    <a:lnTo>
                      <a:pt x="1770" y="296"/>
                    </a:lnTo>
                    <a:close/>
                    <a:moveTo>
                      <a:pt x="2139" y="0"/>
                    </a:moveTo>
                    <a:lnTo>
                      <a:pt x="1696" y="74"/>
                    </a:lnTo>
                    <a:lnTo>
                      <a:pt x="1328" y="148"/>
                    </a:lnTo>
                    <a:lnTo>
                      <a:pt x="959" y="369"/>
                    </a:lnTo>
                    <a:lnTo>
                      <a:pt x="664" y="591"/>
                    </a:lnTo>
                    <a:lnTo>
                      <a:pt x="369" y="959"/>
                    </a:lnTo>
                    <a:lnTo>
                      <a:pt x="148" y="1328"/>
                    </a:lnTo>
                    <a:lnTo>
                      <a:pt x="74" y="1697"/>
                    </a:lnTo>
                    <a:lnTo>
                      <a:pt x="0" y="2139"/>
                    </a:lnTo>
                    <a:lnTo>
                      <a:pt x="0" y="5754"/>
                    </a:lnTo>
                    <a:lnTo>
                      <a:pt x="74" y="5827"/>
                    </a:lnTo>
                    <a:lnTo>
                      <a:pt x="148" y="5901"/>
                    </a:lnTo>
                    <a:lnTo>
                      <a:pt x="23603" y="5901"/>
                    </a:lnTo>
                    <a:lnTo>
                      <a:pt x="23677" y="5827"/>
                    </a:lnTo>
                    <a:lnTo>
                      <a:pt x="23750" y="5754"/>
                    </a:lnTo>
                    <a:lnTo>
                      <a:pt x="23750" y="2139"/>
                    </a:lnTo>
                    <a:lnTo>
                      <a:pt x="23677" y="1697"/>
                    </a:lnTo>
                    <a:lnTo>
                      <a:pt x="23603" y="1328"/>
                    </a:lnTo>
                    <a:lnTo>
                      <a:pt x="23382" y="959"/>
                    </a:lnTo>
                    <a:lnTo>
                      <a:pt x="23087" y="591"/>
                    </a:lnTo>
                    <a:lnTo>
                      <a:pt x="22792" y="369"/>
                    </a:lnTo>
                    <a:lnTo>
                      <a:pt x="22423" y="148"/>
                    </a:lnTo>
                    <a:lnTo>
                      <a:pt x="22054" y="74"/>
                    </a:lnTo>
                    <a:lnTo>
                      <a:pt x="2161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48"/>
              <p:cNvSpPr/>
              <p:nvPr/>
            </p:nvSpPr>
            <p:spPr>
              <a:xfrm>
                <a:off x="4494100" y="2059975"/>
                <a:ext cx="778175" cy="376200"/>
              </a:xfrm>
              <a:custGeom>
                <a:avLst/>
                <a:gdLst/>
                <a:ahLst/>
                <a:cxnLst/>
                <a:rect l="l" t="t" r="r" b="b"/>
                <a:pathLst>
                  <a:path w="31127" h="15048" extrusionOk="0">
                    <a:moveTo>
                      <a:pt x="1033" y="0"/>
                    </a:moveTo>
                    <a:lnTo>
                      <a:pt x="738" y="74"/>
                    </a:lnTo>
                    <a:lnTo>
                      <a:pt x="516" y="221"/>
                    </a:lnTo>
                    <a:lnTo>
                      <a:pt x="369" y="369"/>
                    </a:lnTo>
                    <a:lnTo>
                      <a:pt x="221" y="516"/>
                    </a:lnTo>
                    <a:lnTo>
                      <a:pt x="74" y="738"/>
                    </a:lnTo>
                    <a:lnTo>
                      <a:pt x="0" y="959"/>
                    </a:lnTo>
                    <a:lnTo>
                      <a:pt x="0" y="1254"/>
                    </a:lnTo>
                    <a:lnTo>
                      <a:pt x="0" y="15047"/>
                    </a:lnTo>
                    <a:lnTo>
                      <a:pt x="31126" y="15047"/>
                    </a:lnTo>
                    <a:lnTo>
                      <a:pt x="31126" y="1254"/>
                    </a:lnTo>
                    <a:lnTo>
                      <a:pt x="31126" y="959"/>
                    </a:lnTo>
                    <a:lnTo>
                      <a:pt x="31053" y="738"/>
                    </a:lnTo>
                    <a:lnTo>
                      <a:pt x="30905" y="516"/>
                    </a:lnTo>
                    <a:lnTo>
                      <a:pt x="30758" y="369"/>
                    </a:lnTo>
                    <a:lnTo>
                      <a:pt x="30610" y="221"/>
                    </a:lnTo>
                    <a:lnTo>
                      <a:pt x="30389" y="74"/>
                    </a:lnTo>
                    <a:lnTo>
                      <a:pt x="3009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48"/>
              <p:cNvSpPr/>
              <p:nvPr/>
            </p:nvSpPr>
            <p:spPr>
              <a:xfrm>
                <a:off x="4490400" y="2056275"/>
                <a:ext cx="785550" cy="383575"/>
              </a:xfrm>
              <a:custGeom>
                <a:avLst/>
                <a:gdLst/>
                <a:ahLst/>
                <a:cxnLst/>
                <a:rect l="l" t="t" r="r" b="b"/>
                <a:pathLst>
                  <a:path w="31422" h="15343" extrusionOk="0">
                    <a:moveTo>
                      <a:pt x="30242" y="296"/>
                    </a:moveTo>
                    <a:lnTo>
                      <a:pt x="30463" y="369"/>
                    </a:lnTo>
                    <a:lnTo>
                      <a:pt x="30832" y="591"/>
                    </a:lnTo>
                    <a:lnTo>
                      <a:pt x="31053" y="959"/>
                    </a:lnTo>
                    <a:lnTo>
                      <a:pt x="31127" y="1181"/>
                    </a:lnTo>
                    <a:lnTo>
                      <a:pt x="31127" y="1402"/>
                    </a:lnTo>
                    <a:lnTo>
                      <a:pt x="31127" y="15047"/>
                    </a:lnTo>
                    <a:lnTo>
                      <a:pt x="296" y="15047"/>
                    </a:lnTo>
                    <a:lnTo>
                      <a:pt x="296" y="1402"/>
                    </a:lnTo>
                    <a:lnTo>
                      <a:pt x="296" y="1181"/>
                    </a:lnTo>
                    <a:lnTo>
                      <a:pt x="369" y="959"/>
                    </a:lnTo>
                    <a:lnTo>
                      <a:pt x="591" y="591"/>
                    </a:lnTo>
                    <a:lnTo>
                      <a:pt x="959" y="369"/>
                    </a:lnTo>
                    <a:lnTo>
                      <a:pt x="1181" y="296"/>
                    </a:lnTo>
                    <a:close/>
                    <a:moveTo>
                      <a:pt x="1107" y="1"/>
                    </a:moveTo>
                    <a:lnTo>
                      <a:pt x="886" y="74"/>
                    </a:lnTo>
                    <a:lnTo>
                      <a:pt x="591" y="222"/>
                    </a:lnTo>
                    <a:lnTo>
                      <a:pt x="443" y="369"/>
                    </a:lnTo>
                    <a:lnTo>
                      <a:pt x="222" y="591"/>
                    </a:lnTo>
                    <a:lnTo>
                      <a:pt x="74" y="886"/>
                    </a:lnTo>
                    <a:lnTo>
                      <a:pt x="1" y="1107"/>
                    </a:lnTo>
                    <a:lnTo>
                      <a:pt x="1" y="1402"/>
                    </a:lnTo>
                    <a:lnTo>
                      <a:pt x="1" y="15195"/>
                    </a:lnTo>
                    <a:lnTo>
                      <a:pt x="74" y="15269"/>
                    </a:lnTo>
                    <a:lnTo>
                      <a:pt x="148" y="15343"/>
                    </a:lnTo>
                    <a:lnTo>
                      <a:pt x="31274" y="15343"/>
                    </a:lnTo>
                    <a:lnTo>
                      <a:pt x="31422" y="15269"/>
                    </a:lnTo>
                    <a:lnTo>
                      <a:pt x="31422" y="15195"/>
                    </a:lnTo>
                    <a:lnTo>
                      <a:pt x="31422" y="1402"/>
                    </a:lnTo>
                    <a:lnTo>
                      <a:pt x="31422" y="1107"/>
                    </a:lnTo>
                    <a:lnTo>
                      <a:pt x="31348" y="886"/>
                    </a:lnTo>
                    <a:lnTo>
                      <a:pt x="31201" y="591"/>
                    </a:lnTo>
                    <a:lnTo>
                      <a:pt x="30979" y="369"/>
                    </a:lnTo>
                    <a:lnTo>
                      <a:pt x="30832" y="222"/>
                    </a:lnTo>
                    <a:lnTo>
                      <a:pt x="30537" y="74"/>
                    </a:lnTo>
                    <a:lnTo>
                      <a:pt x="303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48"/>
              <p:cNvSpPr/>
              <p:nvPr/>
            </p:nvSpPr>
            <p:spPr>
              <a:xfrm>
                <a:off x="4833375" y="1554725"/>
                <a:ext cx="173375" cy="376175"/>
              </a:xfrm>
              <a:custGeom>
                <a:avLst/>
                <a:gdLst/>
                <a:ahLst/>
                <a:cxnLst/>
                <a:rect l="l" t="t" r="r" b="b"/>
                <a:pathLst>
                  <a:path w="6935" h="15047" extrusionOk="0">
                    <a:moveTo>
                      <a:pt x="6787" y="0"/>
                    </a:moveTo>
                    <a:lnTo>
                      <a:pt x="6713" y="74"/>
                    </a:lnTo>
                    <a:lnTo>
                      <a:pt x="6639" y="148"/>
                    </a:lnTo>
                    <a:lnTo>
                      <a:pt x="6639" y="11138"/>
                    </a:lnTo>
                    <a:lnTo>
                      <a:pt x="148" y="11138"/>
                    </a:lnTo>
                    <a:lnTo>
                      <a:pt x="74" y="11212"/>
                    </a:lnTo>
                    <a:lnTo>
                      <a:pt x="1" y="11285"/>
                    </a:lnTo>
                    <a:lnTo>
                      <a:pt x="1" y="14899"/>
                    </a:lnTo>
                    <a:lnTo>
                      <a:pt x="74" y="15047"/>
                    </a:lnTo>
                    <a:lnTo>
                      <a:pt x="296" y="15047"/>
                    </a:lnTo>
                    <a:lnTo>
                      <a:pt x="296" y="14899"/>
                    </a:lnTo>
                    <a:lnTo>
                      <a:pt x="296" y="11433"/>
                    </a:lnTo>
                    <a:lnTo>
                      <a:pt x="6934" y="11433"/>
                    </a:lnTo>
                    <a:lnTo>
                      <a:pt x="6934" y="11285"/>
                    </a:lnTo>
                    <a:lnTo>
                      <a:pt x="6934" y="148"/>
                    </a:lnTo>
                    <a:lnTo>
                      <a:pt x="6934" y="74"/>
                    </a:lnTo>
                    <a:lnTo>
                      <a:pt x="678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48"/>
              <p:cNvSpPr/>
              <p:nvPr/>
            </p:nvSpPr>
            <p:spPr>
              <a:xfrm>
                <a:off x="5001175" y="1718825"/>
                <a:ext cx="940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296" extrusionOk="0">
                    <a:moveTo>
                      <a:pt x="148" y="1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96"/>
                    </a:lnTo>
                    <a:lnTo>
                      <a:pt x="3689" y="296"/>
                    </a:lnTo>
                    <a:lnTo>
                      <a:pt x="3762" y="148"/>
                    </a:lnTo>
                    <a:lnTo>
                      <a:pt x="3689" y="74"/>
                    </a:lnTo>
                    <a:lnTo>
                      <a:pt x="36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48"/>
              <p:cNvSpPr/>
              <p:nvPr/>
            </p:nvSpPr>
            <p:spPr>
              <a:xfrm>
                <a:off x="4569700" y="1243075"/>
                <a:ext cx="3356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13425" h="2583" extrusionOk="0">
                    <a:moveTo>
                      <a:pt x="0" y="1"/>
                    </a:moveTo>
                    <a:lnTo>
                      <a:pt x="0" y="2582"/>
                    </a:lnTo>
                    <a:lnTo>
                      <a:pt x="13424" y="2582"/>
                    </a:lnTo>
                    <a:lnTo>
                      <a:pt x="134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48"/>
              <p:cNvSpPr/>
              <p:nvPr/>
            </p:nvSpPr>
            <p:spPr>
              <a:xfrm>
                <a:off x="4566000" y="1239400"/>
                <a:ext cx="3430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13720" h="2877" extrusionOk="0">
                    <a:moveTo>
                      <a:pt x="13425" y="295"/>
                    </a:moveTo>
                    <a:lnTo>
                      <a:pt x="13425" y="2582"/>
                    </a:lnTo>
                    <a:lnTo>
                      <a:pt x="296" y="2582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729"/>
                    </a:lnTo>
                    <a:lnTo>
                      <a:pt x="74" y="2803"/>
                    </a:lnTo>
                    <a:lnTo>
                      <a:pt x="148" y="2877"/>
                    </a:lnTo>
                    <a:lnTo>
                      <a:pt x="13572" y="2877"/>
                    </a:lnTo>
                    <a:lnTo>
                      <a:pt x="13646" y="2803"/>
                    </a:lnTo>
                    <a:lnTo>
                      <a:pt x="13720" y="2729"/>
                    </a:lnTo>
                    <a:lnTo>
                      <a:pt x="13720" y="148"/>
                    </a:lnTo>
                    <a:lnTo>
                      <a:pt x="13646" y="74"/>
                    </a:lnTo>
                    <a:lnTo>
                      <a:pt x="1357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48"/>
              <p:cNvSpPr/>
              <p:nvPr/>
            </p:nvSpPr>
            <p:spPr>
              <a:xfrm>
                <a:off x="467295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4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4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48"/>
              <p:cNvSpPr/>
              <p:nvPr/>
            </p:nvSpPr>
            <p:spPr>
              <a:xfrm>
                <a:off x="46950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5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5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48"/>
              <p:cNvSpPr/>
              <p:nvPr/>
            </p:nvSpPr>
            <p:spPr>
              <a:xfrm>
                <a:off x="471720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5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5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48"/>
              <p:cNvSpPr/>
              <p:nvPr/>
            </p:nvSpPr>
            <p:spPr>
              <a:xfrm>
                <a:off x="47411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48"/>
              <p:cNvSpPr/>
              <p:nvPr/>
            </p:nvSpPr>
            <p:spPr>
              <a:xfrm>
                <a:off x="476330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48"/>
              <p:cNvSpPr/>
              <p:nvPr/>
            </p:nvSpPr>
            <p:spPr>
              <a:xfrm>
                <a:off x="478542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48"/>
              <p:cNvSpPr/>
              <p:nvPr/>
            </p:nvSpPr>
            <p:spPr>
              <a:xfrm>
                <a:off x="48075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0" y="2656"/>
                    </a:lnTo>
                    <a:lnTo>
                      <a:pt x="0" y="2729"/>
                    </a:lnTo>
                    <a:lnTo>
                      <a:pt x="148" y="2803"/>
                    </a:lnTo>
                    <a:lnTo>
                      <a:pt x="221" y="2729"/>
                    </a:lnTo>
                    <a:lnTo>
                      <a:pt x="295" y="2656"/>
                    </a:lnTo>
                    <a:lnTo>
                      <a:pt x="295" y="148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48"/>
              <p:cNvSpPr/>
              <p:nvPr/>
            </p:nvSpPr>
            <p:spPr>
              <a:xfrm>
                <a:off x="4735650" y="1204350"/>
                <a:ext cx="234200" cy="494225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9769" extrusionOk="0">
                    <a:moveTo>
                      <a:pt x="6491" y="1"/>
                    </a:moveTo>
                    <a:lnTo>
                      <a:pt x="5975" y="75"/>
                    </a:lnTo>
                    <a:lnTo>
                      <a:pt x="5459" y="222"/>
                    </a:lnTo>
                    <a:lnTo>
                      <a:pt x="5016" y="517"/>
                    </a:lnTo>
                    <a:lnTo>
                      <a:pt x="4647" y="886"/>
                    </a:lnTo>
                    <a:lnTo>
                      <a:pt x="4352" y="1329"/>
                    </a:lnTo>
                    <a:lnTo>
                      <a:pt x="4131" y="1771"/>
                    </a:lnTo>
                    <a:lnTo>
                      <a:pt x="148" y="16154"/>
                    </a:lnTo>
                    <a:lnTo>
                      <a:pt x="0" y="16744"/>
                    </a:lnTo>
                    <a:lnTo>
                      <a:pt x="0" y="17261"/>
                    </a:lnTo>
                    <a:lnTo>
                      <a:pt x="74" y="17777"/>
                    </a:lnTo>
                    <a:lnTo>
                      <a:pt x="222" y="18219"/>
                    </a:lnTo>
                    <a:lnTo>
                      <a:pt x="517" y="18662"/>
                    </a:lnTo>
                    <a:lnTo>
                      <a:pt x="886" y="19104"/>
                    </a:lnTo>
                    <a:lnTo>
                      <a:pt x="1328" y="19400"/>
                    </a:lnTo>
                    <a:lnTo>
                      <a:pt x="1771" y="19621"/>
                    </a:lnTo>
                    <a:lnTo>
                      <a:pt x="2361" y="19768"/>
                    </a:lnTo>
                    <a:lnTo>
                      <a:pt x="2877" y="19768"/>
                    </a:lnTo>
                    <a:lnTo>
                      <a:pt x="3393" y="19695"/>
                    </a:lnTo>
                    <a:lnTo>
                      <a:pt x="3836" y="19473"/>
                    </a:lnTo>
                    <a:lnTo>
                      <a:pt x="4278" y="19252"/>
                    </a:lnTo>
                    <a:lnTo>
                      <a:pt x="4721" y="18883"/>
                    </a:lnTo>
                    <a:lnTo>
                      <a:pt x="5016" y="18441"/>
                    </a:lnTo>
                    <a:lnTo>
                      <a:pt x="5237" y="17924"/>
                    </a:lnTo>
                    <a:lnTo>
                      <a:pt x="9220" y="3541"/>
                    </a:lnTo>
                    <a:lnTo>
                      <a:pt x="9368" y="3025"/>
                    </a:lnTo>
                    <a:lnTo>
                      <a:pt x="9368" y="2509"/>
                    </a:lnTo>
                    <a:lnTo>
                      <a:pt x="9294" y="1992"/>
                    </a:lnTo>
                    <a:lnTo>
                      <a:pt x="9073" y="1476"/>
                    </a:lnTo>
                    <a:lnTo>
                      <a:pt x="8852" y="1033"/>
                    </a:lnTo>
                    <a:lnTo>
                      <a:pt x="8483" y="665"/>
                    </a:lnTo>
                    <a:lnTo>
                      <a:pt x="8040" y="370"/>
                    </a:lnTo>
                    <a:lnTo>
                      <a:pt x="7524" y="148"/>
                    </a:lnTo>
                    <a:lnTo>
                      <a:pt x="700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48"/>
              <p:cNvSpPr/>
              <p:nvPr/>
            </p:nvSpPr>
            <p:spPr>
              <a:xfrm>
                <a:off x="4731950" y="1200675"/>
                <a:ext cx="241600" cy="501575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20063" extrusionOk="0">
                    <a:moveTo>
                      <a:pt x="7229" y="295"/>
                    </a:moveTo>
                    <a:lnTo>
                      <a:pt x="7598" y="443"/>
                    </a:lnTo>
                    <a:lnTo>
                      <a:pt x="8114" y="664"/>
                    </a:lnTo>
                    <a:lnTo>
                      <a:pt x="8483" y="959"/>
                    </a:lnTo>
                    <a:lnTo>
                      <a:pt x="8852" y="1254"/>
                    </a:lnTo>
                    <a:lnTo>
                      <a:pt x="9073" y="1697"/>
                    </a:lnTo>
                    <a:lnTo>
                      <a:pt x="9295" y="2139"/>
                    </a:lnTo>
                    <a:lnTo>
                      <a:pt x="9368" y="2656"/>
                    </a:lnTo>
                    <a:lnTo>
                      <a:pt x="9368" y="3172"/>
                    </a:lnTo>
                    <a:lnTo>
                      <a:pt x="9221" y="3688"/>
                    </a:lnTo>
                    <a:lnTo>
                      <a:pt x="5238" y="18071"/>
                    </a:lnTo>
                    <a:lnTo>
                      <a:pt x="5238" y="18145"/>
                    </a:lnTo>
                    <a:lnTo>
                      <a:pt x="4943" y="18661"/>
                    </a:lnTo>
                    <a:lnTo>
                      <a:pt x="4648" y="19030"/>
                    </a:lnTo>
                    <a:lnTo>
                      <a:pt x="4279" y="19399"/>
                    </a:lnTo>
                    <a:lnTo>
                      <a:pt x="3836" y="19620"/>
                    </a:lnTo>
                    <a:lnTo>
                      <a:pt x="3394" y="19768"/>
                    </a:lnTo>
                    <a:lnTo>
                      <a:pt x="2878" y="19842"/>
                    </a:lnTo>
                    <a:lnTo>
                      <a:pt x="2435" y="19768"/>
                    </a:lnTo>
                    <a:lnTo>
                      <a:pt x="1919" y="19694"/>
                    </a:lnTo>
                    <a:lnTo>
                      <a:pt x="1476" y="19473"/>
                    </a:lnTo>
                    <a:lnTo>
                      <a:pt x="1034" y="19104"/>
                    </a:lnTo>
                    <a:lnTo>
                      <a:pt x="739" y="18735"/>
                    </a:lnTo>
                    <a:lnTo>
                      <a:pt x="444" y="18366"/>
                    </a:lnTo>
                    <a:lnTo>
                      <a:pt x="296" y="17850"/>
                    </a:lnTo>
                    <a:lnTo>
                      <a:pt x="222" y="17408"/>
                    </a:lnTo>
                    <a:lnTo>
                      <a:pt x="296" y="16891"/>
                    </a:lnTo>
                    <a:lnTo>
                      <a:pt x="444" y="16375"/>
                    </a:lnTo>
                    <a:lnTo>
                      <a:pt x="4426" y="1992"/>
                    </a:lnTo>
                    <a:lnTo>
                      <a:pt x="4574" y="1623"/>
                    </a:lnTo>
                    <a:lnTo>
                      <a:pt x="4795" y="1254"/>
                    </a:lnTo>
                    <a:lnTo>
                      <a:pt x="5017" y="959"/>
                    </a:lnTo>
                    <a:lnTo>
                      <a:pt x="5312" y="738"/>
                    </a:lnTo>
                    <a:lnTo>
                      <a:pt x="5680" y="517"/>
                    </a:lnTo>
                    <a:lnTo>
                      <a:pt x="6049" y="369"/>
                    </a:lnTo>
                    <a:lnTo>
                      <a:pt x="6418" y="295"/>
                    </a:lnTo>
                    <a:close/>
                    <a:moveTo>
                      <a:pt x="6639" y="0"/>
                    </a:moveTo>
                    <a:lnTo>
                      <a:pt x="6049" y="74"/>
                    </a:lnTo>
                    <a:lnTo>
                      <a:pt x="5533" y="295"/>
                    </a:lnTo>
                    <a:lnTo>
                      <a:pt x="5090" y="517"/>
                    </a:lnTo>
                    <a:lnTo>
                      <a:pt x="4648" y="885"/>
                    </a:lnTo>
                    <a:lnTo>
                      <a:pt x="4353" y="1402"/>
                    </a:lnTo>
                    <a:lnTo>
                      <a:pt x="4131" y="1918"/>
                    </a:lnTo>
                    <a:lnTo>
                      <a:pt x="148" y="16301"/>
                    </a:lnTo>
                    <a:lnTo>
                      <a:pt x="1" y="16817"/>
                    </a:lnTo>
                    <a:lnTo>
                      <a:pt x="1" y="17408"/>
                    </a:lnTo>
                    <a:lnTo>
                      <a:pt x="75" y="17924"/>
                    </a:lnTo>
                    <a:lnTo>
                      <a:pt x="296" y="18440"/>
                    </a:lnTo>
                    <a:lnTo>
                      <a:pt x="517" y="18956"/>
                    </a:lnTo>
                    <a:lnTo>
                      <a:pt x="960" y="19325"/>
                    </a:lnTo>
                    <a:lnTo>
                      <a:pt x="1402" y="19694"/>
                    </a:lnTo>
                    <a:lnTo>
                      <a:pt x="1919" y="19915"/>
                    </a:lnTo>
                    <a:lnTo>
                      <a:pt x="2361" y="19989"/>
                    </a:lnTo>
                    <a:lnTo>
                      <a:pt x="2804" y="20063"/>
                    </a:lnTo>
                    <a:lnTo>
                      <a:pt x="3246" y="20063"/>
                    </a:lnTo>
                    <a:lnTo>
                      <a:pt x="3689" y="19915"/>
                    </a:lnTo>
                    <a:lnTo>
                      <a:pt x="4131" y="19768"/>
                    </a:lnTo>
                    <a:lnTo>
                      <a:pt x="4500" y="19547"/>
                    </a:lnTo>
                    <a:lnTo>
                      <a:pt x="4795" y="19251"/>
                    </a:lnTo>
                    <a:lnTo>
                      <a:pt x="5090" y="18956"/>
                    </a:lnTo>
                    <a:lnTo>
                      <a:pt x="5385" y="18514"/>
                    </a:lnTo>
                    <a:lnTo>
                      <a:pt x="5533" y="18145"/>
                    </a:lnTo>
                    <a:lnTo>
                      <a:pt x="9516" y="3762"/>
                    </a:lnTo>
                    <a:lnTo>
                      <a:pt x="9663" y="3172"/>
                    </a:lnTo>
                    <a:lnTo>
                      <a:pt x="9663" y="2656"/>
                    </a:lnTo>
                    <a:lnTo>
                      <a:pt x="9590" y="2066"/>
                    </a:lnTo>
                    <a:lnTo>
                      <a:pt x="9368" y="1549"/>
                    </a:lnTo>
                    <a:lnTo>
                      <a:pt x="9073" y="1107"/>
                    </a:lnTo>
                    <a:lnTo>
                      <a:pt x="8705" y="664"/>
                    </a:lnTo>
                    <a:lnTo>
                      <a:pt x="8262" y="369"/>
                    </a:lnTo>
                    <a:lnTo>
                      <a:pt x="7746" y="148"/>
                    </a:lnTo>
                    <a:lnTo>
                      <a:pt x="715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48"/>
              <p:cNvSpPr/>
              <p:nvPr/>
            </p:nvSpPr>
            <p:spPr>
              <a:xfrm>
                <a:off x="4377925" y="1477275"/>
                <a:ext cx="90375" cy="10512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4205" extrusionOk="0">
                    <a:moveTo>
                      <a:pt x="517" y="0"/>
                    </a:moveTo>
                    <a:lnTo>
                      <a:pt x="0" y="4204"/>
                    </a:lnTo>
                    <a:lnTo>
                      <a:pt x="3614" y="2065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48"/>
              <p:cNvSpPr/>
              <p:nvPr/>
            </p:nvSpPr>
            <p:spPr>
              <a:xfrm>
                <a:off x="4374225" y="1473575"/>
                <a:ext cx="97750" cy="11252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4501" extrusionOk="0">
                    <a:moveTo>
                      <a:pt x="812" y="443"/>
                    </a:moveTo>
                    <a:lnTo>
                      <a:pt x="3467" y="2213"/>
                    </a:lnTo>
                    <a:lnTo>
                      <a:pt x="296" y="4057"/>
                    </a:lnTo>
                    <a:lnTo>
                      <a:pt x="812" y="443"/>
                    </a:lnTo>
                    <a:close/>
                    <a:moveTo>
                      <a:pt x="591" y="1"/>
                    </a:moveTo>
                    <a:lnTo>
                      <a:pt x="517" y="148"/>
                    </a:lnTo>
                    <a:lnTo>
                      <a:pt x="1" y="4279"/>
                    </a:lnTo>
                    <a:lnTo>
                      <a:pt x="1" y="4352"/>
                    </a:lnTo>
                    <a:lnTo>
                      <a:pt x="74" y="4426"/>
                    </a:lnTo>
                    <a:lnTo>
                      <a:pt x="148" y="4500"/>
                    </a:lnTo>
                    <a:lnTo>
                      <a:pt x="222" y="4426"/>
                    </a:lnTo>
                    <a:lnTo>
                      <a:pt x="3836" y="2287"/>
                    </a:lnTo>
                    <a:lnTo>
                      <a:pt x="3910" y="2213"/>
                    </a:lnTo>
                    <a:lnTo>
                      <a:pt x="3836" y="2066"/>
                    </a:lnTo>
                    <a:lnTo>
                      <a:pt x="73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48"/>
              <p:cNvSpPr/>
              <p:nvPr/>
            </p:nvSpPr>
            <p:spPr>
              <a:xfrm>
                <a:off x="4435075" y="1239400"/>
                <a:ext cx="180750" cy="236050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9442" extrusionOk="0">
                    <a:moveTo>
                      <a:pt x="5533" y="0"/>
                    </a:moveTo>
                    <a:lnTo>
                      <a:pt x="1" y="8261"/>
                    </a:lnTo>
                    <a:lnTo>
                      <a:pt x="1771" y="9441"/>
                    </a:lnTo>
                    <a:lnTo>
                      <a:pt x="7229" y="1180"/>
                    </a:lnTo>
                    <a:lnTo>
                      <a:pt x="55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48"/>
              <p:cNvSpPr/>
              <p:nvPr/>
            </p:nvSpPr>
            <p:spPr>
              <a:xfrm>
                <a:off x="4433250" y="1235700"/>
                <a:ext cx="18625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7450" h="9737" extrusionOk="0">
                    <a:moveTo>
                      <a:pt x="5606" y="370"/>
                    </a:moveTo>
                    <a:lnTo>
                      <a:pt x="7081" y="1328"/>
                    </a:lnTo>
                    <a:lnTo>
                      <a:pt x="1770" y="9368"/>
                    </a:lnTo>
                    <a:lnTo>
                      <a:pt x="295" y="8409"/>
                    </a:lnTo>
                    <a:lnTo>
                      <a:pt x="5606" y="370"/>
                    </a:lnTo>
                    <a:close/>
                    <a:moveTo>
                      <a:pt x="5532" y="1"/>
                    </a:moveTo>
                    <a:lnTo>
                      <a:pt x="5458" y="75"/>
                    </a:lnTo>
                    <a:lnTo>
                      <a:pt x="0" y="8336"/>
                    </a:lnTo>
                    <a:lnTo>
                      <a:pt x="0" y="8483"/>
                    </a:lnTo>
                    <a:lnTo>
                      <a:pt x="0" y="8557"/>
                    </a:lnTo>
                    <a:lnTo>
                      <a:pt x="1770" y="9663"/>
                    </a:lnTo>
                    <a:lnTo>
                      <a:pt x="1844" y="9737"/>
                    </a:lnTo>
                    <a:lnTo>
                      <a:pt x="1918" y="9663"/>
                    </a:lnTo>
                    <a:lnTo>
                      <a:pt x="7450" y="1402"/>
                    </a:lnTo>
                    <a:lnTo>
                      <a:pt x="7450" y="1255"/>
                    </a:lnTo>
                    <a:lnTo>
                      <a:pt x="7376" y="1181"/>
                    </a:lnTo>
                    <a:lnTo>
                      <a:pt x="5679" y="75"/>
                    </a:lnTo>
                    <a:lnTo>
                      <a:pt x="567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48"/>
              <p:cNvSpPr/>
              <p:nvPr/>
            </p:nvSpPr>
            <p:spPr>
              <a:xfrm>
                <a:off x="4387150" y="1318675"/>
                <a:ext cx="191775" cy="212100"/>
              </a:xfrm>
              <a:custGeom>
                <a:avLst/>
                <a:gdLst/>
                <a:ahLst/>
                <a:cxnLst/>
                <a:rect l="l" t="t" r="r" b="b"/>
                <a:pathLst>
                  <a:path w="7671" h="8484" extrusionOk="0">
                    <a:moveTo>
                      <a:pt x="3983" y="1"/>
                    </a:moveTo>
                    <a:lnTo>
                      <a:pt x="74" y="5828"/>
                    </a:lnTo>
                    <a:lnTo>
                      <a:pt x="0" y="5975"/>
                    </a:lnTo>
                    <a:lnTo>
                      <a:pt x="0" y="6197"/>
                    </a:lnTo>
                    <a:lnTo>
                      <a:pt x="74" y="6344"/>
                    </a:lnTo>
                    <a:lnTo>
                      <a:pt x="221" y="6492"/>
                    </a:lnTo>
                    <a:lnTo>
                      <a:pt x="3098" y="8409"/>
                    </a:lnTo>
                    <a:lnTo>
                      <a:pt x="3245" y="8483"/>
                    </a:lnTo>
                    <a:lnTo>
                      <a:pt x="3467" y="8483"/>
                    </a:lnTo>
                    <a:lnTo>
                      <a:pt x="3614" y="8409"/>
                    </a:lnTo>
                    <a:lnTo>
                      <a:pt x="3762" y="8262"/>
                    </a:lnTo>
                    <a:lnTo>
                      <a:pt x="7671" y="2435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48"/>
              <p:cNvSpPr/>
              <p:nvPr/>
            </p:nvSpPr>
            <p:spPr>
              <a:xfrm>
                <a:off x="4383450" y="1315000"/>
                <a:ext cx="19917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8778" extrusionOk="0">
                    <a:moveTo>
                      <a:pt x="4131" y="295"/>
                    </a:moveTo>
                    <a:lnTo>
                      <a:pt x="7598" y="2582"/>
                    </a:lnTo>
                    <a:lnTo>
                      <a:pt x="3762" y="8335"/>
                    </a:lnTo>
                    <a:lnTo>
                      <a:pt x="3688" y="8409"/>
                    </a:lnTo>
                    <a:lnTo>
                      <a:pt x="3541" y="8483"/>
                    </a:lnTo>
                    <a:lnTo>
                      <a:pt x="3393" y="8483"/>
                    </a:lnTo>
                    <a:lnTo>
                      <a:pt x="3246" y="8409"/>
                    </a:lnTo>
                    <a:lnTo>
                      <a:pt x="443" y="6565"/>
                    </a:lnTo>
                    <a:lnTo>
                      <a:pt x="369" y="6417"/>
                    </a:lnTo>
                    <a:lnTo>
                      <a:pt x="296" y="6344"/>
                    </a:lnTo>
                    <a:lnTo>
                      <a:pt x="296" y="6196"/>
                    </a:lnTo>
                    <a:lnTo>
                      <a:pt x="369" y="6049"/>
                    </a:lnTo>
                    <a:lnTo>
                      <a:pt x="4131" y="295"/>
                    </a:lnTo>
                    <a:close/>
                    <a:moveTo>
                      <a:pt x="3984" y="0"/>
                    </a:moveTo>
                    <a:lnTo>
                      <a:pt x="148" y="5827"/>
                    </a:lnTo>
                    <a:lnTo>
                      <a:pt x="1" y="6122"/>
                    </a:lnTo>
                    <a:lnTo>
                      <a:pt x="1" y="6344"/>
                    </a:lnTo>
                    <a:lnTo>
                      <a:pt x="148" y="6565"/>
                    </a:lnTo>
                    <a:lnTo>
                      <a:pt x="296" y="6786"/>
                    </a:lnTo>
                    <a:lnTo>
                      <a:pt x="3098" y="8630"/>
                    </a:lnTo>
                    <a:lnTo>
                      <a:pt x="3320" y="8704"/>
                    </a:lnTo>
                    <a:lnTo>
                      <a:pt x="3467" y="8778"/>
                    </a:lnTo>
                    <a:lnTo>
                      <a:pt x="3836" y="8704"/>
                    </a:lnTo>
                    <a:lnTo>
                      <a:pt x="4057" y="8483"/>
                    </a:lnTo>
                    <a:lnTo>
                      <a:pt x="7893" y="2656"/>
                    </a:lnTo>
                    <a:lnTo>
                      <a:pt x="7966" y="2508"/>
                    </a:lnTo>
                    <a:lnTo>
                      <a:pt x="7893" y="2434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48"/>
              <p:cNvSpPr/>
              <p:nvPr/>
            </p:nvSpPr>
            <p:spPr>
              <a:xfrm>
                <a:off x="4514375" y="1196975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3" y="1"/>
                    </a:moveTo>
                    <a:lnTo>
                      <a:pt x="2287" y="75"/>
                    </a:lnTo>
                    <a:lnTo>
                      <a:pt x="1771" y="222"/>
                    </a:lnTo>
                    <a:lnTo>
                      <a:pt x="1254" y="517"/>
                    </a:lnTo>
                    <a:lnTo>
                      <a:pt x="812" y="886"/>
                    </a:lnTo>
                    <a:lnTo>
                      <a:pt x="517" y="1255"/>
                    </a:lnTo>
                    <a:lnTo>
                      <a:pt x="222" y="1771"/>
                    </a:lnTo>
                    <a:lnTo>
                      <a:pt x="74" y="2287"/>
                    </a:lnTo>
                    <a:lnTo>
                      <a:pt x="0" y="2804"/>
                    </a:lnTo>
                    <a:lnTo>
                      <a:pt x="74" y="3394"/>
                    </a:lnTo>
                    <a:lnTo>
                      <a:pt x="222" y="3910"/>
                    </a:lnTo>
                    <a:lnTo>
                      <a:pt x="517" y="4426"/>
                    </a:lnTo>
                    <a:lnTo>
                      <a:pt x="812" y="4795"/>
                    </a:lnTo>
                    <a:lnTo>
                      <a:pt x="1254" y="5164"/>
                    </a:lnTo>
                    <a:lnTo>
                      <a:pt x="1771" y="5385"/>
                    </a:lnTo>
                    <a:lnTo>
                      <a:pt x="2287" y="5607"/>
                    </a:lnTo>
                    <a:lnTo>
                      <a:pt x="3393" y="5607"/>
                    </a:lnTo>
                    <a:lnTo>
                      <a:pt x="3910" y="5385"/>
                    </a:lnTo>
                    <a:lnTo>
                      <a:pt x="4426" y="5164"/>
                    </a:lnTo>
                    <a:lnTo>
                      <a:pt x="4795" y="4795"/>
                    </a:lnTo>
                    <a:lnTo>
                      <a:pt x="5164" y="4426"/>
                    </a:lnTo>
                    <a:lnTo>
                      <a:pt x="5385" y="3910"/>
                    </a:lnTo>
                    <a:lnTo>
                      <a:pt x="5606" y="3394"/>
                    </a:lnTo>
                    <a:lnTo>
                      <a:pt x="5606" y="2804"/>
                    </a:lnTo>
                    <a:lnTo>
                      <a:pt x="5606" y="2287"/>
                    </a:lnTo>
                    <a:lnTo>
                      <a:pt x="5385" y="1771"/>
                    </a:lnTo>
                    <a:lnTo>
                      <a:pt x="5164" y="1255"/>
                    </a:lnTo>
                    <a:lnTo>
                      <a:pt x="4795" y="886"/>
                    </a:lnTo>
                    <a:lnTo>
                      <a:pt x="4426" y="517"/>
                    </a:lnTo>
                    <a:lnTo>
                      <a:pt x="3910" y="222"/>
                    </a:lnTo>
                    <a:lnTo>
                      <a:pt x="3393" y="75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48"/>
              <p:cNvSpPr/>
              <p:nvPr/>
            </p:nvSpPr>
            <p:spPr>
              <a:xfrm>
                <a:off x="4510675" y="1193300"/>
                <a:ext cx="147550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5902" extrusionOk="0">
                    <a:moveTo>
                      <a:pt x="2951" y="295"/>
                    </a:moveTo>
                    <a:lnTo>
                      <a:pt x="3541" y="369"/>
                    </a:lnTo>
                    <a:lnTo>
                      <a:pt x="3984" y="517"/>
                    </a:lnTo>
                    <a:lnTo>
                      <a:pt x="4426" y="812"/>
                    </a:lnTo>
                    <a:lnTo>
                      <a:pt x="4869" y="1107"/>
                    </a:lnTo>
                    <a:lnTo>
                      <a:pt x="5164" y="1475"/>
                    </a:lnTo>
                    <a:lnTo>
                      <a:pt x="5459" y="1918"/>
                    </a:lnTo>
                    <a:lnTo>
                      <a:pt x="5607" y="2434"/>
                    </a:lnTo>
                    <a:lnTo>
                      <a:pt x="5607" y="2951"/>
                    </a:lnTo>
                    <a:lnTo>
                      <a:pt x="5607" y="3541"/>
                    </a:lnTo>
                    <a:lnTo>
                      <a:pt x="5459" y="3983"/>
                    </a:lnTo>
                    <a:lnTo>
                      <a:pt x="5164" y="4500"/>
                    </a:lnTo>
                    <a:lnTo>
                      <a:pt x="4869" y="4868"/>
                    </a:lnTo>
                    <a:lnTo>
                      <a:pt x="4426" y="5163"/>
                    </a:lnTo>
                    <a:lnTo>
                      <a:pt x="3984" y="5458"/>
                    </a:lnTo>
                    <a:lnTo>
                      <a:pt x="3541" y="5606"/>
                    </a:lnTo>
                    <a:lnTo>
                      <a:pt x="2435" y="5606"/>
                    </a:lnTo>
                    <a:lnTo>
                      <a:pt x="1919" y="5458"/>
                    </a:lnTo>
                    <a:lnTo>
                      <a:pt x="1476" y="5163"/>
                    </a:lnTo>
                    <a:lnTo>
                      <a:pt x="1107" y="4868"/>
                    </a:lnTo>
                    <a:lnTo>
                      <a:pt x="812" y="4500"/>
                    </a:lnTo>
                    <a:lnTo>
                      <a:pt x="517" y="3983"/>
                    </a:lnTo>
                    <a:lnTo>
                      <a:pt x="370" y="3541"/>
                    </a:lnTo>
                    <a:lnTo>
                      <a:pt x="296" y="2951"/>
                    </a:lnTo>
                    <a:lnTo>
                      <a:pt x="370" y="2434"/>
                    </a:lnTo>
                    <a:lnTo>
                      <a:pt x="517" y="1918"/>
                    </a:lnTo>
                    <a:lnTo>
                      <a:pt x="812" y="1475"/>
                    </a:lnTo>
                    <a:lnTo>
                      <a:pt x="1107" y="1107"/>
                    </a:lnTo>
                    <a:lnTo>
                      <a:pt x="1476" y="812"/>
                    </a:lnTo>
                    <a:lnTo>
                      <a:pt x="1919" y="517"/>
                    </a:lnTo>
                    <a:lnTo>
                      <a:pt x="2435" y="369"/>
                    </a:lnTo>
                    <a:lnTo>
                      <a:pt x="2951" y="295"/>
                    </a:lnTo>
                    <a:close/>
                    <a:moveTo>
                      <a:pt x="2951" y="0"/>
                    </a:moveTo>
                    <a:lnTo>
                      <a:pt x="2361" y="74"/>
                    </a:lnTo>
                    <a:lnTo>
                      <a:pt x="1845" y="295"/>
                    </a:lnTo>
                    <a:lnTo>
                      <a:pt x="1329" y="517"/>
                    </a:lnTo>
                    <a:lnTo>
                      <a:pt x="886" y="885"/>
                    </a:lnTo>
                    <a:lnTo>
                      <a:pt x="517" y="1328"/>
                    </a:lnTo>
                    <a:lnTo>
                      <a:pt x="296" y="1844"/>
                    </a:lnTo>
                    <a:lnTo>
                      <a:pt x="75" y="2361"/>
                    </a:lnTo>
                    <a:lnTo>
                      <a:pt x="1" y="2951"/>
                    </a:lnTo>
                    <a:lnTo>
                      <a:pt x="75" y="3614"/>
                    </a:lnTo>
                    <a:lnTo>
                      <a:pt x="296" y="4131"/>
                    </a:lnTo>
                    <a:lnTo>
                      <a:pt x="517" y="4647"/>
                    </a:lnTo>
                    <a:lnTo>
                      <a:pt x="886" y="5090"/>
                    </a:lnTo>
                    <a:lnTo>
                      <a:pt x="1329" y="5458"/>
                    </a:lnTo>
                    <a:lnTo>
                      <a:pt x="1845" y="5680"/>
                    </a:lnTo>
                    <a:lnTo>
                      <a:pt x="2361" y="5901"/>
                    </a:lnTo>
                    <a:lnTo>
                      <a:pt x="3541" y="5901"/>
                    </a:lnTo>
                    <a:lnTo>
                      <a:pt x="4131" y="5680"/>
                    </a:lnTo>
                    <a:lnTo>
                      <a:pt x="4648" y="5458"/>
                    </a:lnTo>
                    <a:lnTo>
                      <a:pt x="5090" y="5090"/>
                    </a:lnTo>
                    <a:lnTo>
                      <a:pt x="5459" y="4647"/>
                    </a:lnTo>
                    <a:lnTo>
                      <a:pt x="5680" y="4131"/>
                    </a:lnTo>
                    <a:lnTo>
                      <a:pt x="5902" y="3614"/>
                    </a:lnTo>
                    <a:lnTo>
                      <a:pt x="5902" y="2951"/>
                    </a:lnTo>
                    <a:lnTo>
                      <a:pt x="5902" y="2361"/>
                    </a:lnTo>
                    <a:lnTo>
                      <a:pt x="5680" y="1844"/>
                    </a:lnTo>
                    <a:lnTo>
                      <a:pt x="5459" y="1328"/>
                    </a:lnTo>
                    <a:lnTo>
                      <a:pt x="5090" y="885"/>
                    </a:lnTo>
                    <a:lnTo>
                      <a:pt x="4648" y="517"/>
                    </a:lnTo>
                    <a:lnTo>
                      <a:pt x="4131" y="295"/>
                    </a:lnTo>
                    <a:lnTo>
                      <a:pt x="3541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48"/>
              <p:cNvSpPr/>
              <p:nvPr/>
            </p:nvSpPr>
            <p:spPr>
              <a:xfrm>
                <a:off x="4551250" y="1233850"/>
                <a:ext cx="66400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7" extrusionOk="0">
                    <a:moveTo>
                      <a:pt x="1328" y="1"/>
                    </a:moveTo>
                    <a:lnTo>
                      <a:pt x="1107" y="75"/>
                    </a:lnTo>
                    <a:lnTo>
                      <a:pt x="812" y="149"/>
                    </a:lnTo>
                    <a:lnTo>
                      <a:pt x="591" y="296"/>
                    </a:lnTo>
                    <a:lnTo>
                      <a:pt x="443" y="444"/>
                    </a:lnTo>
                    <a:lnTo>
                      <a:pt x="222" y="591"/>
                    </a:lnTo>
                    <a:lnTo>
                      <a:pt x="148" y="812"/>
                    </a:lnTo>
                    <a:lnTo>
                      <a:pt x="74" y="1107"/>
                    </a:lnTo>
                    <a:lnTo>
                      <a:pt x="1" y="1329"/>
                    </a:lnTo>
                    <a:lnTo>
                      <a:pt x="74" y="1624"/>
                    </a:lnTo>
                    <a:lnTo>
                      <a:pt x="148" y="1845"/>
                    </a:lnTo>
                    <a:lnTo>
                      <a:pt x="222" y="2140"/>
                    </a:lnTo>
                    <a:lnTo>
                      <a:pt x="443" y="2288"/>
                    </a:lnTo>
                    <a:lnTo>
                      <a:pt x="591" y="2435"/>
                    </a:lnTo>
                    <a:lnTo>
                      <a:pt x="812" y="2583"/>
                    </a:lnTo>
                    <a:lnTo>
                      <a:pt x="1107" y="2656"/>
                    </a:lnTo>
                    <a:lnTo>
                      <a:pt x="1623" y="2656"/>
                    </a:lnTo>
                    <a:lnTo>
                      <a:pt x="1845" y="2583"/>
                    </a:lnTo>
                    <a:lnTo>
                      <a:pt x="2066" y="2435"/>
                    </a:lnTo>
                    <a:lnTo>
                      <a:pt x="2287" y="2288"/>
                    </a:lnTo>
                    <a:lnTo>
                      <a:pt x="2435" y="2140"/>
                    </a:lnTo>
                    <a:lnTo>
                      <a:pt x="2582" y="1845"/>
                    </a:lnTo>
                    <a:lnTo>
                      <a:pt x="2656" y="1624"/>
                    </a:lnTo>
                    <a:lnTo>
                      <a:pt x="2656" y="1329"/>
                    </a:lnTo>
                    <a:lnTo>
                      <a:pt x="2656" y="1107"/>
                    </a:lnTo>
                    <a:lnTo>
                      <a:pt x="2582" y="812"/>
                    </a:lnTo>
                    <a:lnTo>
                      <a:pt x="2435" y="591"/>
                    </a:lnTo>
                    <a:lnTo>
                      <a:pt x="2287" y="444"/>
                    </a:lnTo>
                    <a:lnTo>
                      <a:pt x="2066" y="296"/>
                    </a:lnTo>
                    <a:lnTo>
                      <a:pt x="1845" y="149"/>
                    </a:lnTo>
                    <a:lnTo>
                      <a:pt x="1623" y="75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48"/>
              <p:cNvSpPr/>
              <p:nvPr/>
            </p:nvSpPr>
            <p:spPr>
              <a:xfrm>
                <a:off x="4547575" y="1230175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5" y="296"/>
                    </a:moveTo>
                    <a:lnTo>
                      <a:pt x="1770" y="369"/>
                    </a:lnTo>
                    <a:lnTo>
                      <a:pt x="1992" y="443"/>
                    </a:lnTo>
                    <a:lnTo>
                      <a:pt x="2360" y="664"/>
                    </a:lnTo>
                    <a:lnTo>
                      <a:pt x="2582" y="1033"/>
                    </a:lnTo>
                    <a:lnTo>
                      <a:pt x="2655" y="1254"/>
                    </a:lnTo>
                    <a:lnTo>
                      <a:pt x="2655" y="1476"/>
                    </a:lnTo>
                    <a:lnTo>
                      <a:pt x="2655" y="1771"/>
                    </a:lnTo>
                    <a:lnTo>
                      <a:pt x="2582" y="1992"/>
                    </a:lnTo>
                    <a:lnTo>
                      <a:pt x="2360" y="2361"/>
                    </a:lnTo>
                    <a:lnTo>
                      <a:pt x="1992" y="2582"/>
                    </a:lnTo>
                    <a:lnTo>
                      <a:pt x="1770" y="2656"/>
                    </a:lnTo>
                    <a:lnTo>
                      <a:pt x="1254" y="2656"/>
                    </a:lnTo>
                    <a:lnTo>
                      <a:pt x="1033" y="2582"/>
                    </a:lnTo>
                    <a:lnTo>
                      <a:pt x="664" y="2361"/>
                    </a:lnTo>
                    <a:lnTo>
                      <a:pt x="443" y="1992"/>
                    </a:lnTo>
                    <a:lnTo>
                      <a:pt x="369" y="1771"/>
                    </a:lnTo>
                    <a:lnTo>
                      <a:pt x="295" y="1476"/>
                    </a:lnTo>
                    <a:lnTo>
                      <a:pt x="369" y="1254"/>
                    </a:lnTo>
                    <a:lnTo>
                      <a:pt x="443" y="1033"/>
                    </a:lnTo>
                    <a:lnTo>
                      <a:pt x="664" y="664"/>
                    </a:lnTo>
                    <a:lnTo>
                      <a:pt x="1033" y="443"/>
                    </a:lnTo>
                    <a:lnTo>
                      <a:pt x="1254" y="369"/>
                    </a:lnTo>
                    <a:lnTo>
                      <a:pt x="1475" y="296"/>
                    </a:lnTo>
                    <a:close/>
                    <a:moveTo>
                      <a:pt x="1475" y="0"/>
                    </a:moveTo>
                    <a:lnTo>
                      <a:pt x="1180" y="74"/>
                    </a:lnTo>
                    <a:lnTo>
                      <a:pt x="959" y="148"/>
                    </a:lnTo>
                    <a:lnTo>
                      <a:pt x="664" y="296"/>
                    </a:lnTo>
                    <a:lnTo>
                      <a:pt x="443" y="443"/>
                    </a:lnTo>
                    <a:lnTo>
                      <a:pt x="295" y="664"/>
                    </a:lnTo>
                    <a:lnTo>
                      <a:pt x="148" y="959"/>
                    </a:lnTo>
                    <a:lnTo>
                      <a:pt x="74" y="1181"/>
                    </a:lnTo>
                    <a:lnTo>
                      <a:pt x="0" y="1476"/>
                    </a:lnTo>
                    <a:lnTo>
                      <a:pt x="74" y="1844"/>
                    </a:lnTo>
                    <a:lnTo>
                      <a:pt x="148" y="2066"/>
                    </a:lnTo>
                    <a:lnTo>
                      <a:pt x="295" y="2361"/>
                    </a:lnTo>
                    <a:lnTo>
                      <a:pt x="443" y="2582"/>
                    </a:lnTo>
                    <a:lnTo>
                      <a:pt x="664" y="2730"/>
                    </a:lnTo>
                    <a:lnTo>
                      <a:pt x="959" y="2877"/>
                    </a:lnTo>
                    <a:lnTo>
                      <a:pt x="1180" y="2951"/>
                    </a:lnTo>
                    <a:lnTo>
                      <a:pt x="1770" y="2951"/>
                    </a:lnTo>
                    <a:lnTo>
                      <a:pt x="2065" y="2877"/>
                    </a:lnTo>
                    <a:lnTo>
                      <a:pt x="2360" y="2730"/>
                    </a:lnTo>
                    <a:lnTo>
                      <a:pt x="2582" y="2582"/>
                    </a:lnTo>
                    <a:lnTo>
                      <a:pt x="2729" y="2361"/>
                    </a:lnTo>
                    <a:lnTo>
                      <a:pt x="2877" y="2066"/>
                    </a:lnTo>
                    <a:lnTo>
                      <a:pt x="2950" y="1844"/>
                    </a:lnTo>
                    <a:lnTo>
                      <a:pt x="2950" y="1476"/>
                    </a:lnTo>
                    <a:lnTo>
                      <a:pt x="2950" y="1181"/>
                    </a:lnTo>
                    <a:lnTo>
                      <a:pt x="2877" y="959"/>
                    </a:lnTo>
                    <a:lnTo>
                      <a:pt x="2729" y="664"/>
                    </a:lnTo>
                    <a:lnTo>
                      <a:pt x="2582" y="443"/>
                    </a:lnTo>
                    <a:lnTo>
                      <a:pt x="2360" y="296"/>
                    </a:lnTo>
                    <a:lnTo>
                      <a:pt x="2065" y="148"/>
                    </a:lnTo>
                    <a:lnTo>
                      <a:pt x="1770" y="74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48"/>
              <p:cNvSpPr/>
              <p:nvPr/>
            </p:nvSpPr>
            <p:spPr>
              <a:xfrm>
                <a:off x="4835225" y="1196975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3" y="1"/>
                    </a:moveTo>
                    <a:lnTo>
                      <a:pt x="2213" y="75"/>
                    </a:lnTo>
                    <a:lnTo>
                      <a:pt x="1697" y="222"/>
                    </a:lnTo>
                    <a:lnTo>
                      <a:pt x="1181" y="517"/>
                    </a:lnTo>
                    <a:lnTo>
                      <a:pt x="812" y="886"/>
                    </a:lnTo>
                    <a:lnTo>
                      <a:pt x="443" y="1255"/>
                    </a:lnTo>
                    <a:lnTo>
                      <a:pt x="222" y="1771"/>
                    </a:lnTo>
                    <a:lnTo>
                      <a:pt x="0" y="2287"/>
                    </a:lnTo>
                    <a:lnTo>
                      <a:pt x="0" y="2804"/>
                    </a:lnTo>
                    <a:lnTo>
                      <a:pt x="0" y="3394"/>
                    </a:lnTo>
                    <a:lnTo>
                      <a:pt x="222" y="3910"/>
                    </a:lnTo>
                    <a:lnTo>
                      <a:pt x="443" y="4426"/>
                    </a:lnTo>
                    <a:lnTo>
                      <a:pt x="812" y="4795"/>
                    </a:lnTo>
                    <a:lnTo>
                      <a:pt x="1181" y="5164"/>
                    </a:lnTo>
                    <a:lnTo>
                      <a:pt x="1697" y="5385"/>
                    </a:lnTo>
                    <a:lnTo>
                      <a:pt x="2213" y="5607"/>
                    </a:lnTo>
                    <a:lnTo>
                      <a:pt x="3320" y="5607"/>
                    </a:lnTo>
                    <a:lnTo>
                      <a:pt x="3836" y="5385"/>
                    </a:lnTo>
                    <a:lnTo>
                      <a:pt x="4352" y="5164"/>
                    </a:lnTo>
                    <a:lnTo>
                      <a:pt x="4795" y="4795"/>
                    </a:lnTo>
                    <a:lnTo>
                      <a:pt x="5090" y="4426"/>
                    </a:lnTo>
                    <a:lnTo>
                      <a:pt x="5385" y="3910"/>
                    </a:lnTo>
                    <a:lnTo>
                      <a:pt x="5532" y="3394"/>
                    </a:lnTo>
                    <a:lnTo>
                      <a:pt x="5606" y="2804"/>
                    </a:lnTo>
                    <a:lnTo>
                      <a:pt x="5532" y="2287"/>
                    </a:lnTo>
                    <a:lnTo>
                      <a:pt x="5385" y="1771"/>
                    </a:lnTo>
                    <a:lnTo>
                      <a:pt x="5090" y="1255"/>
                    </a:lnTo>
                    <a:lnTo>
                      <a:pt x="4795" y="886"/>
                    </a:lnTo>
                    <a:lnTo>
                      <a:pt x="4352" y="517"/>
                    </a:lnTo>
                    <a:lnTo>
                      <a:pt x="3836" y="222"/>
                    </a:lnTo>
                    <a:lnTo>
                      <a:pt x="3320" y="75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48"/>
              <p:cNvSpPr/>
              <p:nvPr/>
            </p:nvSpPr>
            <p:spPr>
              <a:xfrm>
                <a:off x="4831525" y="1193300"/>
                <a:ext cx="147550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5902" extrusionOk="0">
                    <a:moveTo>
                      <a:pt x="2951" y="295"/>
                    </a:moveTo>
                    <a:lnTo>
                      <a:pt x="3468" y="369"/>
                    </a:lnTo>
                    <a:lnTo>
                      <a:pt x="3984" y="517"/>
                    </a:lnTo>
                    <a:lnTo>
                      <a:pt x="4426" y="812"/>
                    </a:lnTo>
                    <a:lnTo>
                      <a:pt x="4795" y="1107"/>
                    </a:lnTo>
                    <a:lnTo>
                      <a:pt x="5164" y="1475"/>
                    </a:lnTo>
                    <a:lnTo>
                      <a:pt x="5385" y="1918"/>
                    </a:lnTo>
                    <a:lnTo>
                      <a:pt x="5533" y="2434"/>
                    </a:lnTo>
                    <a:lnTo>
                      <a:pt x="5607" y="2951"/>
                    </a:lnTo>
                    <a:lnTo>
                      <a:pt x="5533" y="3541"/>
                    </a:lnTo>
                    <a:lnTo>
                      <a:pt x="5385" y="3983"/>
                    </a:lnTo>
                    <a:lnTo>
                      <a:pt x="5164" y="4500"/>
                    </a:lnTo>
                    <a:lnTo>
                      <a:pt x="4795" y="4868"/>
                    </a:lnTo>
                    <a:lnTo>
                      <a:pt x="4426" y="5163"/>
                    </a:lnTo>
                    <a:lnTo>
                      <a:pt x="3984" y="5458"/>
                    </a:lnTo>
                    <a:lnTo>
                      <a:pt x="3468" y="5606"/>
                    </a:lnTo>
                    <a:lnTo>
                      <a:pt x="2361" y="5606"/>
                    </a:lnTo>
                    <a:lnTo>
                      <a:pt x="1919" y="5458"/>
                    </a:lnTo>
                    <a:lnTo>
                      <a:pt x="1476" y="5163"/>
                    </a:lnTo>
                    <a:lnTo>
                      <a:pt x="1034" y="4868"/>
                    </a:lnTo>
                    <a:lnTo>
                      <a:pt x="739" y="4500"/>
                    </a:lnTo>
                    <a:lnTo>
                      <a:pt x="517" y="3983"/>
                    </a:lnTo>
                    <a:lnTo>
                      <a:pt x="296" y="3541"/>
                    </a:lnTo>
                    <a:lnTo>
                      <a:pt x="296" y="2951"/>
                    </a:lnTo>
                    <a:lnTo>
                      <a:pt x="296" y="2434"/>
                    </a:lnTo>
                    <a:lnTo>
                      <a:pt x="517" y="1918"/>
                    </a:lnTo>
                    <a:lnTo>
                      <a:pt x="739" y="1475"/>
                    </a:lnTo>
                    <a:lnTo>
                      <a:pt x="1034" y="1107"/>
                    </a:lnTo>
                    <a:lnTo>
                      <a:pt x="1476" y="812"/>
                    </a:lnTo>
                    <a:lnTo>
                      <a:pt x="1919" y="517"/>
                    </a:lnTo>
                    <a:lnTo>
                      <a:pt x="2361" y="369"/>
                    </a:lnTo>
                    <a:lnTo>
                      <a:pt x="2951" y="295"/>
                    </a:lnTo>
                    <a:close/>
                    <a:moveTo>
                      <a:pt x="2951" y="0"/>
                    </a:moveTo>
                    <a:lnTo>
                      <a:pt x="2361" y="74"/>
                    </a:lnTo>
                    <a:lnTo>
                      <a:pt x="1771" y="295"/>
                    </a:lnTo>
                    <a:lnTo>
                      <a:pt x="1255" y="517"/>
                    </a:lnTo>
                    <a:lnTo>
                      <a:pt x="812" y="885"/>
                    </a:lnTo>
                    <a:lnTo>
                      <a:pt x="517" y="1328"/>
                    </a:lnTo>
                    <a:lnTo>
                      <a:pt x="222" y="1844"/>
                    </a:lnTo>
                    <a:lnTo>
                      <a:pt x="1" y="2361"/>
                    </a:lnTo>
                    <a:lnTo>
                      <a:pt x="1" y="2951"/>
                    </a:lnTo>
                    <a:lnTo>
                      <a:pt x="1" y="3614"/>
                    </a:lnTo>
                    <a:lnTo>
                      <a:pt x="222" y="4131"/>
                    </a:lnTo>
                    <a:lnTo>
                      <a:pt x="517" y="4647"/>
                    </a:lnTo>
                    <a:lnTo>
                      <a:pt x="812" y="5090"/>
                    </a:lnTo>
                    <a:lnTo>
                      <a:pt x="1255" y="5458"/>
                    </a:lnTo>
                    <a:lnTo>
                      <a:pt x="1771" y="5680"/>
                    </a:lnTo>
                    <a:lnTo>
                      <a:pt x="2361" y="5901"/>
                    </a:lnTo>
                    <a:lnTo>
                      <a:pt x="3541" y="5901"/>
                    </a:lnTo>
                    <a:lnTo>
                      <a:pt x="4058" y="5680"/>
                    </a:lnTo>
                    <a:lnTo>
                      <a:pt x="4574" y="5458"/>
                    </a:lnTo>
                    <a:lnTo>
                      <a:pt x="5017" y="5090"/>
                    </a:lnTo>
                    <a:lnTo>
                      <a:pt x="5385" y="4647"/>
                    </a:lnTo>
                    <a:lnTo>
                      <a:pt x="5680" y="4131"/>
                    </a:lnTo>
                    <a:lnTo>
                      <a:pt x="5828" y="3614"/>
                    </a:lnTo>
                    <a:lnTo>
                      <a:pt x="5902" y="2951"/>
                    </a:lnTo>
                    <a:lnTo>
                      <a:pt x="5828" y="2361"/>
                    </a:lnTo>
                    <a:lnTo>
                      <a:pt x="5680" y="1844"/>
                    </a:lnTo>
                    <a:lnTo>
                      <a:pt x="5385" y="1328"/>
                    </a:lnTo>
                    <a:lnTo>
                      <a:pt x="5017" y="885"/>
                    </a:lnTo>
                    <a:lnTo>
                      <a:pt x="4574" y="517"/>
                    </a:lnTo>
                    <a:lnTo>
                      <a:pt x="4058" y="295"/>
                    </a:lnTo>
                    <a:lnTo>
                      <a:pt x="3541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48"/>
              <p:cNvSpPr/>
              <p:nvPr/>
            </p:nvSpPr>
            <p:spPr>
              <a:xfrm>
                <a:off x="4872100" y="1233850"/>
                <a:ext cx="66400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7" extrusionOk="0">
                    <a:moveTo>
                      <a:pt x="1328" y="1"/>
                    </a:moveTo>
                    <a:lnTo>
                      <a:pt x="1033" y="75"/>
                    </a:lnTo>
                    <a:lnTo>
                      <a:pt x="812" y="149"/>
                    </a:lnTo>
                    <a:lnTo>
                      <a:pt x="591" y="296"/>
                    </a:lnTo>
                    <a:lnTo>
                      <a:pt x="369" y="444"/>
                    </a:lnTo>
                    <a:lnTo>
                      <a:pt x="222" y="591"/>
                    </a:lnTo>
                    <a:lnTo>
                      <a:pt x="74" y="812"/>
                    </a:lnTo>
                    <a:lnTo>
                      <a:pt x="1" y="1107"/>
                    </a:lnTo>
                    <a:lnTo>
                      <a:pt x="1" y="1329"/>
                    </a:lnTo>
                    <a:lnTo>
                      <a:pt x="1" y="1624"/>
                    </a:lnTo>
                    <a:lnTo>
                      <a:pt x="74" y="1845"/>
                    </a:lnTo>
                    <a:lnTo>
                      <a:pt x="222" y="2140"/>
                    </a:lnTo>
                    <a:lnTo>
                      <a:pt x="369" y="2288"/>
                    </a:lnTo>
                    <a:lnTo>
                      <a:pt x="591" y="2435"/>
                    </a:lnTo>
                    <a:lnTo>
                      <a:pt x="812" y="2583"/>
                    </a:lnTo>
                    <a:lnTo>
                      <a:pt x="1033" y="2656"/>
                    </a:lnTo>
                    <a:lnTo>
                      <a:pt x="1550" y="2656"/>
                    </a:lnTo>
                    <a:lnTo>
                      <a:pt x="1845" y="2583"/>
                    </a:lnTo>
                    <a:lnTo>
                      <a:pt x="2066" y="2435"/>
                    </a:lnTo>
                    <a:lnTo>
                      <a:pt x="2213" y="2288"/>
                    </a:lnTo>
                    <a:lnTo>
                      <a:pt x="2435" y="2140"/>
                    </a:lnTo>
                    <a:lnTo>
                      <a:pt x="2508" y="1845"/>
                    </a:lnTo>
                    <a:lnTo>
                      <a:pt x="2582" y="1624"/>
                    </a:lnTo>
                    <a:lnTo>
                      <a:pt x="2656" y="1329"/>
                    </a:lnTo>
                    <a:lnTo>
                      <a:pt x="2582" y="1107"/>
                    </a:lnTo>
                    <a:lnTo>
                      <a:pt x="2508" y="812"/>
                    </a:lnTo>
                    <a:lnTo>
                      <a:pt x="2435" y="591"/>
                    </a:lnTo>
                    <a:lnTo>
                      <a:pt x="2213" y="444"/>
                    </a:lnTo>
                    <a:lnTo>
                      <a:pt x="2066" y="296"/>
                    </a:lnTo>
                    <a:lnTo>
                      <a:pt x="1845" y="149"/>
                    </a:lnTo>
                    <a:lnTo>
                      <a:pt x="1550" y="75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48"/>
              <p:cNvSpPr/>
              <p:nvPr/>
            </p:nvSpPr>
            <p:spPr>
              <a:xfrm>
                <a:off x="4868425" y="1230175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5" y="296"/>
                    </a:moveTo>
                    <a:lnTo>
                      <a:pt x="1697" y="369"/>
                    </a:lnTo>
                    <a:lnTo>
                      <a:pt x="1918" y="443"/>
                    </a:lnTo>
                    <a:lnTo>
                      <a:pt x="2287" y="664"/>
                    </a:lnTo>
                    <a:lnTo>
                      <a:pt x="2508" y="1033"/>
                    </a:lnTo>
                    <a:lnTo>
                      <a:pt x="2582" y="1254"/>
                    </a:lnTo>
                    <a:lnTo>
                      <a:pt x="2655" y="1476"/>
                    </a:lnTo>
                    <a:lnTo>
                      <a:pt x="2582" y="1771"/>
                    </a:lnTo>
                    <a:lnTo>
                      <a:pt x="2508" y="1992"/>
                    </a:lnTo>
                    <a:lnTo>
                      <a:pt x="2287" y="2361"/>
                    </a:lnTo>
                    <a:lnTo>
                      <a:pt x="1918" y="2582"/>
                    </a:lnTo>
                    <a:lnTo>
                      <a:pt x="1697" y="2656"/>
                    </a:lnTo>
                    <a:lnTo>
                      <a:pt x="1180" y="2656"/>
                    </a:lnTo>
                    <a:lnTo>
                      <a:pt x="959" y="2582"/>
                    </a:lnTo>
                    <a:lnTo>
                      <a:pt x="590" y="2361"/>
                    </a:lnTo>
                    <a:lnTo>
                      <a:pt x="369" y="1992"/>
                    </a:lnTo>
                    <a:lnTo>
                      <a:pt x="295" y="1771"/>
                    </a:lnTo>
                    <a:lnTo>
                      <a:pt x="295" y="1476"/>
                    </a:lnTo>
                    <a:lnTo>
                      <a:pt x="295" y="1254"/>
                    </a:lnTo>
                    <a:lnTo>
                      <a:pt x="369" y="1033"/>
                    </a:lnTo>
                    <a:lnTo>
                      <a:pt x="590" y="664"/>
                    </a:lnTo>
                    <a:lnTo>
                      <a:pt x="959" y="443"/>
                    </a:lnTo>
                    <a:lnTo>
                      <a:pt x="1180" y="369"/>
                    </a:lnTo>
                    <a:lnTo>
                      <a:pt x="1475" y="296"/>
                    </a:lnTo>
                    <a:close/>
                    <a:moveTo>
                      <a:pt x="1475" y="0"/>
                    </a:moveTo>
                    <a:lnTo>
                      <a:pt x="1180" y="74"/>
                    </a:lnTo>
                    <a:lnTo>
                      <a:pt x="885" y="148"/>
                    </a:lnTo>
                    <a:lnTo>
                      <a:pt x="590" y="296"/>
                    </a:lnTo>
                    <a:lnTo>
                      <a:pt x="443" y="443"/>
                    </a:lnTo>
                    <a:lnTo>
                      <a:pt x="221" y="664"/>
                    </a:lnTo>
                    <a:lnTo>
                      <a:pt x="74" y="959"/>
                    </a:lnTo>
                    <a:lnTo>
                      <a:pt x="0" y="1181"/>
                    </a:lnTo>
                    <a:lnTo>
                      <a:pt x="0" y="1476"/>
                    </a:lnTo>
                    <a:lnTo>
                      <a:pt x="0" y="1844"/>
                    </a:lnTo>
                    <a:lnTo>
                      <a:pt x="74" y="2066"/>
                    </a:lnTo>
                    <a:lnTo>
                      <a:pt x="221" y="2361"/>
                    </a:lnTo>
                    <a:lnTo>
                      <a:pt x="443" y="2582"/>
                    </a:lnTo>
                    <a:lnTo>
                      <a:pt x="590" y="2730"/>
                    </a:lnTo>
                    <a:lnTo>
                      <a:pt x="885" y="2877"/>
                    </a:lnTo>
                    <a:lnTo>
                      <a:pt x="1180" y="2951"/>
                    </a:lnTo>
                    <a:lnTo>
                      <a:pt x="1770" y="2951"/>
                    </a:lnTo>
                    <a:lnTo>
                      <a:pt x="1992" y="2877"/>
                    </a:lnTo>
                    <a:lnTo>
                      <a:pt x="2287" y="2730"/>
                    </a:lnTo>
                    <a:lnTo>
                      <a:pt x="2508" y="2582"/>
                    </a:lnTo>
                    <a:lnTo>
                      <a:pt x="2655" y="2361"/>
                    </a:lnTo>
                    <a:lnTo>
                      <a:pt x="2803" y="2066"/>
                    </a:lnTo>
                    <a:lnTo>
                      <a:pt x="2877" y="1844"/>
                    </a:lnTo>
                    <a:lnTo>
                      <a:pt x="2950" y="1476"/>
                    </a:lnTo>
                    <a:lnTo>
                      <a:pt x="2877" y="1181"/>
                    </a:lnTo>
                    <a:lnTo>
                      <a:pt x="2803" y="959"/>
                    </a:lnTo>
                    <a:lnTo>
                      <a:pt x="2655" y="664"/>
                    </a:lnTo>
                    <a:lnTo>
                      <a:pt x="2508" y="443"/>
                    </a:lnTo>
                    <a:lnTo>
                      <a:pt x="2287" y="296"/>
                    </a:lnTo>
                    <a:lnTo>
                      <a:pt x="1992" y="148"/>
                    </a:lnTo>
                    <a:lnTo>
                      <a:pt x="1770" y="74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48"/>
              <p:cNvSpPr/>
              <p:nvPr/>
            </p:nvSpPr>
            <p:spPr>
              <a:xfrm>
                <a:off x="4733800" y="1560250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4" y="0"/>
                    </a:moveTo>
                    <a:lnTo>
                      <a:pt x="2213" y="74"/>
                    </a:lnTo>
                    <a:lnTo>
                      <a:pt x="1697" y="222"/>
                    </a:lnTo>
                    <a:lnTo>
                      <a:pt x="1181" y="517"/>
                    </a:lnTo>
                    <a:lnTo>
                      <a:pt x="812" y="812"/>
                    </a:lnTo>
                    <a:lnTo>
                      <a:pt x="443" y="1254"/>
                    </a:lnTo>
                    <a:lnTo>
                      <a:pt x="222" y="1771"/>
                    </a:lnTo>
                    <a:lnTo>
                      <a:pt x="1" y="2287"/>
                    </a:lnTo>
                    <a:lnTo>
                      <a:pt x="1" y="2803"/>
                    </a:lnTo>
                    <a:lnTo>
                      <a:pt x="1" y="3393"/>
                    </a:lnTo>
                    <a:lnTo>
                      <a:pt x="222" y="3910"/>
                    </a:lnTo>
                    <a:lnTo>
                      <a:pt x="443" y="4426"/>
                    </a:lnTo>
                    <a:lnTo>
                      <a:pt x="812" y="4795"/>
                    </a:lnTo>
                    <a:lnTo>
                      <a:pt x="1181" y="5164"/>
                    </a:lnTo>
                    <a:lnTo>
                      <a:pt x="1697" y="5385"/>
                    </a:lnTo>
                    <a:lnTo>
                      <a:pt x="2213" y="5606"/>
                    </a:lnTo>
                    <a:lnTo>
                      <a:pt x="3320" y="5606"/>
                    </a:lnTo>
                    <a:lnTo>
                      <a:pt x="3836" y="5385"/>
                    </a:lnTo>
                    <a:lnTo>
                      <a:pt x="4352" y="5164"/>
                    </a:lnTo>
                    <a:lnTo>
                      <a:pt x="4795" y="4795"/>
                    </a:lnTo>
                    <a:lnTo>
                      <a:pt x="5090" y="4426"/>
                    </a:lnTo>
                    <a:lnTo>
                      <a:pt x="5385" y="3910"/>
                    </a:lnTo>
                    <a:lnTo>
                      <a:pt x="5533" y="3393"/>
                    </a:lnTo>
                    <a:lnTo>
                      <a:pt x="5606" y="2803"/>
                    </a:lnTo>
                    <a:lnTo>
                      <a:pt x="5533" y="2287"/>
                    </a:lnTo>
                    <a:lnTo>
                      <a:pt x="5385" y="1771"/>
                    </a:lnTo>
                    <a:lnTo>
                      <a:pt x="5090" y="1254"/>
                    </a:lnTo>
                    <a:lnTo>
                      <a:pt x="4795" y="812"/>
                    </a:lnTo>
                    <a:lnTo>
                      <a:pt x="4352" y="517"/>
                    </a:lnTo>
                    <a:lnTo>
                      <a:pt x="3836" y="222"/>
                    </a:lnTo>
                    <a:lnTo>
                      <a:pt x="3320" y="74"/>
                    </a:lnTo>
                    <a:lnTo>
                      <a:pt x="28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48"/>
              <p:cNvSpPr/>
              <p:nvPr/>
            </p:nvSpPr>
            <p:spPr>
              <a:xfrm>
                <a:off x="4730125" y="1556550"/>
                <a:ext cx="147525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902" extrusionOk="0">
                    <a:moveTo>
                      <a:pt x="2951" y="296"/>
                    </a:moveTo>
                    <a:lnTo>
                      <a:pt x="3467" y="370"/>
                    </a:lnTo>
                    <a:lnTo>
                      <a:pt x="3983" y="517"/>
                    </a:lnTo>
                    <a:lnTo>
                      <a:pt x="4426" y="812"/>
                    </a:lnTo>
                    <a:lnTo>
                      <a:pt x="4795" y="1107"/>
                    </a:lnTo>
                    <a:lnTo>
                      <a:pt x="5090" y="1476"/>
                    </a:lnTo>
                    <a:lnTo>
                      <a:pt x="5385" y="1919"/>
                    </a:lnTo>
                    <a:lnTo>
                      <a:pt x="5532" y="2435"/>
                    </a:lnTo>
                    <a:lnTo>
                      <a:pt x="5606" y="2951"/>
                    </a:lnTo>
                    <a:lnTo>
                      <a:pt x="5532" y="3541"/>
                    </a:lnTo>
                    <a:lnTo>
                      <a:pt x="5385" y="3984"/>
                    </a:lnTo>
                    <a:lnTo>
                      <a:pt x="5090" y="4426"/>
                    </a:lnTo>
                    <a:lnTo>
                      <a:pt x="4795" y="4869"/>
                    </a:lnTo>
                    <a:lnTo>
                      <a:pt x="4426" y="5164"/>
                    </a:lnTo>
                    <a:lnTo>
                      <a:pt x="3983" y="5459"/>
                    </a:lnTo>
                    <a:lnTo>
                      <a:pt x="3467" y="5607"/>
                    </a:lnTo>
                    <a:lnTo>
                      <a:pt x="2360" y="5607"/>
                    </a:lnTo>
                    <a:lnTo>
                      <a:pt x="1918" y="5459"/>
                    </a:lnTo>
                    <a:lnTo>
                      <a:pt x="1475" y="5164"/>
                    </a:lnTo>
                    <a:lnTo>
                      <a:pt x="1033" y="4869"/>
                    </a:lnTo>
                    <a:lnTo>
                      <a:pt x="738" y="4426"/>
                    </a:lnTo>
                    <a:lnTo>
                      <a:pt x="443" y="3984"/>
                    </a:lnTo>
                    <a:lnTo>
                      <a:pt x="295" y="3541"/>
                    </a:lnTo>
                    <a:lnTo>
                      <a:pt x="295" y="2951"/>
                    </a:lnTo>
                    <a:lnTo>
                      <a:pt x="295" y="2435"/>
                    </a:lnTo>
                    <a:lnTo>
                      <a:pt x="443" y="1919"/>
                    </a:lnTo>
                    <a:lnTo>
                      <a:pt x="738" y="1476"/>
                    </a:lnTo>
                    <a:lnTo>
                      <a:pt x="1033" y="1107"/>
                    </a:lnTo>
                    <a:lnTo>
                      <a:pt x="1475" y="812"/>
                    </a:lnTo>
                    <a:lnTo>
                      <a:pt x="1918" y="517"/>
                    </a:lnTo>
                    <a:lnTo>
                      <a:pt x="2360" y="370"/>
                    </a:lnTo>
                    <a:lnTo>
                      <a:pt x="2951" y="296"/>
                    </a:lnTo>
                    <a:close/>
                    <a:moveTo>
                      <a:pt x="2951" y="1"/>
                    </a:moveTo>
                    <a:lnTo>
                      <a:pt x="2360" y="75"/>
                    </a:lnTo>
                    <a:lnTo>
                      <a:pt x="1770" y="296"/>
                    </a:lnTo>
                    <a:lnTo>
                      <a:pt x="1254" y="517"/>
                    </a:lnTo>
                    <a:lnTo>
                      <a:pt x="812" y="886"/>
                    </a:lnTo>
                    <a:lnTo>
                      <a:pt x="443" y="1329"/>
                    </a:lnTo>
                    <a:lnTo>
                      <a:pt x="221" y="1845"/>
                    </a:lnTo>
                    <a:lnTo>
                      <a:pt x="0" y="2361"/>
                    </a:lnTo>
                    <a:lnTo>
                      <a:pt x="0" y="2951"/>
                    </a:lnTo>
                    <a:lnTo>
                      <a:pt x="0" y="3541"/>
                    </a:lnTo>
                    <a:lnTo>
                      <a:pt x="221" y="4131"/>
                    </a:lnTo>
                    <a:lnTo>
                      <a:pt x="443" y="4648"/>
                    </a:lnTo>
                    <a:lnTo>
                      <a:pt x="812" y="5090"/>
                    </a:lnTo>
                    <a:lnTo>
                      <a:pt x="1254" y="5459"/>
                    </a:lnTo>
                    <a:lnTo>
                      <a:pt x="1770" y="5680"/>
                    </a:lnTo>
                    <a:lnTo>
                      <a:pt x="2360" y="5902"/>
                    </a:lnTo>
                    <a:lnTo>
                      <a:pt x="3541" y="5902"/>
                    </a:lnTo>
                    <a:lnTo>
                      <a:pt x="4057" y="5680"/>
                    </a:lnTo>
                    <a:lnTo>
                      <a:pt x="4573" y="5459"/>
                    </a:lnTo>
                    <a:lnTo>
                      <a:pt x="5016" y="5090"/>
                    </a:lnTo>
                    <a:lnTo>
                      <a:pt x="5385" y="4648"/>
                    </a:lnTo>
                    <a:lnTo>
                      <a:pt x="5606" y="4131"/>
                    </a:lnTo>
                    <a:lnTo>
                      <a:pt x="5827" y="3541"/>
                    </a:lnTo>
                    <a:lnTo>
                      <a:pt x="5901" y="2951"/>
                    </a:lnTo>
                    <a:lnTo>
                      <a:pt x="5827" y="2361"/>
                    </a:lnTo>
                    <a:lnTo>
                      <a:pt x="5606" y="1845"/>
                    </a:lnTo>
                    <a:lnTo>
                      <a:pt x="5385" y="1329"/>
                    </a:lnTo>
                    <a:lnTo>
                      <a:pt x="5016" y="886"/>
                    </a:lnTo>
                    <a:lnTo>
                      <a:pt x="4573" y="517"/>
                    </a:lnTo>
                    <a:lnTo>
                      <a:pt x="4057" y="296"/>
                    </a:lnTo>
                    <a:lnTo>
                      <a:pt x="3541" y="75"/>
                    </a:lnTo>
                    <a:lnTo>
                      <a:pt x="295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48"/>
              <p:cNvSpPr/>
              <p:nvPr/>
            </p:nvSpPr>
            <p:spPr>
              <a:xfrm>
                <a:off x="4770675" y="1597125"/>
                <a:ext cx="66425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656" extrusionOk="0">
                    <a:moveTo>
                      <a:pt x="1329" y="1"/>
                    </a:moveTo>
                    <a:lnTo>
                      <a:pt x="1034" y="74"/>
                    </a:lnTo>
                    <a:lnTo>
                      <a:pt x="812" y="148"/>
                    </a:lnTo>
                    <a:lnTo>
                      <a:pt x="591" y="222"/>
                    </a:lnTo>
                    <a:lnTo>
                      <a:pt x="370" y="443"/>
                    </a:lnTo>
                    <a:lnTo>
                      <a:pt x="222" y="591"/>
                    </a:lnTo>
                    <a:lnTo>
                      <a:pt x="75" y="812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1" y="1623"/>
                    </a:lnTo>
                    <a:lnTo>
                      <a:pt x="75" y="1845"/>
                    </a:lnTo>
                    <a:lnTo>
                      <a:pt x="222" y="2066"/>
                    </a:lnTo>
                    <a:lnTo>
                      <a:pt x="370" y="2287"/>
                    </a:lnTo>
                    <a:lnTo>
                      <a:pt x="591" y="2435"/>
                    </a:lnTo>
                    <a:lnTo>
                      <a:pt x="812" y="2582"/>
                    </a:lnTo>
                    <a:lnTo>
                      <a:pt x="1034" y="2656"/>
                    </a:lnTo>
                    <a:lnTo>
                      <a:pt x="1550" y="2656"/>
                    </a:lnTo>
                    <a:lnTo>
                      <a:pt x="1845" y="2582"/>
                    </a:lnTo>
                    <a:lnTo>
                      <a:pt x="2066" y="2435"/>
                    </a:lnTo>
                    <a:lnTo>
                      <a:pt x="2214" y="2287"/>
                    </a:lnTo>
                    <a:lnTo>
                      <a:pt x="2435" y="2066"/>
                    </a:lnTo>
                    <a:lnTo>
                      <a:pt x="2509" y="1845"/>
                    </a:lnTo>
                    <a:lnTo>
                      <a:pt x="2582" y="1623"/>
                    </a:lnTo>
                    <a:lnTo>
                      <a:pt x="2656" y="1328"/>
                    </a:lnTo>
                    <a:lnTo>
                      <a:pt x="2582" y="1107"/>
                    </a:lnTo>
                    <a:lnTo>
                      <a:pt x="2509" y="812"/>
                    </a:lnTo>
                    <a:lnTo>
                      <a:pt x="2435" y="591"/>
                    </a:lnTo>
                    <a:lnTo>
                      <a:pt x="2214" y="443"/>
                    </a:lnTo>
                    <a:lnTo>
                      <a:pt x="2066" y="222"/>
                    </a:lnTo>
                    <a:lnTo>
                      <a:pt x="1845" y="148"/>
                    </a:lnTo>
                    <a:lnTo>
                      <a:pt x="1550" y="74"/>
                    </a:lnTo>
                    <a:lnTo>
                      <a:pt x="132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48"/>
              <p:cNvSpPr/>
              <p:nvPr/>
            </p:nvSpPr>
            <p:spPr>
              <a:xfrm>
                <a:off x="4767000" y="1593450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6" y="295"/>
                    </a:moveTo>
                    <a:lnTo>
                      <a:pt x="1697" y="369"/>
                    </a:lnTo>
                    <a:lnTo>
                      <a:pt x="1918" y="443"/>
                    </a:lnTo>
                    <a:lnTo>
                      <a:pt x="2287" y="664"/>
                    </a:lnTo>
                    <a:lnTo>
                      <a:pt x="2508" y="1033"/>
                    </a:lnTo>
                    <a:lnTo>
                      <a:pt x="2582" y="1254"/>
                    </a:lnTo>
                    <a:lnTo>
                      <a:pt x="2656" y="1475"/>
                    </a:lnTo>
                    <a:lnTo>
                      <a:pt x="2582" y="1770"/>
                    </a:lnTo>
                    <a:lnTo>
                      <a:pt x="2508" y="1992"/>
                    </a:lnTo>
                    <a:lnTo>
                      <a:pt x="2287" y="2360"/>
                    </a:lnTo>
                    <a:lnTo>
                      <a:pt x="1918" y="2582"/>
                    </a:lnTo>
                    <a:lnTo>
                      <a:pt x="1697" y="2655"/>
                    </a:lnTo>
                    <a:lnTo>
                      <a:pt x="1181" y="2655"/>
                    </a:lnTo>
                    <a:lnTo>
                      <a:pt x="959" y="2582"/>
                    </a:lnTo>
                    <a:lnTo>
                      <a:pt x="590" y="2360"/>
                    </a:lnTo>
                    <a:lnTo>
                      <a:pt x="369" y="1992"/>
                    </a:lnTo>
                    <a:lnTo>
                      <a:pt x="295" y="1770"/>
                    </a:lnTo>
                    <a:lnTo>
                      <a:pt x="295" y="1475"/>
                    </a:lnTo>
                    <a:lnTo>
                      <a:pt x="295" y="1254"/>
                    </a:lnTo>
                    <a:lnTo>
                      <a:pt x="369" y="1033"/>
                    </a:lnTo>
                    <a:lnTo>
                      <a:pt x="590" y="664"/>
                    </a:lnTo>
                    <a:lnTo>
                      <a:pt x="959" y="443"/>
                    </a:lnTo>
                    <a:lnTo>
                      <a:pt x="1181" y="369"/>
                    </a:lnTo>
                    <a:lnTo>
                      <a:pt x="1476" y="295"/>
                    </a:lnTo>
                    <a:close/>
                    <a:moveTo>
                      <a:pt x="1476" y="0"/>
                    </a:moveTo>
                    <a:lnTo>
                      <a:pt x="1181" y="74"/>
                    </a:lnTo>
                    <a:lnTo>
                      <a:pt x="885" y="148"/>
                    </a:lnTo>
                    <a:lnTo>
                      <a:pt x="590" y="295"/>
                    </a:lnTo>
                    <a:lnTo>
                      <a:pt x="369" y="443"/>
                    </a:lnTo>
                    <a:lnTo>
                      <a:pt x="222" y="664"/>
                    </a:lnTo>
                    <a:lnTo>
                      <a:pt x="74" y="959"/>
                    </a:lnTo>
                    <a:lnTo>
                      <a:pt x="0" y="1180"/>
                    </a:lnTo>
                    <a:lnTo>
                      <a:pt x="0" y="1475"/>
                    </a:lnTo>
                    <a:lnTo>
                      <a:pt x="0" y="1770"/>
                    </a:lnTo>
                    <a:lnTo>
                      <a:pt x="74" y="2065"/>
                    </a:lnTo>
                    <a:lnTo>
                      <a:pt x="222" y="2360"/>
                    </a:lnTo>
                    <a:lnTo>
                      <a:pt x="369" y="2582"/>
                    </a:lnTo>
                    <a:lnTo>
                      <a:pt x="590" y="2729"/>
                    </a:lnTo>
                    <a:lnTo>
                      <a:pt x="885" y="2877"/>
                    </a:lnTo>
                    <a:lnTo>
                      <a:pt x="1181" y="2950"/>
                    </a:lnTo>
                    <a:lnTo>
                      <a:pt x="1771" y="2950"/>
                    </a:lnTo>
                    <a:lnTo>
                      <a:pt x="1992" y="2877"/>
                    </a:lnTo>
                    <a:lnTo>
                      <a:pt x="2287" y="2729"/>
                    </a:lnTo>
                    <a:lnTo>
                      <a:pt x="2508" y="2582"/>
                    </a:lnTo>
                    <a:lnTo>
                      <a:pt x="2656" y="2360"/>
                    </a:lnTo>
                    <a:lnTo>
                      <a:pt x="2803" y="2065"/>
                    </a:lnTo>
                    <a:lnTo>
                      <a:pt x="2877" y="1770"/>
                    </a:lnTo>
                    <a:lnTo>
                      <a:pt x="2951" y="1475"/>
                    </a:lnTo>
                    <a:lnTo>
                      <a:pt x="2877" y="1180"/>
                    </a:lnTo>
                    <a:lnTo>
                      <a:pt x="2803" y="959"/>
                    </a:lnTo>
                    <a:lnTo>
                      <a:pt x="2656" y="664"/>
                    </a:lnTo>
                    <a:lnTo>
                      <a:pt x="2508" y="443"/>
                    </a:lnTo>
                    <a:lnTo>
                      <a:pt x="2287" y="295"/>
                    </a:lnTo>
                    <a:lnTo>
                      <a:pt x="1992" y="148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48"/>
              <p:cNvSpPr/>
              <p:nvPr/>
            </p:nvSpPr>
            <p:spPr>
              <a:xfrm>
                <a:off x="4348425" y="1514150"/>
                <a:ext cx="18450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697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222"/>
                    </a:lnTo>
                    <a:lnTo>
                      <a:pt x="443" y="1623"/>
                    </a:lnTo>
                    <a:lnTo>
                      <a:pt x="516" y="1697"/>
                    </a:lnTo>
                    <a:lnTo>
                      <a:pt x="664" y="1697"/>
                    </a:lnTo>
                    <a:lnTo>
                      <a:pt x="738" y="1623"/>
                    </a:lnTo>
                    <a:lnTo>
                      <a:pt x="738" y="1549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48"/>
              <p:cNvSpPr/>
              <p:nvPr/>
            </p:nvSpPr>
            <p:spPr>
              <a:xfrm>
                <a:off x="4309700" y="1539975"/>
                <a:ext cx="387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181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221"/>
                    </a:lnTo>
                    <a:lnTo>
                      <a:pt x="74" y="295"/>
                    </a:lnTo>
                    <a:lnTo>
                      <a:pt x="1254" y="1180"/>
                    </a:lnTo>
                    <a:lnTo>
                      <a:pt x="1475" y="1180"/>
                    </a:lnTo>
                    <a:lnTo>
                      <a:pt x="1549" y="1033"/>
                    </a:lnTo>
                    <a:lnTo>
                      <a:pt x="1475" y="959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48"/>
              <p:cNvSpPr/>
              <p:nvPr/>
            </p:nvSpPr>
            <p:spPr>
              <a:xfrm>
                <a:off x="4403725" y="1584225"/>
                <a:ext cx="443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370" extrusionOk="0">
                    <a:moveTo>
                      <a:pt x="148" y="0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75" y="295"/>
                    </a:lnTo>
                    <a:lnTo>
                      <a:pt x="148" y="295"/>
                    </a:lnTo>
                    <a:lnTo>
                      <a:pt x="1624" y="369"/>
                    </a:lnTo>
                    <a:lnTo>
                      <a:pt x="1771" y="369"/>
                    </a:lnTo>
                    <a:lnTo>
                      <a:pt x="1771" y="295"/>
                    </a:lnTo>
                    <a:lnTo>
                      <a:pt x="1771" y="148"/>
                    </a:lnTo>
                    <a:lnTo>
                      <a:pt x="1624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48"/>
              <p:cNvSpPr/>
              <p:nvPr/>
            </p:nvSpPr>
            <p:spPr>
              <a:xfrm>
                <a:off x="4383450" y="1600825"/>
                <a:ext cx="29525" cy="4980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992" extrusionOk="0">
                    <a:moveTo>
                      <a:pt x="74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886" y="1918"/>
                    </a:lnTo>
                    <a:lnTo>
                      <a:pt x="959" y="1992"/>
                    </a:lnTo>
                    <a:lnTo>
                      <a:pt x="1107" y="1992"/>
                    </a:lnTo>
                    <a:lnTo>
                      <a:pt x="1181" y="1918"/>
                    </a:lnTo>
                    <a:lnTo>
                      <a:pt x="1181" y="1770"/>
                    </a:lnTo>
                    <a:lnTo>
                      <a:pt x="296" y="74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48"/>
              <p:cNvSpPr/>
              <p:nvPr/>
            </p:nvSpPr>
            <p:spPr>
              <a:xfrm>
                <a:off x="4416650" y="1608200"/>
                <a:ext cx="221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664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221"/>
                    </a:lnTo>
                    <a:lnTo>
                      <a:pt x="74" y="295"/>
                    </a:lnTo>
                    <a:lnTo>
                      <a:pt x="664" y="664"/>
                    </a:lnTo>
                    <a:lnTo>
                      <a:pt x="738" y="664"/>
                    </a:lnTo>
                    <a:lnTo>
                      <a:pt x="885" y="590"/>
                    </a:lnTo>
                    <a:lnTo>
                      <a:pt x="885" y="516"/>
                    </a:lnTo>
                    <a:lnTo>
                      <a:pt x="812" y="369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48"/>
              <p:cNvSpPr/>
              <p:nvPr/>
            </p:nvSpPr>
            <p:spPr>
              <a:xfrm>
                <a:off x="4123450" y="315550"/>
                <a:ext cx="42425" cy="4333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7335" extrusionOk="0">
                    <a:moveTo>
                      <a:pt x="74" y="1"/>
                    </a:moveTo>
                    <a:lnTo>
                      <a:pt x="1" y="148"/>
                    </a:lnTo>
                    <a:lnTo>
                      <a:pt x="1" y="17187"/>
                    </a:lnTo>
                    <a:lnTo>
                      <a:pt x="74" y="17261"/>
                    </a:lnTo>
                    <a:lnTo>
                      <a:pt x="148" y="17334"/>
                    </a:lnTo>
                    <a:lnTo>
                      <a:pt x="1549" y="17334"/>
                    </a:lnTo>
                    <a:lnTo>
                      <a:pt x="1623" y="17261"/>
                    </a:lnTo>
                    <a:lnTo>
                      <a:pt x="1697" y="17187"/>
                    </a:lnTo>
                    <a:lnTo>
                      <a:pt x="1697" y="222"/>
                    </a:lnTo>
                    <a:lnTo>
                      <a:pt x="1623" y="75"/>
                    </a:lnTo>
                    <a:lnTo>
                      <a:pt x="1402" y="75"/>
                    </a:lnTo>
                    <a:lnTo>
                      <a:pt x="1402" y="222"/>
                    </a:lnTo>
                    <a:lnTo>
                      <a:pt x="1402" y="17039"/>
                    </a:lnTo>
                    <a:lnTo>
                      <a:pt x="296" y="17039"/>
                    </a:lnTo>
                    <a:lnTo>
                      <a:pt x="296" y="148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48"/>
              <p:cNvSpPr/>
              <p:nvPr/>
            </p:nvSpPr>
            <p:spPr>
              <a:xfrm>
                <a:off x="3987000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0" y="1"/>
                    </a:moveTo>
                    <a:lnTo>
                      <a:pt x="369" y="75"/>
                    </a:lnTo>
                    <a:lnTo>
                      <a:pt x="148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148" y="6270"/>
                    </a:lnTo>
                    <a:lnTo>
                      <a:pt x="369" y="6344"/>
                    </a:lnTo>
                    <a:lnTo>
                      <a:pt x="590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07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07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48"/>
              <p:cNvSpPr/>
              <p:nvPr/>
            </p:nvSpPr>
            <p:spPr>
              <a:xfrm>
                <a:off x="3990675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049" y="1"/>
                    </a:moveTo>
                    <a:lnTo>
                      <a:pt x="5828" y="74"/>
                    </a:lnTo>
                    <a:lnTo>
                      <a:pt x="296" y="3615"/>
                    </a:lnTo>
                    <a:lnTo>
                      <a:pt x="75" y="3836"/>
                    </a:lnTo>
                    <a:lnTo>
                      <a:pt x="1" y="4131"/>
                    </a:lnTo>
                    <a:lnTo>
                      <a:pt x="75" y="4352"/>
                    </a:lnTo>
                    <a:lnTo>
                      <a:pt x="148" y="4500"/>
                    </a:lnTo>
                    <a:lnTo>
                      <a:pt x="370" y="4647"/>
                    </a:lnTo>
                    <a:lnTo>
                      <a:pt x="591" y="4647"/>
                    </a:lnTo>
                    <a:lnTo>
                      <a:pt x="886" y="4574"/>
                    </a:lnTo>
                    <a:lnTo>
                      <a:pt x="6492" y="1107"/>
                    </a:lnTo>
                    <a:lnTo>
                      <a:pt x="6639" y="960"/>
                    </a:lnTo>
                    <a:lnTo>
                      <a:pt x="6713" y="738"/>
                    </a:lnTo>
                    <a:lnTo>
                      <a:pt x="6713" y="517"/>
                    </a:lnTo>
                    <a:lnTo>
                      <a:pt x="6639" y="296"/>
                    </a:lnTo>
                    <a:lnTo>
                      <a:pt x="6492" y="148"/>
                    </a:lnTo>
                    <a:lnTo>
                      <a:pt x="62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48"/>
              <p:cNvSpPr/>
              <p:nvPr/>
            </p:nvSpPr>
            <p:spPr>
              <a:xfrm>
                <a:off x="3974100" y="1244925"/>
                <a:ext cx="5532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295" y="369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295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369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48"/>
              <p:cNvSpPr/>
              <p:nvPr/>
            </p:nvSpPr>
            <p:spPr>
              <a:xfrm>
                <a:off x="3970400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4" y="295"/>
                    </a:moveTo>
                    <a:lnTo>
                      <a:pt x="1623" y="369"/>
                    </a:lnTo>
                    <a:lnTo>
                      <a:pt x="1918" y="590"/>
                    </a:lnTo>
                    <a:lnTo>
                      <a:pt x="2140" y="885"/>
                    </a:lnTo>
                    <a:lnTo>
                      <a:pt x="2213" y="1254"/>
                    </a:lnTo>
                    <a:lnTo>
                      <a:pt x="2140" y="1623"/>
                    </a:lnTo>
                    <a:lnTo>
                      <a:pt x="1918" y="1992"/>
                    </a:lnTo>
                    <a:lnTo>
                      <a:pt x="1623" y="2139"/>
                    </a:lnTo>
                    <a:lnTo>
                      <a:pt x="1254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69" y="1623"/>
                    </a:lnTo>
                    <a:lnTo>
                      <a:pt x="296" y="1254"/>
                    </a:lnTo>
                    <a:lnTo>
                      <a:pt x="369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4" y="295"/>
                    </a:lnTo>
                    <a:close/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17" y="2287"/>
                    </a:lnTo>
                    <a:lnTo>
                      <a:pt x="738" y="2434"/>
                    </a:lnTo>
                    <a:lnTo>
                      <a:pt x="1033" y="2508"/>
                    </a:lnTo>
                    <a:lnTo>
                      <a:pt x="1476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48"/>
              <p:cNvSpPr/>
              <p:nvPr/>
            </p:nvSpPr>
            <p:spPr>
              <a:xfrm>
                <a:off x="3988850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6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0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48"/>
              <p:cNvSpPr/>
              <p:nvPr/>
            </p:nvSpPr>
            <p:spPr>
              <a:xfrm>
                <a:off x="3985150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59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59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69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369" y="443"/>
                    </a:lnTo>
                    <a:lnTo>
                      <a:pt x="517" y="295"/>
                    </a:lnTo>
                    <a:close/>
                    <a:moveTo>
                      <a:pt x="664" y="0"/>
                    </a:moveTo>
                    <a:lnTo>
                      <a:pt x="369" y="74"/>
                    </a:lnTo>
                    <a:lnTo>
                      <a:pt x="148" y="221"/>
                    </a:lnTo>
                    <a:lnTo>
                      <a:pt x="1" y="443"/>
                    </a:lnTo>
                    <a:lnTo>
                      <a:pt x="1" y="664"/>
                    </a:lnTo>
                    <a:lnTo>
                      <a:pt x="1" y="959"/>
                    </a:lnTo>
                    <a:lnTo>
                      <a:pt x="148" y="1180"/>
                    </a:lnTo>
                    <a:lnTo>
                      <a:pt x="369" y="1328"/>
                    </a:lnTo>
                    <a:lnTo>
                      <a:pt x="959" y="1328"/>
                    </a:lnTo>
                    <a:lnTo>
                      <a:pt x="1107" y="1180"/>
                    </a:lnTo>
                    <a:lnTo>
                      <a:pt x="1255" y="959"/>
                    </a:lnTo>
                    <a:lnTo>
                      <a:pt x="1328" y="664"/>
                    </a:lnTo>
                    <a:lnTo>
                      <a:pt x="1255" y="443"/>
                    </a:lnTo>
                    <a:lnTo>
                      <a:pt x="1107" y="221"/>
                    </a:lnTo>
                    <a:lnTo>
                      <a:pt x="959" y="74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48"/>
              <p:cNvSpPr/>
              <p:nvPr/>
            </p:nvSpPr>
            <p:spPr>
              <a:xfrm>
                <a:off x="4270975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0" y="1"/>
                    </a:moveTo>
                    <a:lnTo>
                      <a:pt x="369" y="75"/>
                    </a:lnTo>
                    <a:lnTo>
                      <a:pt x="222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222" y="6270"/>
                    </a:lnTo>
                    <a:lnTo>
                      <a:pt x="369" y="6344"/>
                    </a:lnTo>
                    <a:lnTo>
                      <a:pt x="590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80" y="6049"/>
                    </a:lnTo>
                    <a:lnTo>
                      <a:pt x="1180" y="5828"/>
                    </a:lnTo>
                    <a:lnTo>
                      <a:pt x="1180" y="591"/>
                    </a:lnTo>
                    <a:lnTo>
                      <a:pt x="1180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48"/>
              <p:cNvSpPr/>
              <p:nvPr/>
            </p:nvSpPr>
            <p:spPr>
              <a:xfrm>
                <a:off x="4128975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65" y="1"/>
                    </a:moveTo>
                    <a:lnTo>
                      <a:pt x="443" y="74"/>
                    </a:lnTo>
                    <a:lnTo>
                      <a:pt x="296" y="148"/>
                    </a:lnTo>
                    <a:lnTo>
                      <a:pt x="75" y="296"/>
                    </a:lnTo>
                    <a:lnTo>
                      <a:pt x="1" y="517"/>
                    </a:lnTo>
                    <a:lnTo>
                      <a:pt x="1" y="738"/>
                    </a:lnTo>
                    <a:lnTo>
                      <a:pt x="75" y="960"/>
                    </a:lnTo>
                    <a:lnTo>
                      <a:pt x="296" y="1107"/>
                    </a:lnTo>
                    <a:lnTo>
                      <a:pt x="5828" y="4574"/>
                    </a:lnTo>
                    <a:lnTo>
                      <a:pt x="5975" y="4647"/>
                    </a:lnTo>
                    <a:lnTo>
                      <a:pt x="6123" y="4647"/>
                    </a:lnTo>
                    <a:lnTo>
                      <a:pt x="6418" y="4574"/>
                    </a:lnTo>
                    <a:lnTo>
                      <a:pt x="6639" y="4426"/>
                    </a:lnTo>
                    <a:lnTo>
                      <a:pt x="6713" y="4205"/>
                    </a:lnTo>
                    <a:lnTo>
                      <a:pt x="6713" y="3984"/>
                    </a:lnTo>
                    <a:lnTo>
                      <a:pt x="6639" y="3762"/>
                    </a:lnTo>
                    <a:lnTo>
                      <a:pt x="6492" y="3615"/>
                    </a:lnTo>
                    <a:lnTo>
                      <a:pt x="886" y="74"/>
                    </a:lnTo>
                    <a:lnTo>
                      <a:pt x="66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48"/>
              <p:cNvSpPr/>
              <p:nvPr/>
            </p:nvSpPr>
            <p:spPr>
              <a:xfrm>
                <a:off x="4258050" y="1244925"/>
                <a:ext cx="5535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214" extrusionOk="0">
                    <a:moveTo>
                      <a:pt x="886" y="1"/>
                    </a:moveTo>
                    <a:lnTo>
                      <a:pt x="665" y="74"/>
                    </a:lnTo>
                    <a:lnTo>
                      <a:pt x="370" y="369"/>
                    </a:lnTo>
                    <a:lnTo>
                      <a:pt x="75" y="664"/>
                    </a:lnTo>
                    <a:lnTo>
                      <a:pt x="1" y="886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75" y="1549"/>
                    </a:lnTo>
                    <a:lnTo>
                      <a:pt x="370" y="1918"/>
                    </a:lnTo>
                    <a:lnTo>
                      <a:pt x="665" y="2140"/>
                    </a:lnTo>
                    <a:lnTo>
                      <a:pt x="886" y="2213"/>
                    </a:lnTo>
                    <a:lnTo>
                      <a:pt x="1329" y="2213"/>
                    </a:lnTo>
                    <a:lnTo>
                      <a:pt x="1550" y="2140"/>
                    </a:lnTo>
                    <a:lnTo>
                      <a:pt x="1919" y="1918"/>
                    </a:lnTo>
                    <a:lnTo>
                      <a:pt x="2140" y="1549"/>
                    </a:lnTo>
                    <a:lnTo>
                      <a:pt x="2214" y="1328"/>
                    </a:lnTo>
                    <a:lnTo>
                      <a:pt x="2214" y="1107"/>
                    </a:lnTo>
                    <a:lnTo>
                      <a:pt x="2214" y="886"/>
                    </a:lnTo>
                    <a:lnTo>
                      <a:pt x="2140" y="664"/>
                    </a:lnTo>
                    <a:lnTo>
                      <a:pt x="1919" y="369"/>
                    </a:lnTo>
                    <a:lnTo>
                      <a:pt x="1550" y="74"/>
                    </a:lnTo>
                    <a:lnTo>
                      <a:pt x="13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48"/>
              <p:cNvSpPr/>
              <p:nvPr/>
            </p:nvSpPr>
            <p:spPr>
              <a:xfrm>
                <a:off x="4254375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4" y="295"/>
                    </a:moveTo>
                    <a:lnTo>
                      <a:pt x="1623" y="369"/>
                    </a:lnTo>
                    <a:lnTo>
                      <a:pt x="1992" y="590"/>
                    </a:lnTo>
                    <a:lnTo>
                      <a:pt x="2139" y="885"/>
                    </a:lnTo>
                    <a:lnTo>
                      <a:pt x="2213" y="1254"/>
                    </a:lnTo>
                    <a:lnTo>
                      <a:pt x="2139" y="1623"/>
                    </a:lnTo>
                    <a:lnTo>
                      <a:pt x="1992" y="1992"/>
                    </a:lnTo>
                    <a:lnTo>
                      <a:pt x="1623" y="2139"/>
                    </a:lnTo>
                    <a:lnTo>
                      <a:pt x="1254" y="2213"/>
                    </a:lnTo>
                    <a:lnTo>
                      <a:pt x="886" y="2139"/>
                    </a:lnTo>
                    <a:lnTo>
                      <a:pt x="590" y="1992"/>
                    </a:lnTo>
                    <a:lnTo>
                      <a:pt x="369" y="1623"/>
                    </a:lnTo>
                    <a:lnTo>
                      <a:pt x="295" y="1254"/>
                    </a:lnTo>
                    <a:lnTo>
                      <a:pt x="369" y="885"/>
                    </a:lnTo>
                    <a:lnTo>
                      <a:pt x="590" y="590"/>
                    </a:lnTo>
                    <a:lnTo>
                      <a:pt x="886" y="369"/>
                    </a:lnTo>
                    <a:lnTo>
                      <a:pt x="1254" y="295"/>
                    </a:lnTo>
                    <a:close/>
                    <a:moveTo>
                      <a:pt x="1033" y="0"/>
                    </a:moveTo>
                    <a:lnTo>
                      <a:pt x="812" y="74"/>
                    </a:lnTo>
                    <a:lnTo>
                      <a:pt x="590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0" y="1033"/>
                    </a:lnTo>
                    <a:lnTo>
                      <a:pt x="0" y="1254"/>
                    </a:lnTo>
                    <a:lnTo>
                      <a:pt x="0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90" y="2287"/>
                    </a:lnTo>
                    <a:lnTo>
                      <a:pt x="812" y="2434"/>
                    </a:lnTo>
                    <a:lnTo>
                      <a:pt x="1033" y="2508"/>
                    </a:lnTo>
                    <a:lnTo>
                      <a:pt x="1549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39" y="2139"/>
                    </a:lnTo>
                    <a:lnTo>
                      <a:pt x="2287" y="1992"/>
                    </a:lnTo>
                    <a:lnTo>
                      <a:pt x="2434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4" y="811"/>
                    </a:lnTo>
                    <a:lnTo>
                      <a:pt x="2287" y="590"/>
                    </a:lnTo>
                    <a:lnTo>
                      <a:pt x="2139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48"/>
              <p:cNvSpPr/>
              <p:nvPr/>
            </p:nvSpPr>
            <p:spPr>
              <a:xfrm>
                <a:off x="4272800" y="1259675"/>
                <a:ext cx="25850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34" extrusionOk="0">
                    <a:moveTo>
                      <a:pt x="517" y="1"/>
                    </a:moveTo>
                    <a:lnTo>
                      <a:pt x="296" y="74"/>
                    </a:lnTo>
                    <a:lnTo>
                      <a:pt x="149" y="148"/>
                    </a:lnTo>
                    <a:lnTo>
                      <a:pt x="75" y="296"/>
                    </a:lnTo>
                    <a:lnTo>
                      <a:pt x="1" y="517"/>
                    </a:lnTo>
                    <a:lnTo>
                      <a:pt x="75" y="738"/>
                    </a:lnTo>
                    <a:lnTo>
                      <a:pt x="149" y="886"/>
                    </a:lnTo>
                    <a:lnTo>
                      <a:pt x="296" y="1033"/>
                    </a:lnTo>
                    <a:lnTo>
                      <a:pt x="739" y="1033"/>
                    </a:lnTo>
                    <a:lnTo>
                      <a:pt x="886" y="886"/>
                    </a:lnTo>
                    <a:lnTo>
                      <a:pt x="1034" y="738"/>
                    </a:lnTo>
                    <a:lnTo>
                      <a:pt x="1034" y="517"/>
                    </a:lnTo>
                    <a:lnTo>
                      <a:pt x="1034" y="296"/>
                    </a:lnTo>
                    <a:lnTo>
                      <a:pt x="886" y="148"/>
                    </a:lnTo>
                    <a:lnTo>
                      <a:pt x="739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48"/>
              <p:cNvSpPr/>
              <p:nvPr/>
            </p:nvSpPr>
            <p:spPr>
              <a:xfrm>
                <a:off x="4269125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59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59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443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443" y="443"/>
                    </a:lnTo>
                    <a:lnTo>
                      <a:pt x="517" y="295"/>
                    </a:lnTo>
                    <a:close/>
                    <a:moveTo>
                      <a:pt x="664" y="0"/>
                    </a:moveTo>
                    <a:lnTo>
                      <a:pt x="443" y="74"/>
                    </a:lnTo>
                    <a:lnTo>
                      <a:pt x="222" y="221"/>
                    </a:lnTo>
                    <a:lnTo>
                      <a:pt x="74" y="443"/>
                    </a:lnTo>
                    <a:lnTo>
                      <a:pt x="0" y="664"/>
                    </a:lnTo>
                    <a:lnTo>
                      <a:pt x="74" y="959"/>
                    </a:lnTo>
                    <a:lnTo>
                      <a:pt x="222" y="1180"/>
                    </a:lnTo>
                    <a:lnTo>
                      <a:pt x="443" y="1328"/>
                    </a:lnTo>
                    <a:lnTo>
                      <a:pt x="959" y="1328"/>
                    </a:lnTo>
                    <a:lnTo>
                      <a:pt x="1181" y="1180"/>
                    </a:lnTo>
                    <a:lnTo>
                      <a:pt x="1328" y="959"/>
                    </a:lnTo>
                    <a:lnTo>
                      <a:pt x="1328" y="664"/>
                    </a:lnTo>
                    <a:lnTo>
                      <a:pt x="1328" y="443"/>
                    </a:lnTo>
                    <a:lnTo>
                      <a:pt x="1181" y="221"/>
                    </a:lnTo>
                    <a:lnTo>
                      <a:pt x="959" y="74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48"/>
              <p:cNvSpPr/>
              <p:nvPr/>
            </p:nvSpPr>
            <p:spPr>
              <a:xfrm>
                <a:off x="4112375" y="673300"/>
                <a:ext cx="64575" cy="43150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17260" extrusionOk="0">
                    <a:moveTo>
                      <a:pt x="1" y="0"/>
                    </a:moveTo>
                    <a:lnTo>
                      <a:pt x="1" y="17260"/>
                    </a:lnTo>
                    <a:lnTo>
                      <a:pt x="2583" y="17260"/>
                    </a:lnTo>
                    <a:lnTo>
                      <a:pt x="258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48"/>
              <p:cNvSpPr/>
              <p:nvPr/>
            </p:nvSpPr>
            <p:spPr>
              <a:xfrm>
                <a:off x="4108700" y="669600"/>
                <a:ext cx="71950" cy="438900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17556" extrusionOk="0">
                    <a:moveTo>
                      <a:pt x="2582" y="296"/>
                    </a:moveTo>
                    <a:lnTo>
                      <a:pt x="2582" y="17260"/>
                    </a:lnTo>
                    <a:lnTo>
                      <a:pt x="295" y="17260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7408"/>
                    </a:lnTo>
                    <a:lnTo>
                      <a:pt x="0" y="17555"/>
                    </a:lnTo>
                    <a:lnTo>
                      <a:pt x="2730" y="17555"/>
                    </a:lnTo>
                    <a:lnTo>
                      <a:pt x="2877" y="17482"/>
                    </a:lnTo>
                    <a:lnTo>
                      <a:pt x="2877" y="17408"/>
                    </a:lnTo>
                    <a:lnTo>
                      <a:pt x="2877" y="148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48"/>
              <p:cNvSpPr/>
              <p:nvPr/>
            </p:nvSpPr>
            <p:spPr>
              <a:xfrm>
                <a:off x="4069975" y="887200"/>
                <a:ext cx="149375" cy="370650"/>
              </a:xfrm>
              <a:custGeom>
                <a:avLst/>
                <a:gdLst/>
                <a:ahLst/>
                <a:cxnLst/>
                <a:rect l="l" t="t" r="r" b="b"/>
                <a:pathLst>
                  <a:path w="5975" h="14826" extrusionOk="0">
                    <a:moveTo>
                      <a:pt x="1" y="0"/>
                    </a:moveTo>
                    <a:lnTo>
                      <a:pt x="1" y="11802"/>
                    </a:lnTo>
                    <a:lnTo>
                      <a:pt x="74" y="12392"/>
                    </a:lnTo>
                    <a:lnTo>
                      <a:pt x="222" y="12982"/>
                    </a:lnTo>
                    <a:lnTo>
                      <a:pt x="517" y="13498"/>
                    </a:lnTo>
                    <a:lnTo>
                      <a:pt x="886" y="13941"/>
                    </a:lnTo>
                    <a:lnTo>
                      <a:pt x="1328" y="14310"/>
                    </a:lnTo>
                    <a:lnTo>
                      <a:pt x="1844" y="14531"/>
                    </a:lnTo>
                    <a:lnTo>
                      <a:pt x="2361" y="14752"/>
                    </a:lnTo>
                    <a:lnTo>
                      <a:pt x="2951" y="14826"/>
                    </a:lnTo>
                    <a:lnTo>
                      <a:pt x="3025" y="14826"/>
                    </a:lnTo>
                    <a:lnTo>
                      <a:pt x="3615" y="14752"/>
                    </a:lnTo>
                    <a:lnTo>
                      <a:pt x="4131" y="14531"/>
                    </a:lnTo>
                    <a:lnTo>
                      <a:pt x="4647" y="14310"/>
                    </a:lnTo>
                    <a:lnTo>
                      <a:pt x="5090" y="13941"/>
                    </a:lnTo>
                    <a:lnTo>
                      <a:pt x="5459" y="13498"/>
                    </a:lnTo>
                    <a:lnTo>
                      <a:pt x="5754" y="12982"/>
                    </a:lnTo>
                    <a:lnTo>
                      <a:pt x="5901" y="12392"/>
                    </a:lnTo>
                    <a:lnTo>
                      <a:pt x="5975" y="11802"/>
                    </a:lnTo>
                    <a:lnTo>
                      <a:pt x="597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48"/>
              <p:cNvSpPr/>
              <p:nvPr/>
            </p:nvSpPr>
            <p:spPr>
              <a:xfrm>
                <a:off x="4066275" y="883500"/>
                <a:ext cx="156775" cy="3780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15122" extrusionOk="0">
                    <a:moveTo>
                      <a:pt x="5975" y="296"/>
                    </a:moveTo>
                    <a:lnTo>
                      <a:pt x="5975" y="11950"/>
                    </a:lnTo>
                    <a:lnTo>
                      <a:pt x="5975" y="12171"/>
                    </a:lnTo>
                    <a:lnTo>
                      <a:pt x="5902" y="12687"/>
                    </a:lnTo>
                    <a:lnTo>
                      <a:pt x="5680" y="13277"/>
                    </a:lnTo>
                    <a:lnTo>
                      <a:pt x="5459" y="13720"/>
                    </a:lnTo>
                    <a:lnTo>
                      <a:pt x="5090" y="14163"/>
                    </a:lnTo>
                    <a:lnTo>
                      <a:pt x="4648" y="14458"/>
                    </a:lnTo>
                    <a:lnTo>
                      <a:pt x="4131" y="14679"/>
                    </a:lnTo>
                    <a:lnTo>
                      <a:pt x="3615" y="14826"/>
                    </a:lnTo>
                    <a:lnTo>
                      <a:pt x="3025" y="14900"/>
                    </a:lnTo>
                    <a:lnTo>
                      <a:pt x="2435" y="14826"/>
                    </a:lnTo>
                    <a:lnTo>
                      <a:pt x="1919" y="14605"/>
                    </a:lnTo>
                    <a:lnTo>
                      <a:pt x="1476" y="14384"/>
                    </a:lnTo>
                    <a:lnTo>
                      <a:pt x="1034" y="14015"/>
                    </a:lnTo>
                    <a:lnTo>
                      <a:pt x="739" y="13572"/>
                    </a:lnTo>
                    <a:lnTo>
                      <a:pt x="444" y="13056"/>
                    </a:lnTo>
                    <a:lnTo>
                      <a:pt x="296" y="12540"/>
                    </a:lnTo>
                    <a:lnTo>
                      <a:pt x="296" y="11950"/>
                    </a:lnTo>
                    <a:lnTo>
                      <a:pt x="296" y="296"/>
                    </a:lnTo>
                    <a:close/>
                    <a:moveTo>
                      <a:pt x="149" y="1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11950"/>
                    </a:lnTo>
                    <a:lnTo>
                      <a:pt x="75" y="12614"/>
                    </a:lnTo>
                    <a:lnTo>
                      <a:pt x="222" y="13204"/>
                    </a:lnTo>
                    <a:lnTo>
                      <a:pt x="517" y="13720"/>
                    </a:lnTo>
                    <a:lnTo>
                      <a:pt x="886" y="14163"/>
                    </a:lnTo>
                    <a:lnTo>
                      <a:pt x="1402" y="14531"/>
                    </a:lnTo>
                    <a:lnTo>
                      <a:pt x="1919" y="14826"/>
                    </a:lnTo>
                    <a:lnTo>
                      <a:pt x="2509" y="15048"/>
                    </a:lnTo>
                    <a:lnTo>
                      <a:pt x="3099" y="15121"/>
                    </a:lnTo>
                    <a:lnTo>
                      <a:pt x="3763" y="15048"/>
                    </a:lnTo>
                    <a:lnTo>
                      <a:pt x="4353" y="14826"/>
                    </a:lnTo>
                    <a:lnTo>
                      <a:pt x="4869" y="14531"/>
                    </a:lnTo>
                    <a:lnTo>
                      <a:pt x="5312" y="14163"/>
                    </a:lnTo>
                    <a:lnTo>
                      <a:pt x="5754" y="13720"/>
                    </a:lnTo>
                    <a:lnTo>
                      <a:pt x="6049" y="13204"/>
                    </a:lnTo>
                    <a:lnTo>
                      <a:pt x="6197" y="12614"/>
                    </a:lnTo>
                    <a:lnTo>
                      <a:pt x="6271" y="11950"/>
                    </a:lnTo>
                    <a:lnTo>
                      <a:pt x="6271" y="148"/>
                    </a:lnTo>
                    <a:lnTo>
                      <a:pt x="6197" y="74"/>
                    </a:lnTo>
                    <a:lnTo>
                      <a:pt x="61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48"/>
              <p:cNvSpPr/>
              <p:nvPr/>
            </p:nvSpPr>
            <p:spPr>
              <a:xfrm>
                <a:off x="4053375" y="876125"/>
                <a:ext cx="182575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7303" h="1845" extrusionOk="0">
                    <a:moveTo>
                      <a:pt x="1" y="1"/>
                    </a:moveTo>
                    <a:lnTo>
                      <a:pt x="1" y="1845"/>
                    </a:lnTo>
                    <a:lnTo>
                      <a:pt x="7303" y="1845"/>
                    </a:lnTo>
                    <a:lnTo>
                      <a:pt x="73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48"/>
              <p:cNvSpPr/>
              <p:nvPr/>
            </p:nvSpPr>
            <p:spPr>
              <a:xfrm>
                <a:off x="4049700" y="872450"/>
                <a:ext cx="18995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2140" extrusionOk="0">
                    <a:moveTo>
                      <a:pt x="7302" y="295"/>
                    </a:moveTo>
                    <a:lnTo>
                      <a:pt x="7302" y="1844"/>
                    </a:lnTo>
                    <a:lnTo>
                      <a:pt x="295" y="184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1992"/>
                    </a:lnTo>
                    <a:lnTo>
                      <a:pt x="74" y="2065"/>
                    </a:lnTo>
                    <a:lnTo>
                      <a:pt x="148" y="2139"/>
                    </a:lnTo>
                    <a:lnTo>
                      <a:pt x="7450" y="2139"/>
                    </a:lnTo>
                    <a:lnTo>
                      <a:pt x="7524" y="2065"/>
                    </a:lnTo>
                    <a:lnTo>
                      <a:pt x="7597" y="1992"/>
                    </a:lnTo>
                    <a:lnTo>
                      <a:pt x="7597" y="148"/>
                    </a:lnTo>
                    <a:lnTo>
                      <a:pt x="7524" y="74"/>
                    </a:lnTo>
                    <a:lnTo>
                      <a:pt x="74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48"/>
              <p:cNvSpPr/>
              <p:nvPr/>
            </p:nvSpPr>
            <p:spPr>
              <a:xfrm>
                <a:off x="4084725" y="1123225"/>
                <a:ext cx="118050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4722" extrusionOk="0">
                    <a:moveTo>
                      <a:pt x="2361" y="0"/>
                    </a:moveTo>
                    <a:lnTo>
                      <a:pt x="1918" y="74"/>
                    </a:lnTo>
                    <a:lnTo>
                      <a:pt x="1476" y="222"/>
                    </a:lnTo>
                    <a:lnTo>
                      <a:pt x="1033" y="443"/>
                    </a:lnTo>
                    <a:lnTo>
                      <a:pt x="738" y="664"/>
                    </a:lnTo>
                    <a:lnTo>
                      <a:pt x="443" y="1033"/>
                    </a:lnTo>
                    <a:lnTo>
                      <a:pt x="222" y="1476"/>
                    </a:lnTo>
                    <a:lnTo>
                      <a:pt x="74" y="1918"/>
                    </a:lnTo>
                    <a:lnTo>
                      <a:pt x="1" y="2361"/>
                    </a:lnTo>
                    <a:lnTo>
                      <a:pt x="74" y="2877"/>
                    </a:lnTo>
                    <a:lnTo>
                      <a:pt x="222" y="3320"/>
                    </a:lnTo>
                    <a:lnTo>
                      <a:pt x="443" y="3688"/>
                    </a:lnTo>
                    <a:lnTo>
                      <a:pt x="738" y="4057"/>
                    </a:lnTo>
                    <a:lnTo>
                      <a:pt x="1033" y="4352"/>
                    </a:lnTo>
                    <a:lnTo>
                      <a:pt x="1476" y="4574"/>
                    </a:lnTo>
                    <a:lnTo>
                      <a:pt x="1918" y="4721"/>
                    </a:lnTo>
                    <a:lnTo>
                      <a:pt x="2877" y="4721"/>
                    </a:lnTo>
                    <a:lnTo>
                      <a:pt x="3320" y="4574"/>
                    </a:lnTo>
                    <a:lnTo>
                      <a:pt x="3689" y="4352"/>
                    </a:lnTo>
                    <a:lnTo>
                      <a:pt x="4057" y="4057"/>
                    </a:lnTo>
                    <a:lnTo>
                      <a:pt x="4352" y="3688"/>
                    </a:lnTo>
                    <a:lnTo>
                      <a:pt x="4574" y="3320"/>
                    </a:lnTo>
                    <a:lnTo>
                      <a:pt x="4721" y="2877"/>
                    </a:lnTo>
                    <a:lnTo>
                      <a:pt x="4721" y="2361"/>
                    </a:lnTo>
                    <a:lnTo>
                      <a:pt x="4721" y="1918"/>
                    </a:lnTo>
                    <a:lnTo>
                      <a:pt x="4574" y="1476"/>
                    </a:lnTo>
                    <a:lnTo>
                      <a:pt x="4352" y="1033"/>
                    </a:lnTo>
                    <a:lnTo>
                      <a:pt x="4057" y="664"/>
                    </a:lnTo>
                    <a:lnTo>
                      <a:pt x="3689" y="443"/>
                    </a:lnTo>
                    <a:lnTo>
                      <a:pt x="3320" y="222"/>
                    </a:lnTo>
                    <a:lnTo>
                      <a:pt x="2877" y="74"/>
                    </a:lnTo>
                    <a:lnTo>
                      <a:pt x="2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48"/>
              <p:cNvSpPr/>
              <p:nvPr/>
            </p:nvSpPr>
            <p:spPr>
              <a:xfrm>
                <a:off x="4081050" y="1119525"/>
                <a:ext cx="125400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5017" extrusionOk="0">
                    <a:moveTo>
                      <a:pt x="2582" y="296"/>
                    </a:moveTo>
                    <a:lnTo>
                      <a:pt x="3024" y="370"/>
                    </a:lnTo>
                    <a:lnTo>
                      <a:pt x="3393" y="443"/>
                    </a:lnTo>
                    <a:lnTo>
                      <a:pt x="3762" y="665"/>
                    </a:lnTo>
                    <a:lnTo>
                      <a:pt x="4131" y="960"/>
                    </a:lnTo>
                    <a:lnTo>
                      <a:pt x="4352" y="1255"/>
                    </a:lnTo>
                    <a:lnTo>
                      <a:pt x="4573" y="1697"/>
                    </a:lnTo>
                    <a:lnTo>
                      <a:pt x="4721" y="2066"/>
                    </a:lnTo>
                    <a:lnTo>
                      <a:pt x="4721" y="2509"/>
                    </a:lnTo>
                    <a:lnTo>
                      <a:pt x="4721" y="2951"/>
                    </a:lnTo>
                    <a:lnTo>
                      <a:pt x="4573" y="3394"/>
                    </a:lnTo>
                    <a:lnTo>
                      <a:pt x="4352" y="3763"/>
                    </a:lnTo>
                    <a:lnTo>
                      <a:pt x="4131" y="4131"/>
                    </a:lnTo>
                    <a:lnTo>
                      <a:pt x="3762" y="4353"/>
                    </a:lnTo>
                    <a:lnTo>
                      <a:pt x="3393" y="4574"/>
                    </a:lnTo>
                    <a:lnTo>
                      <a:pt x="2950" y="4722"/>
                    </a:lnTo>
                    <a:lnTo>
                      <a:pt x="2065" y="4722"/>
                    </a:lnTo>
                    <a:lnTo>
                      <a:pt x="1697" y="4574"/>
                    </a:lnTo>
                    <a:lnTo>
                      <a:pt x="1328" y="4353"/>
                    </a:lnTo>
                    <a:lnTo>
                      <a:pt x="959" y="4131"/>
                    </a:lnTo>
                    <a:lnTo>
                      <a:pt x="664" y="3763"/>
                    </a:lnTo>
                    <a:lnTo>
                      <a:pt x="516" y="3394"/>
                    </a:lnTo>
                    <a:lnTo>
                      <a:pt x="369" y="2951"/>
                    </a:lnTo>
                    <a:lnTo>
                      <a:pt x="295" y="2509"/>
                    </a:lnTo>
                    <a:lnTo>
                      <a:pt x="369" y="2066"/>
                    </a:lnTo>
                    <a:lnTo>
                      <a:pt x="516" y="1697"/>
                    </a:lnTo>
                    <a:lnTo>
                      <a:pt x="664" y="1329"/>
                    </a:lnTo>
                    <a:lnTo>
                      <a:pt x="959" y="960"/>
                    </a:lnTo>
                    <a:lnTo>
                      <a:pt x="1328" y="665"/>
                    </a:lnTo>
                    <a:lnTo>
                      <a:pt x="1697" y="517"/>
                    </a:lnTo>
                    <a:lnTo>
                      <a:pt x="2065" y="370"/>
                    </a:lnTo>
                    <a:lnTo>
                      <a:pt x="2508" y="296"/>
                    </a:lnTo>
                    <a:close/>
                    <a:moveTo>
                      <a:pt x="2508" y="1"/>
                    </a:moveTo>
                    <a:lnTo>
                      <a:pt x="1992" y="75"/>
                    </a:lnTo>
                    <a:lnTo>
                      <a:pt x="1549" y="222"/>
                    </a:lnTo>
                    <a:lnTo>
                      <a:pt x="1106" y="443"/>
                    </a:lnTo>
                    <a:lnTo>
                      <a:pt x="738" y="739"/>
                    </a:lnTo>
                    <a:lnTo>
                      <a:pt x="443" y="1107"/>
                    </a:lnTo>
                    <a:lnTo>
                      <a:pt x="221" y="1550"/>
                    </a:lnTo>
                    <a:lnTo>
                      <a:pt x="74" y="1992"/>
                    </a:lnTo>
                    <a:lnTo>
                      <a:pt x="0" y="2509"/>
                    </a:lnTo>
                    <a:lnTo>
                      <a:pt x="74" y="3025"/>
                    </a:lnTo>
                    <a:lnTo>
                      <a:pt x="221" y="3468"/>
                    </a:lnTo>
                    <a:lnTo>
                      <a:pt x="443" y="3910"/>
                    </a:lnTo>
                    <a:lnTo>
                      <a:pt x="738" y="4279"/>
                    </a:lnTo>
                    <a:lnTo>
                      <a:pt x="1106" y="4574"/>
                    </a:lnTo>
                    <a:lnTo>
                      <a:pt x="1549" y="4869"/>
                    </a:lnTo>
                    <a:lnTo>
                      <a:pt x="1992" y="5017"/>
                    </a:lnTo>
                    <a:lnTo>
                      <a:pt x="3024" y="5017"/>
                    </a:lnTo>
                    <a:lnTo>
                      <a:pt x="3540" y="4869"/>
                    </a:lnTo>
                    <a:lnTo>
                      <a:pt x="3909" y="4574"/>
                    </a:lnTo>
                    <a:lnTo>
                      <a:pt x="4278" y="4279"/>
                    </a:lnTo>
                    <a:lnTo>
                      <a:pt x="4647" y="3910"/>
                    </a:lnTo>
                    <a:lnTo>
                      <a:pt x="4868" y="3468"/>
                    </a:lnTo>
                    <a:lnTo>
                      <a:pt x="5016" y="3025"/>
                    </a:lnTo>
                    <a:lnTo>
                      <a:pt x="5016" y="2509"/>
                    </a:lnTo>
                    <a:lnTo>
                      <a:pt x="5016" y="1992"/>
                    </a:lnTo>
                    <a:lnTo>
                      <a:pt x="4868" y="1550"/>
                    </a:lnTo>
                    <a:lnTo>
                      <a:pt x="4647" y="1107"/>
                    </a:lnTo>
                    <a:lnTo>
                      <a:pt x="4278" y="739"/>
                    </a:lnTo>
                    <a:lnTo>
                      <a:pt x="3909" y="443"/>
                    </a:lnTo>
                    <a:lnTo>
                      <a:pt x="3540" y="222"/>
                    </a:lnTo>
                    <a:lnTo>
                      <a:pt x="3024" y="75"/>
                    </a:lnTo>
                    <a:lnTo>
                      <a:pt x="250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48"/>
              <p:cNvSpPr/>
              <p:nvPr/>
            </p:nvSpPr>
            <p:spPr>
              <a:xfrm>
                <a:off x="4116075" y="1154575"/>
                <a:ext cx="5717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14" extrusionOk="0">
                    <a:moveTo>
                      <a:pt x="886" y="0"/>
                    </a:moveTo>
                    <a:lnTo>
                      <a:pt x="664" y="74"/>
                    </a:lnTo>
                    <a:lnTo>
                      <a:pt x="369" y="295"/>
                    </a:lnTo>
                    <a:lnTo>
                      <a:pt x="74" y="664"/>
                    </a:lnTo>
                    <a:lnTo>
                      <a:pt x="0" y="885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369" y="1918"/>
                    </a:lnTo>
                    <a:lnTo>
                      <a:pt x="664" y="2139"/>
                    </a:lnTo>
                    <a:lnTo>
                      <a:pt x="886" y="2213"/>
                    </a:lnTo>
                    <a:lnTo>
                      <a:pt x="1328" y="2213"/>
                    </a:lnTo>
                    <a:lnTo>
                      <a:pt x="1549" y="2139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87" y="1107"/>
                    </a:lnTo>
                    <a:lnTo>
                      <a:pt x="2213" y="885"/>
                    </a:lnTo>
                    <a:lnTo>
                      <a:pt x="2139" y="664"/>
                    </a:lnTo>
                    <a:lnTo>
                      <a:pt x="1918" y="295"/>
                    </a:lnTo>
                    <a:lnTo>
                      <a:pt x="1549" y="74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48"/>
              <p:cNvSpPr/>
              <p:nvPr/>
            </p:nvSpPr>
            <p:spPr>
              <a:xfrm>
                <a:off x="4112375" y="1150875"/>
                <a:ext cx="6457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509" extrusionOk="0">
                    <a:moveTo>
                      <a:pt x="1255" y="296"/>
                    </a:moveTo>
                    <a:lnTo>
                      <a:pt x="1624" y="370"/>
                    </a:lnTo>
                    <a:lnTo>
                      <a:pt x="1992" y="591"/>
                    </a:lnTo>
                    <a:lnTo>
                      <a:pt x="2214" y="886"/>
                    </a:lnTo>
                    <a:lnTo>
                      <a:pt x="2287" y="1255"/>
                    </a:lnTo>
                    <a:lnTo>
                      <a:pt x="2214" y="1624"/>
                    </a:lnTo>
                    <a:lnTo>
                      <a:pt x="1992" y="1992"/>
                    </a:lnTo>
                    <a:lnTo>
                      <a:pt x="1624" y="2140"/>
                    </a:lnTo>
                    <a:lnTo>
                      <a:pt x="1255" y="2214"/>
                    </a:lnTo>
                    <a:lnTo>
                      <a:pt x="886" y="2140"/>
                    </a:lnTo>
                    <a:lnTo>
                      <a:pt x="591" y="1992"/>
                    </a:lnTo>
                    <a:lnTo>
                      <a:pt x="370" y="1624"/>
                    </a:lnTo>
                    <a:lnTo>
                      <a:pt x="296" y="1255"/>
                    </a:lnTo>
                    <a:lnTo>
                      <a:pt x="370" y="886"/>
                    </a:lnTo>
                    <a:lnTo>
                      <a:pt x="591" y="591"/>
                    </a:lnTo>
                    <a:lnTo>
                      <a:pt x="886" y="370"/>
                    </a:lnTo>
                    <a:lnTo>
                      <a:pt x="1255" y="296"/>
                    </a:lnTo>
                    <a:close/>
                    <a:moveTo>
                      <a:pt x="1034" y="1"/>
                    </a:moveTo>
                    <a:lnTo>
                      <a:pt x="812" y="75"/>
                    </a:lnTo>
                    <a:lnTo>
                      <a:pt x="591" y="222"/>
                    </a:lnTo>
                    <a:lnTo>
                      <a:pt x="370" y="370"/>
                    </a:lnTo>
                    <a:lnTo>
                      <a:pt x="222" y="591"/>
                    </a:lnTo>
                    <a:lnTo>
                      <a:pt x="148" y="738"/>
                    </a:lnTo>
                    <a:lnTo>
                      <a:pt x="75" y="1033"/>
                    </a:lnTo>
                    <a:lnTo>
                      <a:pt x="1" y="1255"/>
                    </a:lnTo>
                    <a:lnTo>
                      <a:pt x="75" y="1550"/>
                    </a:lnTo>
                    <a:lnTo>
                      <a:pt x="148" y="1771"/>
                    </a:lnTo>
                    <a:lnTo>
                      <a:pt x="222" y="1992"/>
                    </a:lnTo>
                    <a:lnTo>
                      <a:pt x="370" y="2140"/>
                    </a:lnTo>
                    <a:lnTo>
                      <a:pt x="591" y="2287"/>
                    </a:lnTo>
                    <a:lnTo>
                      <a:pt x="812" y="2435"/>
                    </a:lnTo>
                    <a:lnTo>
                      <a:pt x="1034" y="2509"/>
                    </a:lnTo>
                    <a:lnTo>
                      <a:pt x="1550" y="2509"/>
                    </a:lnTo>
                    <a:lnTo>
                      <a:pt x="1771" y="2435"/>
                    </a:lnTo>
                    <a:lnTo>
                      <a:pt x="1992" y="2287"/>
                    </a:lnTo>
                    <a:lnTo>
                      <a:pt x="2214" y="2140"/>
                    </a:lnTo>
                    <a:lnTo>
                      <a:pt x="2361" y="1992"/>
                    </a:lnTo>
                    <a:lnTo>
                      <a:pt x="2435" y="1771"/>
                    </a:lnTo>
                    <a:lnTo>
                      <a:pt x="2509" y="1550"/>
                    </a:lnTo>
                    <a:lnTo>
                      <a:pt x="2583" y="1255"/>
                    </a:lnTo>
                    <a:lnTo>
                      <a:pt x="2509" y="1033"/>
                    </a:lnTo>
                    <a:lnTo>
                      <a:pt x="2435" y="738"/>
                    </a:lnTo>
                    <a:lnTo>
                      <a:pt x="2361" y="591"/>
                    </a:lnTo>
                    <a:lnTo>
                      <a:pt x="2214" y="370"/>
                    </a:lnTo>
                    <a:lnTo>
                      <a:pt x="1992" y="222"/>
                    </a:lnTo>
                    <a:lnTo>
                      <a:pt x="1771" y="75"/>
                    </a:lnTo>
                    <a:lnTo>
                      <a:pt x="155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48"/>
              <p:cNvSpPr/>
              <p:nvPr/>
            </p:nvSpPr>
            <p:spPr>
              <a:xfrm>
                <a:off x="4082875" y="957275"/>
                <a:ext cx="33225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5385" extrusionOk="0">
                    <a:moveTo>
                      <a:pt x="1" y="0"/>
                    </a:moveTo>
                    <a:lnTo>
                      <a:pt x="1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48"/>
              <p:cNvSpPr/>
              <p:nvPr/>
            </p:nvSpPr>
            <p:spPr>
              <a:xfrm>
                <a:off x="4079200" y="953575"/>
                <a:ext cx="40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3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5" y="5385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5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48"/>
              <p:cNvSpPr/>
              <p:nvPr/>
            </p:nvSpPr>
            <p:spPr>
              <a:xfrm>
                <a:off x="417325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48"/>
              <p:cNvSpPr/>
              <p:nvPr/>
            </p:nvSpPr>
            <p:spPr>
              <a:xfrm>
                <a:off x="416955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48"/>
              <p:cNvSpPr/>
              <p:nvPr/>
            </p:nvSpPr>
            <p:spPr>
              <a:xfrm>
                <a:off x="3492800" y="1381375"/>
                <a:ext cx="223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892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8926" y="7524"/>
                    </a:lnTo>
                    <a:lnTo>
                      <a:pt x="89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48"/>
              <p:cNvSpPr/>
              <p:nvPr/>
            </p:nvSpPr>
            <p:spPr>
              <a:xfrm>
                <a:off x="3489125" y="1377700"/>
                <a:ext cx="23052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9221" h="7819" extrusionOk="0">
                    <a:moveTo>
                      <a:pt x="8925" y="295"/>
                    </a:moveTo>
                    <a:lnTo>
                      <a:pt x="892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9073" y="7819"/>
                    </a:lnTo>
                    <a:lnTo>
                      <a:pt x="9220" y="7745"/>
                    </a:lnTo>
                    <a:lnTo>
                      <a:pt x="9220" y="7671"/>
                    </a:lnTo>
                    <a:lnTo>
                      <a:pt x="9220" y="148"/>
                    </a:lnTo>
                    <a:lnTo>
                      <a:pt x="9220" y="74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48"/>
              <p:cNvSpPr/>
              <p:nvPr/>
            </p:nvSpPr>
            <p:spPr>
              <a:xfrm>
                <a:off x="3588700" y="1381375"/>
                <a:ext cx="16230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6492" h="7525" extrusionOk="0">
                    <a:moveTo>
                      <a:pt x="0" y="1"/>
                    </a:moveTo>
                    <a:lnTo>
                      <a:pt x="0" y="7524"/>
                    </a:lnTo>
                    <a:lnTo>
                      <a:pt x="6491" y="7524"/>
                    </a:lnTo>
                    <a:lnTo>
                      <a:pt x="64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48"/>
              <p:cNvSpPr/>
              <p:nvPr/>
            </p:nvSpPr>
            <p:spPr>
              <a:xfrm>
                <a:off x="3585000" y="1377700"/>
                <a:ext cx="1696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7819" extrusionOk="0">
                    <a:moveTo>
                      <a:pt x="6492" y="295"/>
                    </a:moveTo>
                    <a:lnTo>
                      <a:pt x="6492" y="7524"/>
                    </a:lnTo>
                    <a:lnTo>
                      <a:pt x="296" y="7524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7671"/>
                    </a:lnTo>
                    <a:lnTo>
                      <a:pt x="1" y="7745"/>
                    </a:lnTo>
                    <a:lnTo>
                      <a:pt x="148" y="7819"/>
                    </a:lnTo>
                    <a:lnTo>
                      <a:pt x="6639" y="7819"/>
                    </a:lnTo>
                    <a:lnTo>
                      <a:pt x="6713" y="7745"/>
                    </a:lnTo>
                    <a:lnTo>
                      <a:pt x="6787" y="7671"/>
                    </a:lnTo>
                    <a:lnTo>
                      <a:pt x="6787" y="148"/>
                    </a:lnTo>
                    <a:lnTo>
                      <a:pt x="6713" y="74"/>
                    </a:lnTo>
                    <a:lnTo>
                      <a:pt x="663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48"/>
              <p:cNvSpPr/>
              <p:nvPr/>
            </p:nvSpPr>
            <p:spPr>
              <a:xfrm>
                <a:off x="3601600" y="315550"/>
                <a:ext cx="40600" cy="43337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7335" extrusionOk="0">
                    <a:moveTo>
                      <a:pt x="75" y="1"/>
                    </a:moveTo>
                    <a:lnTo>
                      <a:pt x="1" y="148"/>
                    </a:lnTo>
                    <a:lnTo>
                      <a:pt x="1" y="17187"/>
                    </a:lnTo>
                    <a:lnTo>
                      <a:pt x="75" y="17261"/>
                    </a:lnTo>
                    <a:lnTo>
                      <a:pt x="148" y="17334"/>
                    </a:lnTo>
                    <a:lnTo>
                      <a:pt x="1550" y="17334"/>
                    </a:lnTo>
                    <a:lnTo>
                      <a:pt x="1623" y="17261"/>
                    </a:lnTo>
                    <a:lnTo>
                      <a:pt x="1623" y="17187"/>
                    </a:lnTo>
                    <a:lnTo>
                      <a:pt x="1623" y="222"/>
                    </a:lnTo>
                    <a:lnTo>
                      <a:pt x="1623" y="75"/>
                    </a:lnTo>
                    <a:lnTo>
                      <a:pt x="1402" y="75"/>
                    </a:lnTo>
                    <a:lnTo>
                      <a:pt x="1328" y="222"/>
                    </a:lnTo>
                    <a:lnTo>
                      <a:pt x="1328" y="17039"/>
                    </a:lnTo>
                    <a:lnTo>
                      <a:pt x="296" y="17039"/>
                    </a:lnTo>
                    <a:lnTo>
                      <a:pt x="296" y="148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48"/>
              <p:cNvSpPr/>
              <p:nvPr/>
            </p:nvSpPr>
            <p:spPr>
              <a:xfrm>
                <a:off x="3465150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1" y="1"/>
                    </a:moveTo>
                    <a:lnTo>
                      <a:pt x="369" y="75"/>
                    </a:lnTo>
                    <a:lnTo>
                      <a:pt x="148" y="222"/>
                    </a:lnTo>
                    <a:lnTo>
                      <a:pt x="74" y="370"/>
                    </a:lnTo>
                    <a:lnTo>
                      <a:pt x="1" y="591"/>
                    </a:lnTo>
                    <a:lnTo>
                      <a:pt x="1" y="5828"/>
                    </a:lnTo>
                    <a:lnTo>
                      <a:pt x="74" y="6049"/>
                    </a:lnTo>
                    <a:lnTo>
                      <a:pt x="148" y="6270"/>
                    </a:lnTo>
                    <a:lnTo>
                      <a:pt x="369" y="6344"/>
                    </a:lnTo>
                    <a:lnTo>
                      <a:pt x="591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07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07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48"/>
              <p:cNvSpPr/>
              <p:nvPr/>
            </p:nvSpPr>
            <p:spPr>
              <a:xfrm>
                <a:off x="3468850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048" y="1"/>
                    </a:moveTo>
                    <a:lnTo>
                      <a:pt x="5827" y="74"/>
                    </a:lnTo>
                    <a:lnTo>
                      <a:pt x="295" y="3615"/>
                    </a:lnTo>
                    <a:lnTo>
                      <a:pt x="74" y="3836"/>
                    </a:lnTo>
                    <a:lnTo>
                      <a:pt x="0" y="4057"/>
                    </a:lnTo>
                    <a:lnTo>
                      <a:pt x="74" y="4352"/>
                    </a:lnTo>
                    <a:lnTo>
                      <a:pt x="148" y="4500"/>
                    </a:lnTo>
                    <a:lnTo>
                      <a:pt x="369" y="4647"/>
                    </a:lnTo>
                    <a:lnTo>
                      <a:pt x="738" y="4647"/>
                    </a:lnTo>
                    <a:lnTo>
                      <a:pt x="885" y="4574"/>
                    </a:lnTo>
                    <a:lnTo>
                      <a:pt x="6491" y="1107"/>
                    </a:lnTo>
                    <a:lnTo>
                      <a:pt x="6638" y="960"/>
                    </a:lnTo>
                    <a:lnTo>
                      <a:pt x="6712" y="738"/>
                    </a:lnTo>
                    <a:lnTo>
                      <a:pt x="6712" y="517"/>
                    </a:lnTo>
                    <a:lnTo>
                      <a:pt x="6638" y="296"/>
                    </a:lnTo>
                    <a:lnTo>
                      <a:pt x="6491" y="148"/>
                    </a:lnTo>
                    <a:lnTo>
                      <a:pt x="6270" y="74"/>
                    </a:lnTo>
                    <a:lnTo>
                      <a:pt x="604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48"/>
              <p:cNvSpPr/>
              <p:nvPr/>
            </p:nvSpPr>
            <p:spPr>
              <a:xfrm>
                <a:off x="3452250" y="1244925"/>
                <a:ext cx="5535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295" y="296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295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296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48"/>
              <p:cNvSpPr/>
              <p:nvPr/>
            </p:nvSpPr>
            <p:spPr>
              <a:xfrm>
                <a:off x="3448550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5" y="295"/>
                    </a:moveTo>
                    <a:lnTo>
                      <a:pt x="1623" y="369"/>
                    </a:lnTo>
                    <a:lnTo>
                      <a:pt x="1918" y="590"/>
                    </a:lnTo>
                    <a:lnTo>
                      <a:pt x="2140" y="885"/>
                    </a:lnTo>
                    <a:lnTo>
                      <a:pt x="2214" y="1254"/>
                    </a:lnTo>
                    <a:lnTo>
                      <a:pt x="2140" y="1623"/>
                    </a:lnTo>
                    <a:lnTo>
                      <a:pt x="1918" y="1992"/>
                    </a:lnTo>
                    <a:lnTo>
                      <a:pt x="1623" y="2139"/>
                    </a:lnTo>
                    <a:lnTo>
                      <a:pt x="1255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70" y="1623"/>
                    </a:lnTo>
                    <a:lnTo>
                      <a:pt x="296" y="1254"/>
                    </a:lnTo>
                    <a:lnTo>
                      <a:pt x="370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5" y="295"/>
                    </a:lnTo>
                    <a:close/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221"/>
                    </a:lnTo>
                    <a:lnTo>
                      <a:pt x="370" y="369"/>
                    </a:lnTo>
                    <a:lnTo>
                      <a:pt x="222" y="590"/>
                    </a:lnTo>
                    <a:lnTo>
                      <a:pt x="75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5" y="1770"/>
                    </a:lnTo>
                    <a:lnTo>
                      <a:pt x="222" y="1992"/>
                    </a:lnTo>
                    <a:lnTo>
                      <a:pt x="370" y="2139"/>
                    </a:lnTo>
                    <a:lnTo>
                      <a:pt x="517" y="2287"/>
                    </a:lnTo>
                    <a:lnTo>
                      <a:pt x="738" y="2434"/>
                    </a:lnTo>
                    <a:lnTo>
                      <a:pt x="1033" y="2508"/>
                    </a:lnTo>
                    <a:lnTo>
                      <a:pt x="1476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9" y="1549"/>
                    </a:lnTo>
                    <a:lnTo>
                      <a:pt x="2509" y="1254"/>
                    </a:lnTo>
                    <a:lnTo>
                      <a:pt x="2509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48"/>
              <p:cNvSpPr/>
              <p:nvPr/>
            </p:nvSpPr>
            <p:spPr>
              <a:xfrm>
                <a:off x="3467000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7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0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48"/>
              <p:cNvSpPr/>
              <p:nvPr/>
            </p:nvSpPr>
            <p:spPr>
              <a:xfrm>
                <a:off x="3463300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60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60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70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370" y="443"/>
                    </a:lnTo>
                    <a:lnTo>
                      <a:pt x="517" y="295"/>
                    </a:lnTo>
                    <a:close/>
                    <a:moveTo>
                      <a:pt x="665" y="0"/>
                    </a:moveTo>
                    <a:lnTo>
                      <a:pt x="370" y="74"/>
                    </a:lnTo>
                    <a:lnTo>
                      <a:pt x="148" y="221"/>
                    </a:lnTo>
                    <a:lnTo>
                      <a:pt x="75" y="443"/>
                    </a:lnTo>
                    <a:lnTo>
                      <a:pt x="1" y="664"/>
                    </a:lnTo>
                    <a:lnTo>
                      <a:pt x="75" y="959"/>
                    </a:lnTo>
                    <a:lnTo>
                      <a:pt x="148" y="1180"/>
                    </a:lnTo>
                    <a:lnTo>
                      <a:pt x="370" y="1328"/>
                    </a:lnTo>
                    <a:lnTo>
                      <a:pt x="960" y="1328"/>
                    </a:lnTo>
                    <a:lnTo>
                      <a:pt x="1181" y="1180"/>
                    </a:lnTo>
                    <a:lnTo>
                      <a:pt x="1255" y="959"/>
                    </a:lnTo>
                    <a:lnTo>
                      <a:pt x="1328" y="664"/>
                    </a:lnTo>
                    <a:lnTo>
                      <a:pt x="1255" y="443"/>
                    </a:lnTo>
                    <a:lnTo>
                      <a:pt x="1181" y="221"/>
                    </a:lnTo>
                    <a:lnTo>
                      <a:pt x="960" y="74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48"/>
              <p:cNvSpPr/>
              <p:nvPr/>
            </p:nvSpPr>
            <p:spPr>
              <a:xfrm>
                <a:off x="3749125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1" y="1"/>
                    </a:moveTo>
                    <a:lnTo>
                      <a:pt x="369" y="75"/>
                    </a:lnTo>
                    <a:lnTo>
                      <a:pt x="222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222" y="6270"/>
                    </a:lnTo>
                    <a:lnTo>
                      <a:pt x="369" y="6344"/>
                    </a:lnTo>
                    <a:lnTo>
                      <a:pt x="591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81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81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48"/>
              <p:cNvSpPr/>
              <p:nvPr/>
            </p:nvSpPr>
            <p:spPr>
              <a:xfrm>
                <a:off x="3607150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443" y="1"/>
                    </a:moveTo>
                    <a:lnTo>
                      <a:pt x="221" y="148"/>
                    </a:lnTo>
                    <a:lnTo>
                      <a:pt x="74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74" y="960"/>
                    </a:lnTo>
                    <a:lnTo>
                      <a:pt x="295" y="1107"/>
                    </a:lnTo>
                    <a:lnTo>
                      <a:pt x="5827" y="4574"/>
                    </a:lnTo>
                    <a:lnTo>
                      <a:pt x="5974" y="4647"/>
                    </a:lnTo>
                    <a:lnTo>
                      <a:pt x="6122" y="4647"/>
                    </a:lnTo>
                    <a:lnTo>
                      <a:pt x="6417" y="4574"/>
                    </a:lnTo>
                    <a:lnTo>
                      <a:pt x="6638" y="4426"/>
                    </a:lnTo>
                    <a:lnTo>
                      <a:pt x="6712" y="4205"/>
                    </a:lnTo>
                    <a:lnTo>
                      <a:pt x="6712" y="3984"/>
                    </a:lnTo>
                    <a:lnTo>
                      <a:pt x="6638" y="3762"/>
                    </a:lnTo>
                    <a:lnTo>
                      <a:pt x="6417" y="3615"/>
                    </a:lnTo>
                    <a:lnTo>
                      <a:pt x="885" y="74"/>
                    </a:lnTo>
                    <a:lnTo>
                      <a:pt x="66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48"/>
              <p:cNvSpPr/>
              <p:nvPr/>
            </p:nvSpPr>
            <p:spPr>
              <a:xfrm>
                <a:off x="3736225" y="1244925"/>
                <a:ext cx="5532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369" y="369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369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369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48"/>
              <p:cNvSpPr/>
              <p:nvPr/>
            </p:nvSpPr>
            <p:spPr>
              <a:xfrm>
                <a:off x="3732525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5" y="295"/>
                    </a:moveTo>
                    <a:lnTo>
                      <a:pt x="1623" y="369"/>
                    </a:lnTo>
                    <a:lnTo>
                      <a:pt x="1992" y="590"/>
                    </a:lnTo>
                    <a:lnTo>
                      <a:pt x="2140" y="885"/>
                    </a:lnTo>
                    <a:lnTo>
                      <a:pt x="2213" y="1254"/>
                    </a:lnTo>
                    <a:lnTo>
                      <a:pt x="2140" y="1623"/>
                    </a:lnTo>
                    <a:lnTo>
                      <a:pt x="1992" y="1992"/>
                    </a:lnTo>
                    <a:lnTo>
                      <a:pt x="1623" y="2139"/>
                    </a:lnTo>
                    <a:lnTo>
                      <a:pt x="1255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69" y="1623"/>
                    </a:lnTo>
                    <a:lnTo>
                      <a:pt x="296" y="1254"/>
                    </a:lnTo>
                    <a:lnTo>
                      <a:pt x="369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5" y="295"/>
                    </a:lnTo>
                    <a:close/>
                    <a:moveTo>
                      <a:pt x="1033" y="0"/>
                    </a:moveTo>
                    <a:lnTo>
                      <a:pt x="812" y="74"/>
                    </a:lnTo>
                    <a:lnTo>
                      <a:pt x="591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91" y="2287"/>
                    </a:lnTo>
                    <a:lnTo>
                      <a:pt x="812" y="2434"/>
                    </a:lnTo>
                    <a:lnTo>
                      <a:pt x="1033" y="2508"/>
                    </a:lnTo>
                    <a:lnTo>
                      <a:pt x="1550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48"/>
              <p:cNvSpPr/>
              <p:nvPr/>
            </p:nvSpPr>
            <p:spPr>
              <a:xfrm>
                <a:off x="3750975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7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74" y="296"/>
                    </a:lnTo>
                    <a:lnTo>
                      <a:pt x="0" y="517"/>
                    </a:lnTo>
                    <a:lnTo>
                      <a:pt x="74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48"/>
              <p:cNvSpPr/>
              <p:nvPr/>
            </p:nvSpPr>
            <p:spPr>
              <a:xfrm>
                <a:off x="3747275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60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60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69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443" y="443"/>
                    </a:lnTo>
                    <a:lnTo>
                      <a:pt x="517" y="295"/>
                    </a:lnTo>
                    <a:close/>
                    <a:moveTo>
                      <a:pt x="665" y="0"/>
                    </a:moveTo>
                    <a:lnTo>
                      <a:pt x="443" y="74"/>
                    </a:lnTo>
                    <a:lnTo>
                      <a:pt x="222" y="221"/>
                    </a:lnTo>
                    <a:lnTo>
                      <a:pt x="74" y="443"/>
                    </a:lnTo>
                    <a:lnTo>
                      <a:pt x="1" y="664"/>
                    </a:lnTo>
                    <a:lnTo>
                      <a:pt x="74" y="959"/>
                    </a:lnTo>
                    <a:lnTo>
                      <a:pt x="222" y="1180"/>
                    </a:lnTo>
                    <a:lnTo>
                      <a:pt x="443" y="1328"/>
                    </a:lnTo>
                    <a:lnTo>
                      <a:pt x="960" y="1328"/>
                    </a:lnTo>
                    <a:lnTo>
                      <a:pt x="1181" y="1180"/>
                    </a:lnTo>
                    <a:lnTo>
                      <a:pt x="1328" y="959"/>
                    </a:lnTo>
                    <a:lnTo>
                      <a:pt x="1328" y="664"/>
                    </a:lnTo>
                    <a:lnTo>
                      <a:pt x="1328" y="443"/>
                    </a:lnTo>
                    <a:lnTo>
                      <a:pt x="1181" y="221"/>
                    </a:lnTo>
                    <a:lnTo>
                      <a:pt x="960" y="74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48"/>
              <p:cNvSpPr/>
              <p:nvPr/>
            </p:nvSpPr>
            <p:spPr>
              <a:xfrm>
                <a:off x="3590550" y="673300"/>
                <a:ext cx="64550" cy="431500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17260" extrusionOk="0">
                    <a:moveTo>
                      <a:pt x="0" y="0"/>
                    </a:moveTo>
                    <a:lnTo>
                      <a:pt x="0" y="17260"/>
                    </a:lnTo>
                    <a:lnTo>
                      <a:pt x="2582" y="17260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48"/>
              <p:cNvSpPr/>
              <p:nvPr/>
            </p:nvSpPr>
            <p:spPr>
              <a:xfrm>
                <a:off x="3586850" y="669600"/>
                <a:ext cx="71950" cy="438900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17556" extrusionOk="0">
                    <a:moveTo>
                      <a:pt x="2582" y="296"/>
                    </a:moveTo>
                    <a:lnTo>
                      <a:pt x="2582" y="17260"/>
                    </a:lnTo>
                    <a:lnTo>
                      <a:pt x="296" y="17260"/>
                    </a:lnTo>
                    <a:lnTo>
                      <a:pt x="296" y="296"/>
                    </a:lnTo>
                    <a:close/>
                    <a:moveTo>
                      <a:pt x="1" y="1"/>
                    </a:moveTo>
                    <a:lnTo>
                      <a:pt x="1" y="148"/>
                    </a:lnTo>
                    <a:lnTo>
                      <a:pt x="1" y="17408"/>
                    </a:lnTo>
                    <a:lnTo>
                      <a:pt x="1" y="17555"/>
                    </a:lnTo>
                    <a:lnTo>
                      <a:pt x="2730" y="17555"/>
                    </a:lnTo>
                    <a:lnTo>
                      <a:pt x="2877" y="17482"/>
                    </a:lnTo>
                    <a:lnTo>
                      <a:pt x="2877" y="17408"/>
                    </a:lnTo>
                    <a:lnTo>
                      <a:pt x="2877" y="148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48"/>
              <p:cNvSpPr/>
              <p:nvPr/>
            </p:nvSpPr>
            <p:spPr>
              <a:xfrm>
                <a:off x="3548125" y="887200"/>
                <a:ext cx="149400" cy="370650"/>
              </a:xfrm>
              <a:custGeom>
                <a:avLst/>
                <a:gdLst/>
                <a:ahLst/>
                <a:cxnLst/>
                <a:rect l="l" t="t" r="r" b="b"/>
                <a:pathLst>
                  <a:path w="5976" h="14826" extrusionOk="0">
                    <a:moveTo>
                      <a:pt x="1" y="0"/>
                    </a:moveTo>
                    <a:lnTo>
                      <a:pt x="1" y="11802"/>
                    </a:lnTo>
                    <a:lnTo>
                      <a:pt x="75" y="12392"/>
                    </a:lnTo>
                    <a:lnTo>
                      <a:pt x="222" y="12982"/>
                    </a:lnTo>
                    <a:lnTo>
                      <a:pt x="517" y="13498"/>
                    </a:lnTo>
                    <a:lnTo>
                      <a:pt x="886" y="13941"/>
                    </a:lnTo>
                    <a:lnTo>
                      <a:pt x="1328" y="14310"/>
                    </a:lnTo>
                    <a:lnTo>
                      <a:pt x="1845" y="14605"/>
                    </a:lnTo>
                    <a:lnTo>
                      <a:pt x="2361" y="14752"/>
                    </a:lnTo>
                    <a:lnTo>
                      <a:pt x="2951" y="14826"/>
                    </a:lnTo>
                    <a:lnTo>
                      <a:pt x="3615" y="14752"/>
                    </a:lnTo>
                    <a:lnTo>
                      <a:pt x="4131" y="14531"/>
                    </a:lnTo>
                    <a:lnTo>
                      <a:pt x="4648" y="14310"/>
                    </a:lnTo>
                    <a:lnTo>
                      <a:pt x="5090" y="13941"/>
                    </a:lnTo>
                    <a:lnTo>
                      <a:pt x="5459" y="13498"/>
                    </a:lnTo>
                    <a:lnTo>
                      <a:pt x="5754" y="12982"/>
                    </a:lnTo>
                    <a:lnTo>
                      <a:pt x="5901" y="12392"/>
                    </a:lnTo>
                    <a:lnTo>
                      <a:pt x="5975" y="11802"/>
                    </a:lnTo>
                    <a:lnTo>
                      <a:pt x="597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48"/>
              <p:cNvSpPr/>
              <p:nvPr/>
            </p:nvSpPr>
            <p:spPr>
              <a:xfrm>
                <a:off x="3544450" y="883500"/>
                <a:ext cx="156750" cy="378050"/>
              </a:xfrm>
              <a:custGeom>
                <a:avLst/>
                <a:gdLst/>
                <a:ahLst/>
                <a:cxnLst/>
                <a:rect l="l" t="t" r="r" b="b"/>
                <a:pathLst>
                  <a:path w="6270" h="15122" extrusionOk="0">
                    <a:moveTo>
                      <a:pt x="5975" y="296"/>
                    </a:moveTo>
                    <a:lnTo>
                      <a:pt x="5975" y="11950"/>
                    </a:lnTo>
                    <a:lnTo>
                      <a:pt x="5975" y="12171"/>
                    </a:lnTo>
                    <a:lnTo>
                      <a:pt x="5901" y="12687"/>
                    </a:lnTo>
                    <a:lnTo>
                      <a:pt x="5680" y="13277"/>
                    </a:lnTo>
                    <a:lnTo>
                      <a:pt x="5458" y="13720"/>
                    </a:lnTo>
                    <a:lnTo>
                      <a:pt x="5090" y="14163"/>
                    </a:lnTo>
                    <a:lnTo>
                      <a:pt x="4647" y="14458"/>
                    </a:lnTo>
                    <a:lnTo>
                      <a:pt x="4131" y="14679"/>
                    </a:lnTo>
                    <a:lnTo>
                      <a:pt x="3614" y="14826"/>
                    </a:lnTo>
                    <a:lnTo>
                      <a:pt x="3024" y="14900"/>
                    </a:lnTo>
                    <a:lnTo>
                      <a:pt x="2434" y="14826"/>
                    </a:lnTo>
                    <a:lnTo>
                      <a:pt x="1918" y="14605"/>
                    </a:lnTo>
                    <a:lnTo>
                      <a:pt x="1475" y="14384"/>
                    </a:lnTo>
                    <a:lnTo>
                      <a:pt x="1033" y="14015"/>
                    </a:lnTo>
                    <a:lnTo>
                      <a:pt x="738" y="13572"/>
                    </a:lnTo>
                    <a:lnTo>
                      <a:pt x="443" y="13056"/>
                    </a:lnTo>
                    <a:lnTo>
                      <a:pt x="295" y="12540"/>
                    </a:lnTo>
                    <a:lnTo>
                      <a:pt x="295" y="11950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11950"/>
                    </a:lnTo>
                    <a:lnTo>
                      <a:pt x="74" y="12614"/>
                    </a:lnTo>
                    <a:lnTo>
                      <a:pt x="222" y="13204"/>
                    </a:lnTo>
                    <a:lnTo>
                      <a:pt x="517" y="13720"/>
                    </a:lnTo>
                    <a:lnTo>
                      <a:pt x="885" y="14163"/>
                    </a:lnTo>
                    <a:lnTo>
                      <a:pt x="1402" y="14531"/>
                    </a:lnTo>
                    <a:lnTo>
                      <a:pt x="1918" y="14826"/>
                    </a:lnTo>
                    <a:lnTo>
                      <a:pt x="2508" y="15048"/>
                    </a:lnTo>
                    <a:lnTo>
                      <a:pt x="3098" y="15121"/>
                    </a:lnTo>
                    <a:lnTo>
                      <a:pt x="3762" y="15048"/>
                    </a:lnTo>
                    <a:lnTo>
                      <a:pt x="4352" y="14826"/>
                    </a:lnTo>
                    <a:lnTo>
                      <a:pt x="4868" y="14531"/>
                    </a:lnTo>
                    <a:lnTo>
                      <a:pt x="5311" y="14163"/>
                    </a:lnTo>
                    <a:lnTo>
                      <a:pt x="5753" y="13720"/>
                    </a:lnTo>
                    <a:lnTo>
                      <a:pt x="5975" y="13204"/>
                    </a:lnTo>
                    <a:lnTo>
                      <a:pt x="6196" y="12614"/>
                    </a:lnTo>
                    <a:lnTo>
                      <a:pt x="6270" y="11950"/>
                    </a:lnTo>
                    <a:lnTo>
                      <a:pt x="6270" y="148"/>
                    </a:lnTo>
                    <a:lnTo>
                      <a:pt x="6196" y="74"/>
                    </a:lnTo>
                    <a:lnTo>
                      <a:pt x="61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48"/>
              <p:cNvSpPr/>
              <p:nvPr/>
            </p:nvSpPr>
            <p:spPr>
              <a:xfrm>
                <a:off x="3531525" y="876125"/>
                <a:ext cx="182600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1845" extrusionOk="0">
                    <a:moveTo>
                      <a:pt x="1" y="1"/>
                    </a:moveTo>
                    <a:lnTo>
                      <a:pt x="1" y="1845"/>
                    </a:lnTo>
                    <a:lnTo>
                      <a:pt x="7303" y="1845"/>
                    </a:lnTo>
                    <a:lnTo>
                      <a:pt x="73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48"/>
              <p:cNvSpPr/>
              <p:nvPr/>
            </p:nvSpPr>
            <p:spPr>
              <a:xfrm>
                <a:off x="3527850" y="872450"/>
                <a:ext cx="18995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2140" extrusionOk="0">
                    <a:moveTo>
                      <a:pt x="7303" y="295"/>
                    </a:moveTo>
                    <a:lnTo>
                      <a:pt x="7303" y="1844"/>
                    </a:lnTo>
                    <a:lnTo>
                      <a:pt x="295" y="184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1992"/>
                    </a:lnTo>
                    <a:lnTo>
                      <a:pt x="74" y="2065"/>
                    </a:lnTo>
                    <a:lnTo>
                      <a:pt x="148" y="2139"/>
                    </a:lnTo>
                    <a:lnTo>
                      <a:pt x="7450" y="2139"/>
                    </a:lnTo>
                    <a:lnTo>
                      <a:pt x="7524" y="2065"/>
                    </a:lnTo>
                    <a:lnTo>
                      <a:pt x="7598" y="1992"/>
                    </a:lnTo>
                    <a:lnTo>
                      <a:pt x="7598" y="148"/>
                    </a:lnTo>
                    <a:lnTo>
                      <a:pt x="7524" y="74"/>
                    </a:lnTo>
                    <a:lnTo>
                      <a:pt x="74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48"/>
              <p:cNvSpPr/>
              <p:nvPr/>
            </p:nvSpPr>
            <p:spPr>
              <a:xfrm>
                <a:off x="3562875" y="1123225"/>
                <a:ext cx="118050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4722" extrusionOk="0">
                    <a:moveTo>
                      <a:pt x="2361" y="0"/>
                    </a:moveTo>
                    <a:lnTo>
                      <a:pt x="1919" y="74"/>
                    </a:lnTo>
                    <a:lnTo>
                      <a:pt x="1476" y="222"/>
                    </a:lnTo>
                    <a:lnTo>
                      <a:pt x="1033" y="443"/>
                    </a:lnTo>
                    <a:lnTo>
                      <a:pt x="738" y="664"/>
                    </a:lnTo>
                    <a:lnTo>
                      <a:pt x="443" y="1033"/>
                    </a:lnTo>
                    <a:lnTo>
                      <a:pt x="222" y="1476"/>
                    </a:lnTo>
                    <a:lnTo>
                      <a:pt x="75" y="1918"/>
                    </a:lnTo>
                    <a:lnTo>
                      <a:pt x="1" y="2361"/>
                    </a:lnTo>
                    <a:lnTo>
                      <a:pt x="75" y="2877"/>
                    </a:lnTo>
                    <a:lnTo>
                      <a:pt x="222" y="3320"/>
                    </a:lnTo>
                    <a:lnTo>
                      <a:pt x="443" y="3688"/>
                    </a:lnTo>
                    <a:lnTo>
                      <a:pt x="738" y="4057"/>
                    </a:lnTo>
                    <a:lnTo>
                      <a:pt x="1033" y="4352"/>
                    </a:lnTo>
                    <a:lnTo>
                      <a:pt x="1476" y="4574"/>
                    </a:lnTo>
                    <a:lnTo>
                      <a:pt x="1919" y="4721"/>
                    </a:lnTo>
                    <a:lnTo>
                      <a:pt x="2877" y="4721"/>
                    </a:lnTo>
                    <a:lnTo>
                      <a:pt x="3320" y="4574"/>
                    </a:lnTo>
                    <a:lnTo>
                      <a:pt x="3689" y="4352"/>
                    </a:lnTo>
                    <a:lnTo>
                      <a:pt x="4058" y="4057"/>
                    </a:lnTo>
                    <a:lnTo>
                      <a:pt x="4353" y="3688"/>
                    </a:lnTo>
                    <a:lnTo>
                      <a:pt x="4574" y="3320"/>
                    </a:lnTo>
                    <a:lnTo>
                      <a:pt x="4721" y="2877"/>
                    </a:lnTo>
                    <a:lnTo>
                      <a:pt x="4721" y="2361"/>
                    </a:lnTo>
                    <a:lnTo>
                      <a:pt x="4721" y="1918"/>
                    </a:lnTo>
                    <a:lnTo>
                      <a:pt x="4574" y="1476"/>
                    </a:lnTo>
                    <a:lnTo>
                      <a:pt x="4353" y="1033"/>
                    </a:lnTo>
                    <a:lnTo>
                      <a:pt x="4058" y="664"/>
                    </a:lnTo>
                    <a:lnTo>
                      <a:pt x="3689" y="443"/>
                    </a:lnTo>
                    <a:lnTo>
                      <a:pt x="3320" y="222"/>
                    </a:lnTo>
                    <a:lnTo>
                      <a:pt x="2877" y="74"/>
                    </a:lnTo>
                    <a:lnTo>
                      <a:pt x="2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48"/>
              <p:cNvSpPr/>
              <p:nvPr/>
            </p:nvSpPr>
            <p:spPr>
              <a:xfrm>
                <a:off x="3559200" y="1119525"/>
                <a:ext cx="125400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5017" extrusionOk="0">
                    <a:moveTo>
                      <a:pt x="2582" y="296"/>
                    </a:moveTo>
                    <a:lnTo>
                      <a:pt x="3024" y="370"/>
                    </a:lnTo>
                    <a:lnTo>
                      <a:pt x="3393" y="443"/>
                    </a:lnTo>
                    <a:lnTo>
                      <a:pt x="3762" y="665"/>
                    </a:lnTo>
                    <a:lnTo>
                      <a:pt x="4131" y="960"/>
                    </a:lnTo>
                    <a:lnTo>
                      <a:pt x="4352" y="1255"/>
                    </a:lnTo>
                    <a:lnTo>
                      <a:pt x="4573" y="1697"/>
                    </a:lnTo>
                    <a:lnTo>
                      <a:pt x="4721" y="2066"/>
                    </a:lnTo>
                    <a:lnTo>
                      <a:pt x="4721" y="2509"/>
                    </a:lnTo>
                    <a:lnTo>
                      <a:pt x="4721" y="2951"/>
                    </a:lnTo>
                    <a:lnTo>
                      <a:pt x="4573" y="3394"/>
                    </a:lnTo>
                    <a:lnTo>
                      <a:pt x="4352" y="3763"/>
                    </a:lnTo>
                    <a:lnTo>
                      <a:pt x="4131" y="4131"/>
                    </a:lnTo>
                    <a:lnTo>
                      <a:pt x="3762" y="4353"/>
                    </a:lnTo>
                    <a:lnTo>
                      <a:pt x="3393" y="4574"/>
                    </a:lnTo>
                    <a:lnTo>
                      <a:pt x="2951" y="4722"/>
                    </a:lnTo>
                    <a:lnTo>
                      <a:pt x="2066" y="4722"/>
                    </a:lnTo>
                    <a:lnTo>
                      <a:pt x="1697" y="4574"/>
                    </a:lnTo>
                    <a:lnTo>
                      <a:pt x="1254" y="4353"/>
                    </a:lnTo>
                    <a:lnTo>
                      <a:pt x="959" y="4131"/>
                    </a:lnTo>
                    <a:lnTo>
                      <a:pt x="664" y="3763"/>
                    </a:lnTo>
                    <a:lnTo>
                      <a:pt x="517" y="3394"/>
                    </a:lnTo>
                    <a:lnTo>
                      <a:pt x="369" y="2951"/>
                    </a:lnTo>
                    <a:lnTo>
                      <a:pt x="295" y="2509"/>
                    </a:lnTo>
                    <a:lnTo>
                      <a:pt x="369" y="2066"/>
                    </a:lnTo>
                    <a:lnTo>
                      <a:pt x="517" y="1697"/>
                    </a:lnTo>
                    <a:lnTo>
                      <a:pt x="664" y="1255"/>
                    </a:lnTo>
                    <a:lnTo>
                      <a:pt x="959" y="960"/>
                    </a:lnTo>
                    <a:lnTo>
                      <a:pt x="1328" y="665"/>
                    </a:lnTo>
                    <a:lnTo>
                      <a:pt x="1697" y="517"/>
                    </a:lnTo>
                    <a:lnTo>
                      <a:pt x="2066" y="370"/>
                    </a:lnTo>
                    <a:lnTo>
                      <a:pt x="2508" y="296"/>
                    </a:lnTo>
                    <a:close/>
                    <a:moveTo>
                      <a:pt x="2508" y="1"/>
                    </a:moveTo>
                    <a:lnTo>
                      <a:pt x="1992" y="75"/>
                    </a:lnTo>
                    <a:lnTo>
                      <a:pt x="1549" y="222"/>
                    </a:lnTo>
                    <a:lnTo>
                      <a:pt x="1107" y="443"/>
                    </a:lnTo>
                    <a:lnTo>
                      <a:pt x="738" y="739"/>
                    </a:lnTo>
                    <a:lnTo>
                      <a:pt x="443" y="1107"/>
                    </a:lnTo>
                    <a:lnTo>
                      <a:pt x="222" y="1550"/>
                    </a:lnTo>
                    <a:lnTo>
                      <a:pt x="74" y="1992"/>
                    </a:lnTo>
                    <a:lnTo>
                      <a:pt x="0" y="2509"/>
                    </a:lnTo>
                    <a:lnTo>
                      <a:pt x="74" y="3025"/>
                    </a:lnTo>
                    <a:lnTo>
                      <a:pt x="222" y="3468"/>
                    </a:lnTo>
                    <a:lnTo>
                      <a:pt x="443" y="3910"/>
                    </a:lnTo>
                    <a:lnTo>
                      <a:pt x="738" y="4279"/>
                    </a:lnTo>
                    <a:lnTo>
                      <a:pt x="1107" y="4574"/>
                    </a:lnTo>
                    <a:lnTo>
                      <a:pt x="1549" y="4869"/>
                    </a:lnTo>
                    <a:lnTo>
                      <a:pt x="1992" y="5017"/>
                    </a:lnTo>
                    <a:lnTo>
                      <a:pt x="3024" y="5017"/>
                    </a:lnTo>
                    <a:lnTo>
                      <a:pt x="3541" y="4869"/>
                    </a:lnTo>
                    <a:lnTo>
                      <a:pt x="3910" y="4574"/>
                    </a:lnTo>
                    <a:lnTo>
                      <a:pt x="4278" y="4279"/>
                    </a:lnTo>
                    <a:lnTo>
                      <a:pt x="4647" y="3910"/>
                    </a:lnTo>
                    <a:lnTo>
                      <a:pt x="4868" y="3468"/>
                    </a:lnTo>
                    <a:lnTo>
                      <a:pt x="5016" y="3025"/>
                    </a:lnTo>
                    <a:lnTo>
                      <a:pt x="5016" y="2509"/>
                    </a:lnTo>
                    <a:lnTo>
                      <a:pt x="5016" y="1992"/>
                    </a:lnTo>
                    <a:lnTo>
                      <a:pt x="4868" y="1550"/>
                    </a:lnTo>
                    <a:lnTo>
                      <a:pt x="4647" y="1107"/>
                    </a:lnTo>
                    <a:lnTo>
                      <a:pt x="4278" y="739"/>
                    </a:lnTo>
                    <a:lnTo>
                      <a:pt x="3910" y="443"/>
                    </a:lnTo>
                    <a:lnTo>
                      <a:pt x="3541" y="222"/>
                    </a:lnTo>
                    <a:lnTo>
                      <a:pt x="3024" y="75"/>
                    </a:lnTo>
                    <a:lnTo>
                      <a:pt x="250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48"/>
              <p:cNvSpPr/>
              <p:nvPr/>
            </p:nvSpPr>
            <p:spPr>
              <a:xfrm>
                <a:off x="3594225" y="1154575"/>
                <a:ext cx="5720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2214" extrusionOk="0">
                    <a:moveTo>
                      <a:pt x="886" y="0"/>
                    </a:moveTo>
                    <a:lnTo>
                      <a:pt x="665" y="74"/>
                    </a:lnTo>
                    <a:lnTo>
                      <a:pt x="370" y="295"/>
                    </a:lnTo>
                    <a:lnTo>
                      <a:pt x="74" y="664"/>
                    </a:lnTo>
                    <a:lnTo>
                      <a:pt x="1" y="885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74" y="1549"/>
                    </a:lnTo>
                    <a:lnTo>
                      <a:pt x="370" y="1918"/>
                    </a:lnTo>
                    <a:lnTo>
                      <a:pt x="665" y="2139"/>
                    </a:lnTo>
                    <a:lnTo>
                      <a:pt x="886" y="2213"/>
                    </a:lnTo>
                    <a:lnTo>
                      <a:pt x="1328" y="2213"/>
                    </a:lnTo>
                    <a:lnTo>
                      <a:pt x="1550" y="2139"/>
                    </a:lnTo>
                    <a:lnTo>
                      <a:pt x="1918" y="1918"/>
                    </a:lnTo>
                    <a:lnTo>
                      <a:pt x="2140" y="1549"/>
                    </a:lnTo>
                    <a:lnTo>
                      <a:pt x="2213" y="1328"/>
                    </a:lnTo>
                    <a:lnTo>
                      <a:pt x="2287" y="1107"/>
                    </a:lnTo>
                    <a:lnTo>
                      <a:pt x="2213" y="885"/>
                    </a:lnTo>
                    <a:lnTo>
                      <a:pt x="2140" y="664"/>
                    </a:lnTo>
                    <a:lnTo>
                      <a:pt x="1918" y="295"/>
                    </a:lnTo>
                    <a:lnTo>
                      <a:pt x="1550" y="74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48"/>
              <p:cNvSpPr/>
              <p:nvPr/>
            </p:nvSpPr>
            <p:spPr>
              <a:xfrm>
                <a:off x="3590550" y="1150875"/>
                <a:ext cx="64550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2509" extrusionOk="0">
                    <a:moveTo>
                      <a:pt x="1254" y="296"/>
                    </a:moveTo>
                    <a:lnTo>
                      <a:pt x="1623" y="370"/>
                    </a:lnTo>
                    <a:lnTo>
                      <a:pt x="1992" y="591"/>
                    </a:lnTo>
                    <a:lnTo>
                      <a:pt x="2213" y="886"/>
                    </a:lnTo>
                    <a:lnTo>
                      <a:pt x="2287" y="1255"/>
                    </a:lnTo>
                    <a:lnTo>
                      <a:pt x="2213" y="1624"/>
                    </a:lnTo>
                    <a:lnTo>
                      <a:pt x="1992" y="1992"/>
                    </a:lnTo>
                    <a:lnTo>
                      <a:pt x="1623" y="2140"/>
                    </a:lnTo>
                    <a:lnTo>
                      <a:pt x="1254" y="2214"/>
                    </a:lnTo>
                    <a:lnTo>
                      <a:pt x="885" y="2140"/>
                    </a:lnTo>
                    <a:lnTo>
                      <a:pt x="590" y="1992"/>
                    </a:lnTo>
                    <a:lnTo>
                      <a:pt x="369" y="1624"/>
                    </a:lnTo>
                    <a:lnTo>
                      <a:pt x="295" y="1255"/>
                    </a:lnTo>
                    <a:lnTo>
                      <a:pt x="369" y="886"/>
                    </a:lnTo>
                    <a:lnTo>
                      <a:pt x="590" y="591"/>
                    </a:lnTo>
                    <a:lnTo>
                      <a:pt x="885" y="370"/>
                    </a:lnTo>
                    <a:lnTo>
                      <a:pt x="1254" y="296"/>
                    </a:lnTo>
                    <a:close/>
                    <a:moveTo>
                      <a:pt x="1033" y="1"/>
                    </a:moveTo>
                    <a:lnTo>
                      <a:pt x="812" y="75"/>
                    </a:lnTo>
                    <a:lnTo>
                      <a:pt x="590" y="222"/>
                    </a:lnTo>
                    <a:lnTo>
                      <a:pt x="369" y="370"/>
                    </a:lnTo>
                    <a:lnTo>
                      <a:pt x="221" y="591"/>
                    </a:lnTo>
                    <a:lnTo>
                      <a:pt x="148" y="738"/>
                    </a:lnTo>
                    <a:lnTo>
                      <a:pt x="74" y="1033"/>
                    </a:lnTo>
                    <a:lnTo>
                      <a:pt x="0" y="1255"/>
                    </a:lnTo>
                    <a:lnTo>
                      <a:pt x="74" y="1550"/>
                    </a:lnTo>
                    <a:lnTo>
                      <a:pt x="148" y="1771"/>
                    </a:lnTo>
                    <a:lnTo>
                      <a:pt x="221" y="1992"/>
                    </a:lnTo>
                    <a:lnTo>
                      <a:pt x="369" y="2140"/>
                    </a:lnTo>
                    <a:lnTo>
                      <a:pt x="590" y="2287"/>
                    </a:lnTo>
                    <a:lnTo>
                      <a:pt x="812" y="2435"/>
                    </a:lnTo>
                    <a:lnTo>
                      <a:pt x="1033" y="2509"/>
                    </a:lnTo>
                    <a:lnTo>
                      <a:pt x="1549" y="2509"/>
                    </a:lnTo>
                    <a:lnTo>
                      <a:pt x="1770" y="2435"/>
                    </a:lnTo>
                    <a:lnTo>
                      <a:pt x="1992" y="2287"/>
                    </a:lnTo>
                    <a:lnTo>
                      <a:pt x="2213" y="2140"/>
                    </a:lnTo>
                    <a:lnTo>
                      <a:pt x="2360" y="1992"/>
                    </a:lnTo>
                    <a:lnTo>
                      <a:pt x="2434" y="1771"/>
                    </a:lnTo>
                    <a:lnTo>
                      <a:pt x="2508" y="1550"/>
                    </a:lnTo>
                    <a:lnTo>
                      <a:pt x="2582" y="1255"/>
                    </a:lnTo>
                    <a:lnTo>
                      <a:pt x="2508" y="1033"/>
                    </a:lnTo>
                    <a:lnTo>
                      <a:pt x="2434" y="738"/>
                    </a:lnTo>
                    <a:lnTo>
                      <a:pt x="2360" y="591"/>
                    </a:lnTo>
                    <a:lnTo>
                      <a:pt x="2213" y="370"/>
                    </a:lnTo>
                    <a:lnTo>
                      <a:pt x="1992" y="222"/>
                    </a:lnTo>
                    <a:lnTo>
                      <a:pt x="1770" y="75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48"/>
              <p:cNvSpPr/>
              <p:nvPr/>
            </p:nvSpPr>
            <p:spPr>
              <a:xfrm>
                <a:off x="356105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48"/>
              <p:cNvSpPr/>
              <p:nvPr/>
            </p:nvSpPr>
            <p:spPr>
              <a:xfrm>
                <a:off x="355735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48"/>
              <p:cNvSpPr/>
              <p:nvPr/>
            </p:nvSpPr>
            <p:spPr>
              <a:xfrm>
                <a:off x="365140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48"/>
              <p:cNvSpPr/>
              <p:nvPr/>
            </p:nvSpPr>
            <p:spPr>
              <a:xfrm>
                <a:off x="364770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50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50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48"/>
              <p:cNvSpPr/>
              <p:nvPr/>
            </p:nvSpPr>
            <p:spPr>
              <a:xfrm>
                <a:off x="2355075" y="2432450"/>
                <a:ext cx="298727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19491" h="1181" extrusionOk="0">
                    <a:moveTo>
                      <a:pt x="1" y="0"/>
                    </a:moveTo>
                    <a:lnTo>
                      <a:pt x="1" y="1181"/>
                    </a:lnTo>
                    <a:lnTo>
                      <a:pt x="119490" y="1181"/>
                    </a:lnTo>
                    <a:lnTo>
                      <a:pt x="11949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48"/>
              <p:cNvSpPr/>
              <p:nvPr/>
            </p:nvSpPr>
            <p:spPr>
              <a:xfrm>
                <a:off x="2351400" y="2428750"/>
                <a:ext cx="2994625" cy="36925"/>
              </a:xfrm>
              <a:custGeom>
                <a:avLst/>
                <a:gdLst/>
                <a:ahLst/>
                <a:cxnLst/>
                <a:rect l="l" t="t" r="r" b="b"/>
                <a:pathLst>
                  <a:path w="119785" h="1477" extrusionOk="0">
                    <a:moveTo>
                      <a:pt x="119490" y="296"/>
                    </a:moveTo>
                    <a:lnTo>
                      <a:pt x="119490" y="1181"/>
                    </a:lnTo>
                    <a:lnTo>
                      <a:pt x="295" y="1181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329"/>
                    </a:lnTo>
                    <a:lnTo>
                      <a:pt x="74" y="1402"/>
                    </a:lnTo>
                    <a:lnTo>
                      <a:pt x="148" y="1476"/>
                    </a:lnTo>
                    <a:lnTo>
                      <a:pt x="119637" y="1476"/>
                    </a:lnTo>
                    <a:lnTo>
                      <a:pt x="119785" y="1402"/>
                    </a:lnTo>
                    <a:lnTo>
                      <a:pt x="119785" y="1329"/>
                    </a:lnTo>
                    <a:lnTo>
                      <a:pt x="119785" y="148"/>
                    </a:lnTo>
                    <a:lnTo>
                      <a:pt x="11978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31"/>
          <p:cNvSpPr txBox="1">
            <a:spLocks noGrp="1"/>
          </p:cNvSpPr>
          <p:nvPr>
            <p:ph type="title"/>
          </p:nvPr>
        </p:nvSpPr>
        <p:spPr>
          <a:xfrm>
            <a:off x="457200" y="259572"/>
            <a:ext cx="8229600" cy="633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Design Industrial</a:t>
            </a:r>
            <a:endParaRPr sz="3200"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0BAF393-B260-28E0-0737-F2DEAE18212F}"/>
              </a:ext>
            </a:extLst>
          </p:cNvPr>
          <p:cNvGrpSpPr/>
          <p:nvPr/>
        </p:nvGrpSpPr>
        <p:grpSpPr>
          <a:xfrm>
            <a:off x="457200" y="1530278"/>
            <a:ext cx="2579879" cy="2814465"/>
            <a:chOff x="509048" y="1507117"/>
            <a:chExt cx="2579879" cy="2814465"/>
          </a:xfrm>
        </p:grpSpPr>
        <p:sp>
          <p:nvSpPr>
            <p:cNvPr id="2010" name="Google Shape;2010;p31"/>
            <p:cNvSpPr txBox="1"/>
            <p:nvPr/>
          </p:nvSpPr>
          <p:spPr>
            <a:xfrm>
              <a:off x="1685346" y="1533529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Variedade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1" name="Google Shape;2011;p31"/>
            <p:cNvSpPr txBox="1"/>
            <p:nvPr/>
          </p:nvSpPr>
          <p:spPr>
            <a:xfrm>
              <a:off x="1089110" y="2726114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Acessibilidade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7" name="Google Shape;2017;p31"/>
            <p:cNvSpPr txBox="1"/>
            <p:nvPr/>
          </p:nvSpPr>
          <p:spPr>
            <a:xfrm>
              <a:off x="1692628" y="3891982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Economico</a:t>
              </a: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A945F966-D6E7-CC03-2D70-73E2C5B7B8E1}"/>
                </a:ext>
              </a:extLst>
            </p:cNvPr>
            <p:cNvGrpSpPr/>
            <p:nvPr/>
          </p:nvGrpSpPr>
          <p:grpSpPr>
            <a:xfrm>
              <a:off x="509048" y="1507117"/>
              <a:ext cx="1052666" cy="2810808"/>
              <a:chOff x="2338525" y="1507117"/>
              <a:chExt cx="1052666" cy="2810808"/>
            </a:xfrm>
          </p:grpSpPr>
          <p:sp>
            <p:nvSpPr>
              <p:cNvPr id="2006" name="Google Shape;2006;p31"/>
              <p:cNvSpPr/>
              <p:nvPr/>
            </p:nvSpPr>
            <p:spPr>
              <a:xfrm>
                <a:off x="2338525" y="2674788"/>
                <a:ext cx="482128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51" h="19563" extrusionOk="0">
                    <a:moveTo>
                      <a:pt x="9776" y="0"/>
                    </a:moveTo>
                    <a:cubicBezTo>
                      <a:pt x="4370" y="0"/>
                      <a:pt x="1" y="4382"/>
                      <a:pt x="1" y="9787"/>
                    </a:cubicBezTo>
                    <a:cubicBezTo>
                      <a:pt x="1" y="15181"/>
                      <a:pt x="4370" y="19562"/>
                      <a:pt x="9776" y="19562"/>
                    </a:cubicBezTo>
                    <a:cubicBezTo>
                      <a:pt x="15181" y="19562"/>
                      <a:pt x="19551" y="15181"/>
                      <a:pt x="19551" y="9787"/>
                    </a:cubicBezTo>
                    <a:cubicBezTo>
                      <a:pt x="19551" y="4382"/>
                      <a:pt x="15181" y="0"/>
                      <a:pt x="97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7" name="Google Shape;2007;p31"/>
              <p:cNvSpPr/>
              <p:nvPr/>
            </p:nvSpPr>
            <p:spPr>
              <a:xfrm>
                <a:off x="2908923" y="3835501"/>
                <a:ext cx="482128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51" h="19563" extrusionOk="0">
                    <a:moveTo>
                      <a:pt x="9775" y="1"/>
                    </a:moveTo>
                    <a:cubicBezTo>
                      <a:pt x="4370" y="1"/>
                      <a:pt x="0" y="4382"/>
                      <a:pt x="0" y="9788"/>
                    </a:cubicBezTo>
                    <a:cubicBezTo>
                      <a:pt x="0" y="15181"/>
                      <a:pt x="4370" y="19563"/>
                      <a:pt x="9775" y="19563"/>
                    </a:cubicBezTo>
                    <a:cubicBezTo>
                      <a:pt x="15169" y="19563"/>
                      <a:pt x="19550" y="15181"/>
                      <a:pt x="19550" y="9788"/>
                    </a:cubicBezTo>
                    <a:cubicBezTo>
                      <a:pt x="19550" y="4382"/>
                      <a:pt x="15169" y="1"/>
                      <a:pt x="97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8" name="Google Shape;2008;p31"/>
              <p:cNvSpPr/>
              <p:nvPr/>
            </p:nvSpPr>
            <p:spPr>
              <a:xfrm>
                <a:off x="2908767" y="1507117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8" y="1"/>
                    </a:moveTo>
                    <a:cubicBezTo>
                      <a:pt x="4382" y="1"/>
                      <a:pt x="1" y="4382"/>
                      <a:pt x="1" y="9788"/>
                    </a:cubicBezTo>
                    <a:cubicBezTo>
                      <a:pt x="1" y="15181"/>
                      <a:pt x="4382" y="19563"/>
                      <a:pt x="9788" y="19563"/>
                    </a:cubicBezTo>
                    <a:cubicBezTo>
                      <a:pt x="15181" y="19563"/>
                      <a:pt x="19563" y="15181"/>
                      <a:pt x="19563" y="9788"/>
                    </a:cubicBezTo>
                    <a:cubicBezTo>
                      <a:pt x="19563" y="4382"/>
                      <a:pt x="15181" y="1"/>
                      <a:pt x="97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2024" name="Google Shape;2024;p31"/>
              <p:cNvGrpSpPr/>
              <p:nvPr/>
            </p:nvGrpSpPr>
            <p:grpSpPr>
              <a:xfrm>
                <a:off x="3040309" y="3963052"/>
                <a:ext cx="219345" cy="227301"/>
                <a:chOff x="3357325" y="2093500"/>
                <a:chExt cx="311525" cy="322825"/>
              </a:xfrm>
            </p:grpSpPr>
            <p:sp>
              <p:nvSpPr>
                <p:cNvPr id="2025" name="Google Shape;2025;p31"/>
                <p:cNvSpPr/>
                <p:nvPr/>
              </p:nvSpPr>
              <p:spPr>
                <a:xfrm>
                  <a:off x="3357325" y="2210550"/>
                  <a:ext cx="85700" cy="20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8" h="8231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7664"/>
                      </a:lnTo>
                      <a:cubicBezTo>
                        <a:pt x="0" y="7978"/>
                        <a:pt x="253" y="8231"/>
                        <a:pt x="566" y="8231"/>
                      </a:cubicBezTo>
                      <a:lnTo>
                        <a:pt x="2861" y="8231"/>
                      </a:lnTo>
                      <a:cubicBezTo>
                        <a:pt x="3174" y="8231"/>
                        <a:pt x="3427" y="7978"/>
                        <a:pt x="3427" y="7664"/>
                      </a:cubicBezTo>
                      <a:lnTo>
                        <a:pt x="3427" y="564"/>
                      </a:lnTo>
                      <a:cubicBezTo>
                        <a:pt x="3427" y="251"/>
                        <a:pt x="3174" y="1"/>
                        <a:pt x="28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6" name="Google Shape;2026;p31"/>
                <p:cNvSpPr/>
                <p:nvPr/>
              </p:nvSpPr>
              <p:spPr>
                <a:xfrm>
                  <a:off x="3471225" y="2152075"/>
                  <a:ext cx="84725" cy="2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9" h="10570" extrusionOk="0">
                      <a:moveTo>
                        <a:pt x="563" y="0"/>
                      </a:moveTo>
                      <a:cubicBezTo>
                        <a:pt x="253" y="0"/>
                        <a:pt x="0" y="250"/>
                        <a:pt x="0" y="563"/>
                      </a:cubicBezTo>
                      <a:lnTo>
                        <a:pt x="0" y="10003"/>
                      </a:lnTo>
                      <a:cubicBezTo>
                        <a:pt x="0" y="10317"/>
                        <a:pt x="253" y="10570"/>
                        <a:pt x="563" y="10570"/>
                      </a:cubicBezTo>
                      <a:lnTo>
                        <a:pt x="2822" y="10570"/>
                      </a:lnTo>
                      <a:cubicBezTo>
                        <a:pt x="3135" y="10570"/>
                        <a:pt x="3388" y="10317"/>
                        <a:pt x="3388" y="10003"/>
                      </a:cubicBezTo>
                      <a:lnTo>
                        <a:pt x="3388" y="563"/>
                      </a:lnTo>
                      <a:cubicBezTo>
                        <a:pt x="3388" y="250"/>
                        <a:pt x="3135" y="0"/>
                        <a:pt x="28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7" name="Google Shape;2027;p31"/>
                <p:cNvSpPr/>
                <p:nvPr/>
              </p:nvSpPr>
              <p:spPr>
                <a:xfrm>
                  <a:off x="3584150" y="2093500"/>
                  <a:ext cx="84700" cy="32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12913" extrusionOk="0">
                      <a:moveTo>
                        <a:pt x="563" y="0"/>
                      </a:moveTo>
                      <a:cubicBezTo>
                        <a:pt x="253" y="0"/>
                        <a:pt x="0" y="253"/>
                        <a:pt x="0" y="566"/>
                      </a:cubicBezTo>
                      <a:lnTo>
                        <a:pt x="0" y="12346"/>
                      </a:lnTo>
                      <a:cubicBezTo>
                        <a:pt x="0" y="12660"/>
                        <a:pt x="253" y="12913"/>
                        <a:pt x="563" y="12913"/>
                      </a:cubicBezTo>
                      <a:lnTo>
                        <a:pt x="2822" y="12913"/>
                      </a:lnTo>
                      <a:cubicBezTo>
                        <a:pt x="3135" y="12913"/>
                        <a:pt x="3388" y="12660"/>
                        <a:pt x="3388" y="12346"/>
                      </a:cubicBezTo>
                      <a:lnTo>
                        <a:pt x="3388" y="566"/>
                      </a:lnTo>
                      <a:cubicBezTo>
                        <a:pt x="3388" y="253"/>
                        <a:pt x="3135" y="0"/>
                        <a:pt x="28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2028" name="Google Shape;2028;p31"/>
              <p:cNvGrpSpPr/>
              <p:nvPr/>
            </p:nvGrpSpPr>
            <p:grpSpPr>
              <a:xfrm>
                <a:off x="3008257" y="1606609"/>
                <a:ext cx="283470" cy="283443"/>
                <a:chOff x="4464775" y="3806475"/>
                <a:chExt cx="477625" cy="481800"/>
              </a:xfrm>
            </p:grpSpPr>
            <p:sp>
              <p:nvSpPr>
                <p:cNvPr id="2029" name="Google Shape;2029;p31"/>
                <p:cNvSpPr/>
                <p:nvPr/>
              </p:nvSpPr>
              <p:spPr>
                <a:xfrm>
                  <a:off x="4726375" y="3806475"/>
                  <a:ext cx="56500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5645" extrusionOk="0">
                      <a:moveTo>
                        <a:pt x="1133" y="1"/>
                      </a:moveTo>
                      <a:cubicBezTo>
                        <a:pt x="978" y="1"/>
                        <a:pt x="823" y="64"/>
                        <a:pt x="712" y="189"/>
                      </a:cubicBezTo>
                      <a:cubicBezTo>
                        <a:pt x="504" y="421"/>
                        <a:pt x="522" y="776"/>
                        <a:pt x="754" y="984"/>
                      </a:cubicBezTo>
                      <a:cubicBezTo>
                        <a:pt x="832" y="1056"/>
                        <a:pt x="1130" y="1385"/>
                        <a:pt x="1130" y="1695"/>
                      </a:cubicBezTo>
                      <a:cubicBezTo>
                        <a:pt x="1130" y="1990"/>
                        <a:pt x="850" y="2315"/>
                        <a:pt x="754" y="2402"/>
                      </a:cubicBezTo>
                      <a:cubicBezTo>
                        <a:pt x="678" y="2472"/>
                        <a:pt x="1" y="3101"/>
                        <a:pt x="1" y="3953"/>
                      </a:cubicBezTo>
                      <a:cubicBezTo>
                        <a:pt x="1" y="4802"/>
                        <a:pt x="675" y="5432"/>
                        <a:pt x="754" y="5501"/>
                      </a:cubicBezTo>
                      <a:cubicBezTo>
                        <a:pt x="861" y="5597"/>
                        <a:pt x="995" y="5644"/>
                        <a:pt x="1128" y="5644"/>
                      </a:cubicBezTo>
                      <a:cubicBezTo>
                        <a:pt x="1283" y="5644"/>
                        <a:pt x="1437" y="5580"/>
                        <a:pt x="1549" y="5456"/>
                      </a:cubicBezTo>
                      <a:cubicBezTo>
                        <a:pt x="1757" y="5224"/>
                        <a:pt x="1735" y="4869"/>
                        <a:pt x="1507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7" y="3242"/>
                      </a:cubicBezTo>
                      <a:cubicBezTo>
                        <a:pt x="1585" y="3173"/>
                        <a:pt x="2259" y="2544"/>
                        <a:pt x="2259" y="1692"/>
                      </a:cubicBezTo>
                      <a:cubicBezTo>
                        <a:pt x="2259" y="842"/>
                        <a:pt x="1585" y="213"/>
                        <a:pt x="1507" y="144"/>
                      </a:cubicBezTo>
                      <a:cubicBezTo>
                        <a:pt x="1399" y="48"/>
                        <a:pt x="1266" y="1"/>
                        <a:pt x="1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0" name="Google Shape;2030;p31"/>
                <p:cNvSpPr/>
                <p:nvPr/>
              </p:nvSpPr>
              <p:spPr>
                <a:xfrm>
                  <a:off x="4641700" y="3806475"/>
                  <a:ext cx="56475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9" h="5645" extrusionOk="0">
                      <a:moveTo>
                        <a:pt x="1132" y="1"/>
                      </a:moveTo>
                      <a:cubicBezTo>
                        <a:pt x="977" y="1"/>
                        <a:pt x="823" y="64"/>
                        <a:pt x="711" y="189"/>
                      </a:cubicBezTo>
                      <a:cubicBezTo>
                        <a:pt x="503" y="421"/>
                        <a:pt x="521" y="776"/>
                        <a:pt x="753" y="984"/>
                      </a:cubicBezTo>
                      <a:cubicBezTo>
                        <a:pt x="831" y="1056"/>
                        <a:pt x="1130" y="1385"/>
                        <a:pt x="1130" y="1695"/>
                      </a:cubicBezTo>
                      <a:cubicBezTo>
                        <a:pt x="1130" y="1990"/>
                        <a:pt x="849" y="2315"/>
                        <a:pt x="753" y="2402"/>
                      </a:cubicBezTo>
                      <a:cubicBezTo>
                        <a:pt x="678" y="2472"/>
                        <a:pt x="0" y="3101"/>
                        <a:pt x="0" y="3953"/>
                      </a:cubicBezTo>
                      <a:cubicBezTo>
                        <a:pt x="0" y="4802"/>
                        <a:pt x="675" y="5432"/>
                        <a:pt x="753" y="5501"/>
                      </a:cubicBezTo>
                      <a:cubicBezTo>
                        <a:pt x="860" y="5597"/>
                        <a:pt x="994" y="5644"/>
                        <a:pt x="1127" y="5644"/>
                      </a:cubicBezTo>
                      <a:cubicBezTo>
                        <a:pt x="1282" y="5644"/>
                        <a:pt x="1436" y="5580"/>
                        <a:pt x="1548" y="5456"/>
                      </a:cubicBezTo>
                      <a:cubicBezTo>
                        <a:pt x="1756" y="5224"/>
                        <a:pt x="1735" y="4869"/>
                        <a:pt x="1506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6" y="3242"/>
                      </a:cubicBezTo>
                      <a:cubicBezTo>
                        <a:pt x="1581" y="3173"/>
                        <a:pt x="2259" y="2544"/>
                        <a:pt x="2259" y="1692"/>
                      </a:cubicBezTo>
                      <a:cubicBezTo>
                        <a:pt x="2259" y="842"/>
                        <a:pt x="1581" y="213"/>
                        <a:pt x="1506" y="144"/>
                      </a:cubicBezTo>
                      <a:cubicBezTo>
                        <a:pt x="1399" y="48"/>
                        <a:pt x="1265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1" name="Google Shape;2031;p31"/>
                <p:cNvSpPr/>
                <p:nvPr/>
              </p:nvSpPr>
              <p:spPr>
                <a:xfrm>
                  <a:off x="4557000" y="3806475"/>
                  <a:ext cx="56500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5645" extrusionOk="0">
                      <a:moveTo>
                        <a:pt x="1132" y="1"/>
                      </a:moveTo>
                      <a:cubicBezTo>
                        <a:pt x="977" y="1"/>
                        <a:pt x="823" y="64"/>
                        <a:pt x="711" y="189"/>
                      </a:cubicBezTo>
                      <a:cubicBezTo>
                        <a:pt x="504" y="421"/>
                        <a:pt x="522" y="776"/>
                        <a:pt x="753" y="984"/>
                      </a:cubicBezTo>
                      <a:cubicBezTo>
                        <a:pt x="832" y="1056"/>
                        <a:pt x="1130" y="1385"/>
                        <a:pt x="1130" y="1695"/>
                      </a:cubicBezTo>
                      <a:cubicBezTo>
                        <a:pt x="1130" y="1990"/>
                        <a:pt x="850" y="2315"/>
                        <a:pt x="753" y="2402"/>
                      </a:cubicBezTo>
                      <a:cubicBezTo>
                        <a:pt x="678" y="2472"/>
                        <a:pt x="1" y="3101"/>
                        <a:pt x="1" y="3953"/>
                      </a:cubicBezTo>
                      <a:cubicBezTo>
                        <a:pt x="1" y="4802"/>
                        <a:pt x="675" y="5432"/>
                        <a:pt x="753" y="5501"/>
                      </a:cubicBezTo>
                      <a:cubicBezTo>
                        <a:pt x="861" y="5597"/>
                        <a:pt x="994" y="5644"/>
                        <a:pt x="1127" y="5644"/>
                      </a:cubicBezTo>
                      <a:cubicBezTo>
                        <a:pt x="1282" y="5644"/>
                        <a:pt x="1437" y="5580"/>
                        <a:pt x="1548" y="5456"/>
                      </a:cubicBezTo>
                      <a:cubicBezTo>
                        <a:pt x="1756" y="5224"/>
                        <a:pt x="1735" y="4869"/>
                        <a:pt x="1506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6" y="3242"/>
                      </a:cubicBezTo>
                      <a:cubicBezTo>
                        <a:pt x="1582" y="3173"/>
                        <a:pt x="2259" y="2544"/>
                        <a:pt x="2259" y="1692"/>
                      </a:cubicBezTo>
                      <a:cubicBezTo>
                        <a:pt x="2259" y="842"/>
                        <a:pt x="1582" y="213"/>
                        <a:pt x="1506" y="144"/>
                      </a:cubicBezTo>
                      <a:cubicBezTo>
                        <a:pt x="1399" y="48"/>
                        <a:pt x="1265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2" name="Google Shape;2032;p31"/>
                <p:cNvSpPr/>
                <p:nvPr/>
              </p:nvSpPr>
              <p:spPr>
                <a:xfrm>
                  <a:off x="4464775" y="4230875"/>
                  <a:ext cx="395250" cy="5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2296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lnTo>
                        <a:pt x="1910" y="1130"/>
                      </a:lnTo>
                      <a:lnTo>
                        <a:pt x="2006" y="1359"/>
                      </a:lnTo>
                      <a:cubicBezTo>
                        <a:pt x="2291" y="1932"/>
                        <a:pt x="2875" y="2295"/>
                        <a:pt x="3516" y="2295"/>
                      </a:cubicBezTo>
                      <a:cubicBezTo>
                        <a:pt x="3519" y="2295"/>
                        <a:pt x="3521" y="2295"/>
                        <a:pt x="3524" y="2295"/>
                      </a:cubicBezTo>
                      <a:lnTo>
                        <a:pt x="12290" y="2295"/>
                      </a:lnTo>
                      <a:cubicBezTo>
                        <a:pt x="12292" y="2295"/>
                        <a:pt x="12295" y="2295"/>
                        <a:pt x="12298" y="2295"/>
                      </a:cubicBezTo>
                      <a:cubicBezTo>
                        <a:pt x="12936" y="2295"/>
                        <a:pt x="13520" y="1932"/>
                        <a:pt x="13804" y="1359"/>
                      </a:cubicBezTo>
                      <a:lnTo>
                        <a:pt x="13901" y="1130"/>
                      </a:lnTo>
                      <a:lnTo>
                        <a:pt x="15247" y="1130"/>
                      </a:lnTo>
                      <a:cubicBezTo>
                        <a:pt x="15557" y="1130"/>
                        <a:pt x="15810" y="877"/>
                        <a:pt x="15810" y="564"/>
                      </a:cubicBezTo>
                      <a:cubicBezTo>
                        <a:pt x="15810" y="251"/>
                        <a:pt x="15557" y="1"/>
                        <a:pt x="152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3" name="Google Shape;2033;p31"/>
                <p:cNvSpPr/>
                <p:nvPr/>
              </p:nvSpPr>
              <p:spPr>
                <a:xfrm>
                  <a:off x="4840675" y="4007300"/>
                  <a:ext cx="101725" cy="1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6641" extrusionOk="0">
                      <a:moveTo>
                        <a:pt x="1870" y="0"/>
                      </a:moveTo>
                      <a:cubicBezTo>
                        <a:pt x="1852" y="380"/>
                        <a:pt x="1837" y="759"/>
                        <a:pt x="1795" y="1130"/>
                      </a:cubicBezTo>
                      <a:cubicBezTo>
                        <a:pt x="1927" y="1181"/>
                        <a:pt x="2048" y="1256"/>
                        <a:pt x="2150" y="1355"/>
                      </a:cubicBezTo>
                      <a:cubicBezTo>
                        <a:pt x="2800" y="2006"/>
                        <a:pt x="2433" y="3469"/>
                        <a:pt x="1352" y="4550"/>
                      </a:cubicBezTo>
                      <a:cubicBezTo>
                        <a:pt x="1177" y="4722"/>
                        <a:pt x="991" y="4879"/>
                        <a:pt x="792" y="5017"/>
                      </a:cubicBezTo>
                      <a:cubicBezTo>
                        <a:pt x="566" y="5577"/>
                        <a:pt x="301" y="6119"/>
                        <a:pt x="0" y="6640"/>
                      </a:cubicBezTo>
                      <a:cubicBezTo>
                        <a:pt x="747" y="6429"/>
                        <a:pt x="1506" y="5993"/>
                        <a:pt x="2150" y="5348"/>
                      </a:cubicBezTo>
                      <a:cubicBezTo>
                        <a:pt x="3716" y="3782"/>
                        <a:pt x="4068" y="1678"/>
                        <a:pt x="2948" y="557"/>
                      </a:cubicBezTo>
                      <a:cubicBezTo>
                        <a:pt x="2656" y="268"/>
                        <a:pt x="2280" y="97"/>
                        <a:pt x="18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4" name="Google Shape;2034;p31"/>
                <p:cNvSpPr/>
                <p:nvPr/>
              </p:nvSpPr>
              <p:spPr>
                <a:xfrm>
                  <a:off x="4464775" y="3976800"/>
                  <a:ext cx="395250" cy="2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9035" extrusionOk="0">
                      <a:moveTo>
                        <a:pt x="564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3930"/>
                        <a:pt x="1157" y="7026"/>
                        <a:pt x="3075" y="9035"/>
                      </a:cubicBezTo>
                      <a:lnTo>
                        <a:pt x="12735" y="9035"/>
                      </a:lnTo>
                      <a:cubicBezTo>
                        <a:pt x="14654" y="7026"/>
                        <a:pt x="15810" y="3930"/>
                        <a:pt x="15810" y="564"/>
                      </a:cubicBezTo>
                      <a:cubicBezTo>
                        <a:pt x="15810" y="251"/>
                        <a:pt x="15557" y="1"/>
                        <a:pt x="152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2035" name="Google Shape;2035;p31"/>
              <p:cNvGrpSpPr/>
              <p:nvPr/>
            </p:nvGrpSpPr>
            <p:grpSpPr>
              <a:xfrm>
                <a:off x="2437859" y="2774263"/>
                <a:ext cx="283458" cy="283458"/>
                <a:chOff x="5651375" y="3806450"/>
                <a:chExt cx="481825" cy="481825"/>
              </a:xfrm>
            </p:grpSpPr>
            <p:sp>
              <p:nvSpPr>
                <p:cNvPr id="2036" name="Google Shape;2036;p31"/>
                <p:cNvSpPr/>
                <p:nvPr/>
              </p:nvSpPr>
              <p:spPr>
                <a:xfrm>
                  <a:off x="5793425" y="3976800"/>
                  <a:ext cx="2825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1" extrusionOk="0">
                      <a:moveTo>
                        <a:pt x="567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cubicBezTo>
                        <a:pt x="0" y="877"/>
                        <a:pt x="253" y="1130"/>
                        <a:pt x="567" y="1130"/>
                      </a:cubicBezTo>
                      <a:cubicBezTo>
                        <a:pt x="877" y="1130"/>
                        <a:pt x="1130" y="877"/>
                        <a:pt x="1130" y="564"/>
                      </a:cubicBezTo>
                      <a:cubicBezTo>
                        <a:pt x="1130" y="251"/>
                        <a:pt x="877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7" name="Google Shape;2037;p31"/>
                <p:cNvSpPr/>
                <p:nvPr/>
              </p:nvSpPr>
              <p:spPr>
                <a:xfrm>
                  <a:off x="5794475" y="4089725"/>
                  <a:ext cx="195600" cy="8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4" h="3389" extrusionOk="0">
                      <a:moveTo>
                        <a:pt x="1" y="1"/>
                      </a:moveTo>
                      <a:cubicBezTo>
                        <a:pt x="284" y="1943"/>
                        <a:pt x="1949" y="3385"/>
                        <a:pt x="3912" y="3388"/>
                      </a:cubicBezTo>
                      <a:cubicBezTo>
                        <a:pt x="5875" y="3385"/>
                        <a:pt x="7541" y="1943"/>
                        <a:pt x="78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8" name="Google Shape;2038;p31"/>
                <p:cNvSpPr/>
                <p:nvPr/>
              </p:nvSpPr>
              <p:spPr>
                <a:xfrm>
                  <a:off x="5651375" y="3806450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6249" y="5686"/>
                      </a:moveTo>
                      <a:cubicBezTo>
                        <a:pt x="6932" y="5686"/>
                        <a:pt x="7549" y="6098"/>
                        <a:pt x="7811" y="6730"/>
                      </a:cubicBezTo>
                      <a:cubicBezTo>
                        <a:pt x="8073" y="7363"/>
                        <a:pt x="7929" y="8092"/>
                        <a:pt x="7444" y="8576"/>
                      </a:cubicBezTo>
                      <a:cubicBezTo>
                        <a:pt x="7122" y="8901"/>
                        <a:pt x="6689" y="9073"/>
                        <a:pt x="6248" y="9073"/>
                      </a:cubicBezTo>
                      <a:cubicBezTo>
                        <a:pt x="6029" y="9073"/>
                        <a:pt x="5808" y="9031"/>
                        <a:pt x="5598" y="8944"/>
                      </a:cubicBezTo>
                      <a:cubicBezTo>
                        <a:pt x="4966" y="8682"/>
                        <a:pt x="4553" y="8064"/>
                        <a:pt x="4553" y="7378"/>
                      </a:cubicBezTo>
                      <a:cubicBezTo>
                        <a:pt x="4556" y="6441"/>
                        <a:pt x="5312" y="5686"/>
                        <a:pt x="6249" y="5686"/>
                      </a:cubicBezTo>
                      <a:close/>
                      <a:moveTo>
                        <a:pt x="13024" y="5683"/>
                      </a:moveTo>
                      <a:cubicBezTo>
                        <a:pt x="13242" y="5683"/>
                        <a:pt x="13462" y="5725"/>
                        <a:pt x="13671" y="5812"/>
                      </a:cubicBezTo>
                      <a:cubicBezTo>
                        <a:pt x="14304" y="6074"/>
                        <a:pt x="14716" y="6691"/>
                        <a:pt x="14716" y="7378"/>
                      </a:cubicBezTo>
                      <a:cubicBezTo>
                        <a:pt x="14716" y="8314"/>
                        <a:pt x="13957" y="9073"/>
                        <a:pt x="13024" y="9073"/>
                      </a:cubicBezTo>
                      <a:cubicBezTo>
                        <a:pt x="12337" y="9073"/>
                        <a:pt x="11720" y="8658"/>
                        <a:pt x="11458" y="8025"/>
                      </a:cubicBezTo>
                      <a:cubicBezTo>
                        <a:pt x="11196" y="7393"/>
                        <a:pt x="11341" y="6664"/>
                        <a:pt x="11825" y="6179"/>
                      </a:cubicBezTo>
                      <a:cubicBezTo>
                        <a:pt x="12150" y="5855"/>
                        <a:pt x="12583" y="5683"/>
                        <a:pt x="13024" y="5683"/>
                      </a:cubicBezTo>
                      <a:close/>
                      <a:moveTo>
                        <a:pt x="14153" y="10202"/>
                      </a:moveTo>
                      <a:cubicBezTo>
                        <a:pt x="14463" y="10202"/>
                        <a:pt x="14716" y="10452"/>
                        <a:pt x="14716" y="10766"/>
                      </a:cubicBezTo>
                      <a:cubicBezTo>
                        <a:pt x="14716" y="13566"/>
                        <a:pt x="12437" y="15849"/>
                        <a:pt x="9636" y="15849"/>
                      </a:cubicBezTo>
                      <a:cubicBezTo>
                        <a:pt x="6833" y="15849"/>
                        <a:pt x="4553" y="13566"/>
                        <a:pt x="4553" y="10766"/>
                      </a:cubicBezTo>
                      <a:cubicBezTo>
                        <a:pt x="4553" y="10452"/>
                        <a:pt x="4806" y="10202"/>
                        <a:pt x="5119" y="10202"/>
                      </a:cubicBezTo>
                      <a:close/>
                      <a:moveTo>
                        <a:pt x="9636" y="0"/>
                      </a:moveTo>
                      <a:cubicBezTo>
                        <a:pt x="4342" y="0"/>
                        <a:pt x="0" y="4343"/>
                        <a:pt x="0" y="9636"/>
                      </a:cubicBezTo>
                      <a:cubicBezTo>
                        <a:pt x="0" y="14930"/>
                        <a:pt x="4342" y="19272"/>
                        <a:pt x="9636" y="19272"/>
                      </a:cubicBezTo>
                      <a:cubicBezTo>
                        <a:pt x="14927" y="19272"/>
                        <a:pt x="19272" y="14930"/>
                        <a:pt x="19272" y="9636"/>
                      </a:cubicBezTo>
                      <a:cubicBezTo>
                        <a:pt x="19272" y="4343"/>
                        <a:pt x="14930" y="0"/>
                        <a:pt x="96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9" name="Google Shape;2039;p31"/>
                <p:cNvSpPr/>
                <p:nvPr/>
              </p:nvSpPr>
              <p:spPr>
                <a:xfrm>
                  <a:off x="5962800" y="3976800"/>
                  <a:ext cx="2825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1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cubicBezTo>
                        <a:pt x="877" y="1130"/>
                        <a:pt x="1130" y="877"/>
                        <a:pt x="1130" y="564"/>
                      </a:cubicBezTo>
                      <a:cubicBezTo>
                        <a:pt x="1130" y="251"/>
                        <a:pt x="877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A542839-857B-3385-2766-FCA2C4150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806" y="1084300"/>
            <a:ext cx="2372389" cy="3937319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F55DECC8-6AEF-261D-C3C4-B5297AB06694}"/>
              </a:ext>
            </a:extLst>
          </p:cNvPr>
          <p:cNvGrpSpPr/>
          <p:nvPr/>
        </p:nvGrpSpPr>
        <p:grpSpPr>
          <a:xfrm>
            <a:off x="6481862" y="1507117"/>
            <a:ext cx="2200805" cy="2810808"/>
            <a:chOff x="6151601" y="1507117"/>
            <a:chExt cx="2200805" cy="2810808"/>
          </a:xfrm>
        </p:grpSpPr>
        <p:sp>
          <p:nvSpPr>
            <p:cNvPr id="2014" name="Google Shape;2014;p31"/>
            <p:cNvSpPr txBox="1"/>
            <p:nvPr/>
          </p:nvSpPr>
          <p:spPr>
            <a:xfrm>
              <a:off x="6742413" y="1533529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Controle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5" name="Google Shape;2015;p31"/>
            <p:cNvSpPr txBox="1"/>
            <p:nvPr/>
          </p:nvSpPr>
          <p:spPr>
            <a:xfrm>
              <a:off x="7355394" y="2698656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Ecologico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9" name="Google Shape;2019;p31"/>
            <p:cNvSpPr txBox="1"/>
            <p:nvPr/>
          </p:nvSpPr>
          <p:spPr>
            <a:xfrm>
              <a:off x="6798243" y="3861535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Leve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D214A5F7-FDCA-C960-C609-17208FA329FD}"/>
                </a:ext>
              </a:extLst>
            </p:cNvPr>
            <p:cNvGrpSpPr/>
            <p:nvPr/>
          </p:nvGrpSpPr>
          <p:grpSpPr>
            <a:xfrm>
              <a:off x="6151601" y="1507117"/>
              <a:ext cx="1073236" cy="2810808"/>
              <a:chOff x="5705646" y="1507117"/>
              <a:chExt cx="1073236" cy="2810808"/>
            </a:xfrm>
          </p:grpSpPr>
          <p:sp>
            <p:nvSpPr>
              <p:cNvPr id="2003" name="Google Shape;2003;p31"/>
              <p:cNvSpPr/>
              <p:nvPr/>
            </p:nvSpPr>
            <p:spPr>
              <a:xfrm>
                <a:off x="5705660" y="1507117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8" y="1"/>
                    </a:moveTo>
                    <a:cubicBezTo>
                      <a:pt x="4382" y="1"/>
                      <a:pt x="1" y="4382"/>
                      <a:pt x="1" y="9788"/>
                    </a:cubicBezTo>
                    <a:cubicBezTo>
                      <a:pt x="1" y="15181"/>
                      <a:pt x="4382" y="19563"/>
                      <a:pt x="9788" y="19563"/>
                    </a:cubicBezTo>
                    <a:cubicBezTo>
                      <a:pt x="15181" y="19563"/>
                      <a:pt x="19563" y="15181"/>
                      <a:pt x="19563" y="9788"/>
                    </a:cubicBezTo>
                    <a:cubicBezTo>
                      <a:pt x="19563" y="4382"/>
                      <a:pt x="15181" y="1"/>
                      <a:pt x="97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4" name="Google Shape;2004;p31"/>
              <p:cNvSpPr/>
              <p:nvPr/>
            </p:nvSpPr>
            <p:spPr>
              <a:xfrm>
                <a:off x="5705646" y="3835501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7" y="1"/>
                    </a:moveTo>
                    <a:cubicBezTo>
                      <a:pt x="4382" y="1"/>
                      <a:pt x="0" y="4382"/>
                      <a:pt x="0" y="9788"/>
                    </a:cubicBezTo>
                    <a:cubicBezTo>
                      <a:pt x="0" y="15181"/>
                      <a:pt x="4382" y="19563"/>
                      <a:pt x="9787" y="19563"/>
                    </a:cubicBezTo>
                    <a:cubicBezTo>
                      <a:pt x="15181" y="19563"/>
                      <a:pt x="19562" y="15181"/>
                      <a:pt x="19562" y="9788"/>
                    </a:cubicBezTo>
                    <a:cubicBezTo>
                      <a:pt x="19562" y="4382"/>
                      <a:pt x="15181" y="1"/>
                      <a:pt x="97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5" name="Google Shape;2005;p31"/>
              <p:cNvSpPr/>
              <p:nvPr/>
            </p:nvSpPr>
            <p:spPr>
              <a:xfrm>
                <a:off x="6296458" y="2674788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75" y="0"/>
                    </a:moveTo>
                    <a:cubicBezTo>
                      <a:pt x="4382" y="0"/>
                      <a:pt x="0" y="4382"/>
                      <a:pt x="0" y="9787"/>
                    </a:cubicBezTo>
                    <a:cubicBezTo>
                      <a:pt x="0" y="15181"/>
                      <a:pt x="4382" y="19562"/>
                      <a:pt x="9775" y="19562"/>
                    </a:cubicBezTo>
                    <a:cubicBezTo>
                      <a:pt x="15181" y="19562"/>
                      <a:pt x="19562" y="15181"/>
                      <a:pt x="19562" y="9787"/>
                    </a:cubicBezTo>
                    <a:cubicBezTo>
                      <a:pt x="19562" y="4382"/>
                      <a:pt x="15181" y="0"/>
                      <a:pt x="97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2021" name="Google Shape;2021;p31"/>
              <p:cNvGrpSpPr/>
              <p:nvPr/>
            </p:nvGrpSpPr>
            <p:grpSpPr>
              <a:xfrm>
                <a:off x="5806102" y="1607596"/>
                <a:ext cx="281478" cy="281482"/>
                <a:chOff x="2685825" y="840375"/>
                <a:chExt cx="481900" cy="481825"/>
              </a:xfrm>
            </p:grpSpPr>
            <p:sp>
              <p:nvSpPr>
                <p:cNvPr id="2022" name="Google Shape;2022;p31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3" name="Google Shape;2023;p31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2040" name="Google Shape;2040;p31"/>
              <p:cNvSpPr/>
              <p:nvPr/>
            </p:nvSpPr>
            <p:spPr>
              <a:xfrm>
                <a:off x="6427015" y="2771732"/>
                <a:ext cx="217317" cy="283449"/>
              </a:xfrm>
              <a:custGeom>
                <a:avLst/>
                <a:gdLst/>
                <a:ahLst/>
                <a:cxnLst/>
                <a:rect l="l" t="t" r="r" b="b"/>
                <a:pathLst>
                  <a:path w="9295" h="12099" extrusionOk="0">
                    <a:moveTo>
                      <a:pt x="4601" y="1"/>
                    </a:moveTo>
                    <a:cubicBezTo>
                      <a:pt x="3624" y="1"/>
                      <a:pt x="2836" y="788"/>
                      <a:pt x="2836" y="1796"/>
                    </a:cubicBezTo>
                    <a:cubicBezTo>
                      <a:pt x="2836" y="2647"/>
                      <a:pt x="3467" y="3372"/>
                      <a:pt x="4254" y="3529"/>
                    </a:cubicBezTo>
                    <a:lnTo>
                      <a:pt x="4254" y="4789"/>
                    </a:lnTo>
                    <a:cubicBezTo>
                      <a:pt x="3656" y="4033"/>
                      <a:pt x="2742" y="3561"/>
                      <a:pt x="1765" y="3561"/>
                    </a:cubicBezTo>
                    <a:lnTo>
                      <a:pt x="348" y="3561"/>
                    </a:lnTo>
                    <a:cubicBezTo>
                      <a:pt x="158" y="3561"/>
                      <a:pt x="1" y="3718"/>
                      <a:pt x="1" y="3907"/>
                    </a:cubicBezTo>
                    <a:cubicBezTo>
                      <a:pt x="1" y="5671"/>
                      <a:pt x="1450" y="7152"/>
                      <a:pt x="3214" y="7152"/>
                    </a:cubicBezTo>
                    <a:lnTo>
                      <a:pt x="4286" y="7152"/>
                    </a:lnTo>
                    <a:lnTo>
                      <a:pt x="4286" y="9988"/>
                    </a:lnTo>
                    <a:cubicBezTo>
                      <a:pt x="3845" y="9547"/>
                      <a:pt x="3340" y="9231"/>
                      <a:pt x="2805" y="9042"/>
                    </a:cubicBezTo>
                    <a:cubicBezTo>
                      <a:pt x="2836" y="8885"/>
                      <a:pt x="2868" y="8727"/>
                      <a:pt x="2868" y="8570"/>
                    </a:cubicBezTo>
                    <a:cubicBezTo>
                      <a:pt x="2868" y="7782"/>
                      <a:pt x="2238" y="7152"/>
                      <a:pt x="1450" y="7152"/>
                    </a:cubicBezTo>
                    <a:cubicBezTo>
                      <a:pt x="663" y="7152"/>
                      <a:pt x="32" y="7782"/>
                      <a:pt x="32" y="8570"/>
                    </a:cubicBezTo>
                    <a:cubicBezTo>
                      <a:pt x="32" y="9358"/>
                      <a:pt x="663" y="9988"/>
                      <a:pt x="1450" y="9988"/>
                    </a:cubicBezTo>
                    <a:cubicBezTo>
                      <a:pt x="1797" y="9988"/>
                      <a:pt x="2112" y="9862"/>
                      <a:pt x="2364" y="9610"/>
                    </a:cubicBezTo>
                    <a:cubicBezTo>
                      <a:pt x="3183" y="9830"/>
                      <a:pt x="3908" y="10366"/>
                      <a:pt x="4286" y="11122"/>
                    </a:cubicBezTo>
                    <a:lnTo>
                      <a:pt x="4286" y="11752"/>
                    </a:lnTo>
                    <a:cubicBezTo>
                      <a:pt x="4286" y="11941"/>
                      <a:pt x="4443" y="12098"/>
                      <a:pt x="4632" y="12098"/>
                    </a:cubicBezTo>
                    <a:cubicBezTo>
                      <a:pt x="4853" y="12098"/>
                      <a:pt x="5010" y="11941"/>
                      <a:pt x="5010" y="11752"/>
                    </a:cubicBezTo>
                    <a:lnTo>
                      <a:pt x="5010" y="11342"/>
                    </a:lnTo>
                    <a:lnTo>
                      <a:pt x="6050" y="11342"/>
                    </a:lnTo>
                    <a:cubicBezTo>
                      <a:pt x="7846" y="11342"/>
                      <a:pt x="9295" y="9893"/>
                      <a:pt x="9295" y="8129"/>
                    </a:cubicBezTo>
                    <a:cubicBezTo>
                      <a:pt x="9200" y="7971"/>
                      <a:pt x="9043" y="7814"/>
                      <a:pt x="8854" y="7814"/>
                    </a:cubicBezTo>
                    <a:lnTo>
                      <a:pt x="7436" y="7814"/>
                    </a:lnTo>
                    <a:cubicBezTo>
                      <a:pt x="6428" y="7814"/>
                      <a:pt x="5546" y="8286"/>
                      <a:pt x="4947" y="9042"/>
                    </a:cubicBezTo>
                    <a:lnTo>
                      <a:pt x="4947" y="6837"/>
                    </a:lnTo>
                    <a:cubicBezTo>
                      <a:pt x="5357" y="6081"/>
                      <a:pt x="6050" y="5545"/>
                      <a:pt x="6901" y="5325"/>
                    </a:cubicBezTo>
                    <a:cubicBezTo>
                      <a:pt x="7121" y="5545"/>
                      <a:pt x="7436" y="5671"/>
                      <a:pt x="7814" y="5671"/>
                    </a:cubicBezTo>
                    <a:cubicBezTo>
                      <a:pt x="8602" y="5671"/>
                      <a:pt x="9200" y="5041"/>
                      <a:pt x="9200" y="4254"/>
                    </a:cubicBezTo>
                    <a:cubicBezTo>
                      <a:pt x="9200" y="3466"/>
                      <a:pt x="8602" y="2836"/>
                      <a:pt x="7814" y="2836"/>
                    </a:cubicBezTo>
                    <a:cubicBezTo>
                      <a:pt x="7027" y="2836"/>
                      <a:pt x="6396" y="3466"/>
                      <a:pt x="6396" y="4254"/>
                    </a:cubicBezTo>
                    <a:cubicBezTo>
                      <a:pt x="6396" y="4411"/>
                      <a:pt x="6428" y="4569"/>
                      <a:pt x="6459" y="4726"/>
                    </a:cubicBezTo>
                    <a:cubicBezTo>
                      <a:pt x="5861" y="4947"/>
                      <a:pt x="5357" y="5262"/>
                      <a:pt x="4947" y="5671"/>
                    </a:cubicBezTo>
                    <a:lnTo>
                      <a:pt x="4947" y="3529"/>
                    </a:lnTo>
                    <a:cubicBezTo>
                      <a:pt x="5798" y="3372"/>
                      <a:pt x="6365" y="2615"/>
                      <a:pt x="6365" y="1796"/>
                    </a:cubicBezTo>
                    <a:cubicBezTo>
                      <a:pt x="6365" y="788"/>
                      <a:pt x="5577" y="1"/>
                      <a:pt x="46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1" name="Google Shape;2041;p31"/>
              <p:cNvGrpSpPr/>
              <p:nvPr/>
            </p:nvGrpSpPr>
            <p:grpSpPr>
              <a:xfrm>
                <a:off x="5805143" y="3944434"/>
                <a:ext cx="283453" cy="264566"/>
                <a:chOff x="-21322300" y="4077125"/>
                <a:chExt cx="307200" cy="285925"/>
              </a:xfrm>
            </p:grpSpPr>
            <p:sp>
              <p:nvSpPr>
                <p:cNvPr id="2042" name="Google Shape;2042;p31"/>
                <p:cNvSpPr/>
                <p:nvPr/>
              </p:nvSpPr>
              <p:spPr>
                <a:xfrm>
                  <a:off x="-21177375" y="4077125"/>
                  <a:ext cx="17350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2112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1764"/>
                      </a:lnTo>
                      <a:cubicBezTo>
                        <a:pt x="0" y="1953"/>
                        <a:pt x="158" y="2111"/>
                        <a:pt x="347" y="2111"/>
                      </a:cubicBezTo>
                      <a:cubicBezTo>
                        <a:pt x="536" y="2111"/>
                        <a:pt x="693" y="1953"/>
                        <a:pt x="693" y="1764"/>
                      </a:cubicBezTo>
                      <a:lnTo>
                        <a:pt x="693" y="347"/>
                      </a:ln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3" name="Google Shape;2043;p31"/>
                <p:cNvSpPr/>
                <p:nvPr/>
              </p:nvSpPr>
              <p:spPr>
                <a:xfrm>
                  <a:off x="-21279775" y="4117475"/>
                  <a:ext cx="46500" cy="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781" extrusionOk="0">
                      <a:moveTo>
                        <a:pt x="410" y="1"/>
                      </a:moveTo>
                      <a:cubicBezTo>
                        <a:pt x="323" y="1"/>
                        <a:pt x="237" y="40"/>
                        <a:pt x="158" y="119"/>
                      </a:cubicBezTo>
                      <a:cubicBezTo>
                        <a:pt x="0" y="276"/>
                        <a:pt x="0" y="466"/>
                        <a:pt x="158" y="623"/>
                      </a:cubicBezTo>
                      <a:lnTo>
                        <a:pt x="1166" y="1663"/>
                      </a:lnTo>
                      <a:cubicBezTo>
                        <a:pt x="1261" y="1741"/>
                        <a:pt x="1355" y="1781"/>
                        <a:pt x="1446" y="1781"/>
                      </a:cubicBezTo>
                      <a:cubicBezTo>
                        <a:pt x="1536" y="1781"/>
                        <a:pt x="1623" y="1741"/>
                        <a:pt x="1702" y="1663"/>
                      </a:cubicBezTo>
                      <a:cubicBezTo>
                        <a:pt x="1859" y="1505"/>
                        <a:pt x="1859" y="1285"/>
                        <a:pt x="1702" y="1127"/>
                      </a:cubicBezTo>
                      <a:lnTo>
                        <a:pt x="662" y="119"/>
                      </a:lnTo>
                      <a:cubicBezTo>
                        <a:pt x="583" y="40"/>
                        <a:pt x="497" y="1"/>
                        <a:pt x="4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31"/>
                <p:cNvSpPr/>
                <p:nvPr/>
              </p:nvSpPr>
              <p:spPr>
                <a:xfrm>
                  <a:off x="-21103350" y="4117475"/>
                  <a:ext cx="45700" cy="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8" h="1781" extrusionOk="0">
                      <a:moveTo>
                        <a:pt x="1418" y="1"/>
                      </a:moveTo>
                      <a:cubicBezTo>
                        <a:pt x="1332" y="1"/>
                        <a:pt x="1245" y="40"/>
                        <a:pt x="1166" y="119"/>
                      </a:cubicBezTo>
                      <a:lnTo>
                        <a:pt x="158" y="1127"/>
                      </a:lnTo>
                      <a:cubicBezTo>
                        <a:pt x="1" y="1285"/>
                        <a:pt x="1" y="1474"/>
                        <a:pt x="158" y="1663"/>
                      </a:cubicBezTo>
                      <a:cubicBezTo>
                        <a:pt x="237" y="1741"/>
                        <a:pt x="331" y="1781"/>
                        <a:pt x="422" y="1781"/>
                      </a:cubicBezTo>
                      <a:cubicBezTo>
                        <a:pt x="513" y="1781"/>
                        <a:pt x="599" y="1741"/>
                        <a:pt x="662" y="1663"/>
                      </a:cubicBezTo>
                      <a:lnTo>
                        <a:pt x="1670" y="623"/>
                      </a:lnTo>
                      <a:cubicBezTo>
                        <a:pt x="1828" y="466"/>
                        <a:pt x="1828" y="276"/>
                        <a:pt x="1670" y="119"/>
                      </a:cubicBezTo>
                      <a:cubicBezTo>
                        <a:pt x="1592" y="40"/>
                        <a:pt x="1505" y="1"/>
                        <a:pt x="14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31"/>
                <p:cNvSpPr/>
                <p:nvPr/>
              </p:nvSpPr>
              <p:spPr>
                <a:xfrm>
                  <a:off x="-21137225" y="4103750"/>
                  <a:ext cx="27600" cy="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" h="1399" extrusionOk="0">
                      <a:moveTo>
                        <a:pt x="670" y="1"/>
                      </a:moveTo>
                      <a:cubicBezTo>
                        <a:pt x="536" y="1"/>
                        <a:pt x="417" y="89"/>
                        <a:pt x="347" y="227"/>
                      </a:cubicBezTo>
                      <a:lnTo>
                        <a:pt x="95" y="888"/>
                      </a:lnTo>
                      <a:cubicBezTo>
                        <a:pt x="1" y="1109"/>
                        <a:pt x="127" y="1298"/>
                        <a:pt x="284" y="1361"/>
                      </a:cubicBezTo>
                      <a:cubicBezTo>
                        <a:pt x="335" y="1386"/>
                        <a:pt x="386" y="1398"/>
                        <a:pt x="435" y="1398"/>
                      </a:cubicBezTo>
                      <a:cubicBezTo>
                        <a:pt x="568" y="1398"/>
                        <a:pt x="688" y="1310"/>
                        <a:pt x="757" y="1172"/>
                      </a:cubicBezTo>
                      <a:lnTo>
                        <a:pt x="1041" y="510"/>
                      </a:lnTo>
                      <a:cubicBezTo>
                        <a:pt x="1104" y="321"/>
                        <a:pt x="1041" y="101"/>
                        <a:pt x="820" y="38"/>
                      </a:cubicBezTo>
                      <a:cubicBezTo>
                        <a:pt x="769" y="13"/>
                        <a:pt x="719" y="1"/>
                        <a:pt x="6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31"/>
                <p:cNvSpPr/>
                <p:nvPr/>
              </p:nvSpPr>
              <p:spPr>
                <a:xfrm>
                  <a:off x="-21227800" y="4103750"/>
                  <a:ext cx="27600" cy="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" h="1399" extrusionOk="0">
                      <a:moveTo>
                        <a:pt x="434" y="1"/>
                      </a:moveTo>
                      <a:cubicBezTo>
                        <a:pt x="386" y="1"/>
                        <a:pt x="335" y="13"/>
                        <a:pt x="284" y="38"/>
                      </a:cubicBezTo>
                      <a:cubicBezTo>
                        <a:pt x="95" y="101"/>
                        <a:pt x="1" y="321"/>
                        <a:pt x="95" y="510"/>
                      </a:cubicBezTo>
                      <a:lnTo>
                        <a:pt x="347" y="1172"/>
                      </a:lnTo>
                      <a:cubicBezTo>
                        <a:pt x="417" y="1310"/>
                        <a:pt x="536" y="1398"/>
                        <a:pt x="670" y="1398"/>
                      </a:cubicBezTo>
                      <a:cubicBezTo>
                        <a:pt x="719" y="1398"/>
                        <a:pt x="769" y="1386"/>
                        <a:pt x="820" y="1361"/>
                      </a:cubicBezTo>
                      <a:cubicBezTo>
                        <a:pt x="1040" y="1298"/>
                        <a:pt x="1103" y="1109"/>
                        <a:pt x="1040" y="888"/>
                      </a:cubicBezTo>
                      <a:lnTo>
                        <a:pt x="757" y="227"/>
                      </a:lnTo>
                      <a:cubicBezTo>
                        <a:pt x="688" y="89"/>
                        <a:pt x="568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31"/>
                <p:cNvSpPr/>
                <p:nvPr/>
              </p:nvSpPr>
              <p:spPr>
                <a:xfrm>
                  <a:off x="-21319950" y="4219675"/>
                  <a:ext cx="536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797" y="725"/>
                      </a:lnTo>
                      <a:cubicBezTo>
                        <a:pt x="1986" y="725"/>
                        <a:pt x="2143" y="568"/>
                        <a:pt x="2143" y="347"/>
                      </a:cubicBezTo>
                      <a:cubicBezTo>
                        <a:pt x="2143" y="158"/>
                        <a:pt x="1986" y="1"/>
                        <a:pt x="17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31"/>
                <p:cNvSpPr/>
                <p:nvPr/>
              </p:nvSpPr>
              <p:spPr>
                <a:xfrm>
                  <a:off x="-21070275" y="4219675"/>
                  <a:ext cx="543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828" y="725"/>
                      </a:lnTo>
                      <a:cubicBezTo>
                        <a:pt x="2017" y="725"/>
                        <a:pt x="2175" y="568"/>
                        <a:pt x="2175" y="347"/>
                      </a:cubicBezTo>
                      <a:cubicBezTo>
                        <a:pt x="2175" y="158"/>
                        <a:pt x="2017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9" name="Google Shape;2049;p31"/>
                <p:cNvSpPr/>
                <p:nvPr/>
              </p:nvSpPr>
              <p:spPr>
                <a:xfrm>
                  <a:off x="-21078925" y="4171825"/>
                  <a:ext cx="37025" cy="2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" h="1007" extrusionOk="0">
                      <a:moveTo>
                        <a:pt x="1086" y="1"/>
                      </a:moveTo>
                      <a:cubicBezTo>
                        <a:pt x="1040" y="1"/>
                        <a:pt x="993" y="9"/>
                        <a:pt x="945" y="24"/>
                      </a:cubicBezTo>
                      <a:lnTo>
                        <a:pt x="284" y="308"/>
                      </a:lnTo>
                      <a:cubicBezTo>
                        <a:pt x="63" y="371"/>
                        <a:pt x="0" y="623"/>
                        <a:pt x="63" y="780"/>
                      </a:cubicBezTo>
                      <a:cubicBezTo>
                        <a:pt x="132" y="919"/>
                        <a:pt x="252" y="1006"/>
                        <a:pt x="386" y="1006"/>
                      </a:cubicBezTo>
                      <a:cubicBezTo>
                        <a:pt x="435" y="1006"/>
                        <a:pt x="485" y="995"/>
                        <a:pt x="536" y="969"/>
                      </a:cubicBezTo>
                      <a:lnTo>
                        <a:pt x="1229" y="686"/>
                      </a:lnTo>
                      <a:cubicBezTo>
                        <a:pt x="1418" y="623"/>
                        <a:pt x="1481" y="434"/>
                        <a:pt x="1418" y="213"/>
                      </a:cubicBezTo>
                      <a:cubicBezTo>
                        <a:pt x="1347" y="72"/>
                        <a:pt x="1223" y="1"/>
                        <a:pt x="108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31"/>
                <p:cNvSpPr/>
                <p:nvPr/>
              </p:nvSpPr>
              <p:spPr>
                <a:xfrm>
                  <a:off x="-21294750" y="4172625"/>
                  <a:ext cx="37850" cy="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006" extrusionOk="0">
                      <a:moveTo>
                        <a:pt x="414" y="1"/>
                      </a:moveTo>
                      <a:cubicBezTo>
                        <a:pt x="263" y="1"/>
                        <a:pt x="143" y="77"/>
                        <a:pt x="95" y="244"/>
                      </a:cubicBezTo>
                      <a:cubicBezTo>
                        <a:pt x="1" y="402"/>
                        <a:pt x="127" y="622"/>
                        <a:pt x="284" y="717"/>
                      </a:cubicBezTo>
                      <a:lnTo>
                        <a:pt x="946" y="969"/>
                      </a:lnTo>
                      <a:cubicBezTo>
                        <a:pt x="997" y="994"/>
                        <a:pt x="1050" y="1006"/>
                        <a:pt x="1101" y="1006"/>
                      </a:cubicBezTo>
                      <a:cubicBezTo>
                        <a:pt x="1242" y="1006"/>
                        <a:pt x="1372" y="918"/>
                        <a:pt x="1419" y="780"/>
                      </a:cubicBezTo>
                      <a:cubicBezTo>
                        <a:pt x="1513" y="591"/>
                        <a:pt x="1419" y="402"/>
                        <a:pt x="1230" y="307"/>
                      </a:cubicBezTo>
                      <a:lnTo>
                        <a:pt x="568" y="24"/>
                      </a:lnTo>
                      <a:cubicBezTo>
                        <a:pt x="514" y="8"/>
                        <a:pt x="463" y="1"/>
                        <a:pt x="4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1"/>
                <p:cNvSpPr/>
                <p:nvPr/>
              </p:nvSpPr>
              <p:spPr>
                <a:xfrm>
                  <a:off x="-21321525" y="4328375"/>
                  <a:ext cx="3064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7" h="1387" extrusionOk="0">
                      <a:moveTo>
                        <a:pt x="1844" y="0"/>
                      </a:moveTo>
                      <a:cubicBezTo>
                        <a:pt x="1403" y="0"/>
                        <a:pt x="962" y="126"/>
                        <a:pt x="568" y="378"/>
                      </a:cubicBezTo>
                      <a:cubicBezTo>
                        <a:pt x="473" y="410"/>
                        <a:pt x="379" y="504"/>
                        <a:pt x="284" y="536"/>
                      </a:cubicBezTo>
                      <a:cubicBezTo>
                        <a:pt x="95" y="630"/>
                        <a:pt x="1" y="819"/>
                        <a:pt x="95" y="1008"/>
                      </a:cubicBezTo>
                      <a:cubicBezTo>
                        <a:pt x="141" y="1147"/>
                        <a:pt x="272" y="1234"/>
                        <a:pt x="413" y="1234"/>
                      </a:cubicBezTo>
                      <a:cubicBezTo>
                        <a:pt x="464" y="1234"/>
                        <a:pt x="517" y="1223"/>
                        <a:pt x="568" y="1197"/>
                      </a:cubicBezTo>
                      <a:cubicBezTo>
                        <a:pt x="725" y="1166"/>
                        <a:pt x="883" y="1103"/>
                        <a:pt x="1009" y="1008"/>
                      </a:cubicBezTo>
                      <a:cubicBezTo>
                        <a:pt x="1261" y="835"/>
                        <a:pt x="1560" y="748"/>
                        <a:pt x="1863" y="748"/>
                      </a:cubicBezTo>
                      <a:cubicBezTo>
                        <a:pt x="2167" y="748"/>
                        <a:pt x="2474" y="835"/>
                        <a:pt x="2742" y="1008"/>
                      </a:cubicBezTo>
                      <a:cubicBezTo>
                        <a:pt x="3135" y="1260"/>
                        <a:pt x="3577" y="1386"/>
                        <a:pt x="4014" y="1386"/>
                      </a:cubicBezTo>
                      <a:cubicBezTo>
                        <a:pt x="4451" y="1386"/>
                        <a:pt x="4884" y="1260"/>
                        <a:pt x="5262" y="1008"/>
                      </a:cubicBezTo>
                      <a:cubicBezTo>
                        <a:pt x="5514" y="835"/>
                        <a:pt x="5813" y="748"/>
                        <a:pt x="6117" y="748"/>
                      </a:cubicBezTo>
                      <a:cubicBezTo>
                        <a:pt x="6420" y="748"/>
                        <a:pt x="6727" y="835"/>
                        <a:pt x="6995" y="1008"/>
                      </a:cubicBezTo>
                      <a:cubicBezTo>
                        <a:pt x="7389" y="1260"/>
                        <a:pt x="7830" y="1386"/>
                        <a:pt x="8267" y="1386"/>
                      </a:cubicBezTo>
                      <a:cubicBezTo>
                        <a:pt x="8704" y="1386"/>
                        <a:pt x="9137" y="1260"/>
                        <a:pt x="9515" y="1008"/>
                      </a:cubicBezTo>
                      <a:cubicBezTo>
                        <a:pt x="9767" y="835"/>
                        <a:pt x="10067" y="748"/>
                        <a:pt x="10374" y="748"/>
                      </a:cubicBezTo>
                      <a:cubicBezTo>
                        <a:pt x="10681" y="748"/>
                        <a:pt x="10996" y="835"/>
                        <a:pt x="11279" y="1008"/>
                      </a:cubicBezTo>
                      <a:cubicBezTo>
                        <a:pt x="11437" y="1103"/>
                        <a:pt x="11563" y="1166"/>
                        <a:pt x="11721" y="1260"/>
                      </a:cubicBezTo>
                      <a:cubicBezTo>
                        <a:pt x="11766" y="1276"/>
                        <a:pt x="11812" y="1284"/>
                        <a:pt x="11857" y="1284"/>
                      </a:cubicBezTo>
                      <a:cubicBezTo>
                        <a:pt x="11996" y="1284"/>
                        <a:pt x="12122" y="1207"/>
                        <a:pt x="12193" y="1040"/>
                      </a:cubicBezTo>
                      <a:cubicBezTo>
                        <a:pt x="12256" y="819"/>
                        <a:pt x="12193" y="567"/>
                        <a:pt x="11973" y="536"/>
                      </a:cubicBezTo>
                      <a:cubicBezTo>
                        <a:pt x="11878" y="504"/>
                        <a:pt x="11784" y="473"/>
                        <a:pt x="11658" y="378"/>
                      </a:cubicBezTo>
                      <a:cubicBezTo>
                        <a:pt x="11264" y="126"/>
                        <a:pt x="10823" y="0"/>
                        <a:pt x="10382" y="0"/>
                      </a:cubicBezTo>
                      <a:cubicBezTo>
                        <a:pt x="9941" y="0"/>
                        <a:pt x="9499" y="126"/>
                        <a:pt x="9106" y="378"/>
                      </a:cubicBezTo>
                      <a:cubicBezTo>
                        <a:pt x="8854" y="552"/>
                        <a:pt x="8546" y="638"/>
                        <a:pt x="8239" y="638"/>
                      </a:cubicBezTo>
                      <a:cubicBezTo>
                        <a:pt x="7932" y="638"/>
                        <a:pt x="7625" y="552"/>
                        <a:pt x="7373" y="378"/>
                      </a:cubicBezTo>
                      <a:cubicBezTo>
                        <a:pt x="6979" y="126"/>
                        <a:pt x="6538" y="0"/>
                        <a:pt x="6101" y="0"/>
                      </a:cubicBezTo>
                      <a:cubicBezTo>
                        <a:pt x="5664" y="0"/>
                        <a:pt x="5231" y="126"/>
                        <a:pt x="4852" y="378"/>
                      </a:cubicBezTo>
                      <a:cubicBezTo>
                        <a:pt x="4600" y="552"/>
                        <a:pt x="4293" y="638"/>
                        <a:pt x="3986" y="638"/>
                      </a:cubicBezTo>
                      <a:cubicBezTo>
                        <a:pt x="3679" y="638"/>
                        <a:pt x="3372" y="552"/>
                        <a:pt x="3120" y="378"/>
                      </a:cubicBezTo>
                      <a:cubicBezTo>
                        <a:pt x="2726" y="126"/>
                        <a:pt x="2285" y="0"/>
                        <a:pt x="1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1"/>
                <p:cNvSpPr/>
                <p:nvPr/>
              </p:nvSpPr>
              <p:spPr>
                <a:xfrm>
                  <a:off x="-21321525" y="4292150"/>
                  <a:ext cx="3064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7" h="1387" extrusionOk="0">
                      <a:moveTo>
                        <a:pt x="1844" y="0"/>
                      </a:moveTo>
                      <a:cubicBezTo>
                        <a:pt x="1403" y="0"/>
                        <a:pt x="962" y="126"/>
                        <a:pt x="568" y="378"/>
                      </a:cubicBezTo>
                      <a:cubicBezTo>
                        <a:pt x="473" y="410"/>
                        <a:pt x="379" y="504"/>
                        <a:pt x="284" y="536"/>
                      </a:cubicBezTo>
                      <a:cubicBezTo>
                        <a:pt x="95" y="599"/>
                        <a:pt x="1" y="819"/>
                        <a:pt x="95" y="1008"/>
                      </a:cubicBezTo>
                      <a:cubicBezTo>
                        <a:pt x="141" y="1147"/>
                        <a:pt x="272" y="1234"/>
                        <a:pt x="413" y="1234"/>
                      </a:cubicBezTo>
                      <a:cubicBezTo>
                        <a:pt x="464" y="1234"/>
                        <a:pt x="517" y="1223"/>
                        <a:pt x="568" y="1197"/>
                      </a:cubicBezTo>
                      <a:cubicBezTo>
                        <a:pt x="725" y="1166"/>
                        <a:pt x="883" y="1071"/>
                        <a:pt x="1009" y="1008"/>
                      </a:cubicBezTo>
                      <a:cubicBezTo>
                        <a:pt x="1261" y="835"/>
                        <a:pt x="1560" y="748"/>
                        <a:pt x="1863" y="748"/>
                      </a:cubicBezTo>
                      <a:cubicBezTo>
                        <a:pt x="2167" y="748"/>
                        <a:pt x="2474" y="835"/>
                        <a:pt x="2742" y="1008"/>
                      </a:cubicBezTo>
                      <a:cubicBezTo>
                        <a:pt x="3135" y="1260"/>
                        <a:pt x="3577" y="1386"/>
                        <a:pt x="4014" y="1386"/>
                      </a:cubicBezTo>
                      <a:cubicBezTo>
                        <a:pt x="4451" y="1386"/>
                        <a:pt x="4884" y="1260"/>
                        <a:pt x="5262" y="1008"/>
                      </a:cubicBezTo>
                      <a:cubicBezTo>
                        <a:pt x="5514" y="835"/>
                        <a:pt x="5813" y="748"/>
                        <a:pt x="6117" y="748"/>
                      </a:cubicBezTo>
                      <a:cubicBezTo>
                        <a:pt x="6420" y="748"/>
                        <a:pt x="6727" y="835"/>
                        <a:pt x="6995" y="1008"/>
                      </a:cubicBezTo>
                      <a:cubicBezTo>
                        <a:pt x="7389" y="1260"/>
                        <a:pt x="7830" y="1386"/>
                        <a:pt x="8267" y="1386"/>
                      </a:cubicBezTo>
                      <a:cubicBezTo>
                        <a:pt x="8704" y="1386"/>
                        <a:pt x="9137" y="1260"/>
                        <a:pt x="9515" y="1008"/>
                      </a:cubicBezTo>
                      <a:cubicBezTo>
                        <a:pt x="9767" y="835"/>
                        <a:pt x="10067" y="748"/>
                        <a:pt x="10374" y="748"/>
                      </a:cubicBezTo>
                      <a:cubicBezTo>
                        <a:pt x="10681" y="748"/>
                        <a:pt x="10996" y="835"/>
                        <a:pt x="11279" y="1008"/>
                      </a:cubicBezTo>
                      <a:cubicBezTo>
                        <a:pt x="11437" y="1071"/>
                        <a:pt x="11563" y="1166"/>
                        <a:pt x="11721" y="1229"/>
                      </a:cubicBezTo>
                      <a:cubicBezTo>
                        <a:pt x="11771" y="1254"/>
                        <a:pt x="11822" y="1266"/>
                        <a:pt x="11871" y="1266"/>
                      </a:cubicBezTo>
                      <a:cubicBezTo>
                        <a:pt x="12004" y="1266"/>
                        <a:pt x="12124" y="1178"/>
                        <a:pt x="12193" y="1040"/>
                      </a:cubicBezTo>
                      <a:cubicBezTo>
                        <a:pt x="12256" y="819"/>
                        <a:pt x="12193" y="599"/>
                        <a:pt x="11973" y="536"/>
                      </a:cubicBezTo>
                      <a:cubicBezTo>
                        <a:pt x="11878" y="504"/>
                        <a:pt x="11784" y="441"/>
                        <a:pt x="11658" y="378"/>
                      </a:cubicBezTo>
                      <a:cubicBezTo>
                        <a:pt x="11264" y="126"/>
                        <a:pt x="10823" y="0"/>
                        <a:pt x="10382" y="0"/>
                      </a:cubicBezTo>
                      <a:cubicBezTo>
                        <a:pt x="9941" y="0"/>
                        <a:pt x="9499" y="126"/>
                        <a:pt x="9106" y="378"/>
                      </a:cubicBezTo>
                      <a:cubicBezTo>
                        <a:pt x="8854" y="551"/>
                        <a:pt x="8546" y="638"/>
                        <a:pt x="8239" y="638"/>
                      </a:cubicBezTo>
                      <a:cubicBezTo>
                        <a:pt x="7932" y="638"/>
                        <a:pt x="7625" y="551"/>
                        <a:pt x="7373" y="378"/>
                      </a:cubicBezTo>
                      <a:cubicBezTo>
                        <a:pt x="6979" y="126"/>
                        <a:pt x="6538" y="0"/>
                        <a:pt x="6101" y="0"/>
                      </a:cubicBezTo>
                      <a:cubicBezTo>
                        <a:pt x="5664" y="0"/>
                        <a:pt x="5231" y="126"/>
                        <a:pt x="4852" y="378"/>
                      </a:cubicBezTo>
                      <a:cubicBezTo>
                        <a:pt x="4600" y="551"/>
                        <a:pt x="4293" y="638"/>
                        <a:pt x="3986" y="638"/>
                      </a:cubicBezTo>
                      <a:cubicBezTo>
                        <a:pt x="3679" y="638"/>
                        <a:pt x="3372" y="551"/>
                        <a:pt x="3120" y="378"/>
                      </a:cubicBezTo>
                      <a:cubicBezTo>
                        <a:pt x="2726" y="126"/>
                        <a:pt x="2285" y="0"/>
                        <a:pt x="1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31"/>
                <p:cNvSpPr/>
                <p:nvPr/>
              </p:nvSpPr>
              <p:spPr>
                <a:xfrm>
                  <a:off x="-21322300" y="4148000"/>
                  <a:ext cx="307200" cy="1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8" h="5735" extrusionOk="0">
                      <a:moveTo>
                        <a:pt x="6175" y="1"/>
                      </a:moveTo>
                      <a:cubicBezTo>
                        <a:pt x="4411" y="1"/>
                        <a:pt x="2962" y="1450"/>
                        <a:pt x="2962" y="3214"/>
                      </a:cubicBezTo>
                      <a:cubicBezTo>
                        <a:pt x="2962" y="3813"/>
                        <a:pt x="3151" y="4380"/>
                        <a:pt x="3434" y="4884"/>
                      </a:cubicBezTo>
                      <a:cubicBezTo>
                        <a:pt x="3308" y="4852"/>
                        <a:pt x="3245" y="4789"/>
                        <a:pt x="3119" y="4726"/>
                      </a:cubicBezTo>
                      <a:cubicBezTo>
                        <a:pt x="2725" y="4474"/>
                        <a:pt x="2284" y="4348"/>
                        <a:pt x="1843" y="4348"/>
                      </a:cubicBezTo>
                      <a:cubicBezTo>
                        <a:pt x="1402" y="4348"/>
                        <a:pt x="961" y="4474"/>
                        <a:pt x="567" y="4726"/>
                      </a:cubicBezTo>
                      <a:cubicBezTo>
                        <a:pt x="473" y="4758"/>
                        <a:pt x="347" y="4852"/>
                        <a:pt x="284" y="4884"/>
                      </a:cubicBezTo>
                      <a:cubicBezTo>
                        <a:pt x="95" y="4947"/>
                        <a:pt x="0" y="5167"/>
                        <a:pt x="95" y="5356"/>
                      </a:cubicBezTo>
                      <a:cubicBezTo>
                        <a:pt x="141" y="5495"/>
                        <a:pt x="255" y="5583"/>
                        <a:pt x="399" y="5583"/>
                      </a:cubicBezTo>
                      <a:cubicBezTo>
                        <a:pt x="451" y="5583"/>
                        <a:pt x="508" y="5571"/>
                        <a:pt x="567" y="5545"/>
                      </a:cubicBezTo>
                      <a:cubicBezTo>
                        <a:pt x="725" y="5514"/>
                        <a:pt x="882" y="5419"/>
                        <a:pt x="977" y="5356"/>
                      </a:cubicBezTo>
                      <a:cubicBezTo>
                        <a:pt x="1245" y="5183"/>
                        <a:pt x="1552" y="5097"/>
                        <a:pt x="1855" y="5097"/>
                      </a:cubicBezTo>
                      <a:cubicBezTo>
                        <a:pt x="2158" y="5097"/>
                        <a:pt x="2458" y="5183"/>
                        <a:pt x="2710" y="5356"/>
                      </a:cubicBezTo>
                      <a:cubicBezTo>
                        <a:pt x="3103" y="5608"/>
                        <a:pt x="3552" y="5735"/>
                        <a:pt x="3993" y="5735"/>
                      </a:cubicBezTo>
                      <a:cubicBezTo>
                        <a:pt x="4435" y="5735"/>
                        <a:pt x="4868" y="5608"/>
                        <a:pt x="5230" y="5356"/>
                      </a:cubicBezTo>
                      <a:cubicBezTo>
                        <a:pt x="5498" y="5183"/>
                        <a:pt x="5805" y="5097"/>
                        <a:pt x="6108" y="5097"/>
                      </a:cubicBezTo>
                      <a:cubicBezTo>
                        <a:pt x="6411" y="5097"/>
                        <a:pt x="6711" y="5183"/>
                        <a:pt x="6963" y="5356"/>
                      </a:cubicBezTo>
                      <a:cubicBezTo>
                        <a:pt x="7341" y="5608"/>
                        <a:pt x="7790" y="5735"/>
                        <a:pt x="8235" y="5735"/>
                      </a:cubicBezTo>
                      <a:cubicBezTo>
                        <a:pt x="8680" y="5735"/>
                        <a:pt x="9121" y="5608"/>
                        <a:pt x="9483" y="5356"/>
                      </a:cubicBezTo>
                      <a:cubicBezTo>
                        <a:pt x="9751" y="5183"/>
                        <a:pt x="10058" y="5097"/>
                        <a:pt x="10369" y="5097"/>
                      </a:cubicBezTo>
                      <a:cubicBezTo>
                        <a:pt x="10680" y="5097"/>
                        <a:pt x="10995" y="5183"/>
                        <a:pt x="11279" y="5356"/>
                      </a:cubicBezTo>
                      <a:cubicBezTo>
                        <a:pt x="11437" y="5419"/>
                        <a:pt x="11531" y="5514"/>
                        <a:pt x="11689" y="5577"/>
                      </a:cubicBezTo>
                      <a:cubicBezTo>
                        <a:pt x="11748" y="5602"/>
                        <a:pt x="11804" y="5614"/>
                        <a:pt x="11857" y="5614"/>
                      </a:cubicBezTo>
                      <a:cubicBezTo>
                        <a:pt x="12001" y="5614"/>
                        <a:pt x="12115" y="5526"/>
                        <a:pt x="12161" y="5388"/>
                      </a:cubicBezTo>
                      <a:cubicBezTo>
                        <a:pt x="12287" y="5167"/>
                        <a:pt x="12224" y="4947"/>
                        <a:pt x="12004" y="4884"/>
                      </a:cubicBezTo>
                      <a:cubicBezTo>
                        <a:pt x="11909" y="4852"/>
                        <a:pt x="11815" y="4789"/>
                        <a:pt x="11689" y="4726"/>
                      </a:cubicBezTo>
                      <a:cubicBezTo>
                        <a:pt x="11295" y="4474"/>
                        <a:pt x="10854" y="4348"/>
                        <a:pt x="10413" y="4348"/>
                      </a:cubicBezTo>
                      <a:cubicBezTo>
                        <a:pt x="9972" y="4348"/>
                        <a:pt x="9530" y="4474"/>
                        <a:pt x="9137" y="4726"/>
                      </a:cubicBezTo>
                      <a:lnTo>
                        <a:pt x="8916" y="4852"/>
                      </a:lnTo>
                      <a:cubicBezTo>
                        <a:pt x="9168" y="4380"/>
                        <a:pt x="9389" y="3781"/>
                        <a:pt x="9389" y="3214"/>
                      </a:cubicBezTo>
                      <a:cubicBezTo>
                        <a:pt x="9389" y="1450"/>
                        <a:pt x="7971" y="1"/>
                        <a:pt x="6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C48437E-4A2E-F865-CA40-B2C7C8BBE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288" y="1390766"/>
            <a:ext cx="3673390" cy="2874468"/>
          </a:xfrm>
          <a:prstGeom prst="rect">
            <a:avLst/>
          </a:prstGeom>
        </p:spPr>
      </p:pic>
      <p:sp>
        <p:nvSpPr>
          <p:cNvPr id="5764" name="Google Shape;5764;p4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Design Portatil</a:t>
            </a:r>
            <a:endParaRPr dirty="0"/>
          </a:p>
        </p:txBody>
      </p:sp>
      <p:sp>
        <p:nvSpPr>
          <p:cNvPr id="5765" name="Google Shape;5765;p47"/>
          <p:cNvSpPr/>
          <p:nvPr/>
        </p:nvSpPr>
        <p:spPr>
          <a:xfrm>
            <a:off x="6649800" y="3178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6" name="Google Shape;5766;p47"/>
          <p:cNvSpPr/>
          <p:nvPr/>
        </p:nvSpPr>
        <p:spPr>
          <a:xfrm>
            <a:off x="6649800" y="1233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7" name="Google Shape;5767;p47"/>
          <p:cNvSpPr/>
          <p:nvPr/>
        </p:nvSpPr>
        <p:spPr>
          <a:xfrm>
            <a:off x="634600" y="3156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8" name="Google Shape;5768;p47"/>
          <p:cNvSpPr/>
          <p:nvPr/>
        </p:nvSpPr>
        <p:spPr>
          <a:xfrm>
            <a:off x="634600" y="1211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9" name="Google Shape;5769;p47"/>
          <p:cNvSpPr txBox="1"/>
          <p:nvPr/>
        </p:nvSpPr>
        <p:spPr>
          <a:xfrm>
            <a:off x="685788" y="3262601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Slim model</a:t>
            </a:r>
            <a:endParaRPr b="1" dirty="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0" name="Google Shape;5770;p47"/>
          <p:cNvSpPr txBox="1"/>
          <p:nvPr/>
        </p:nvSpPr>
        <p:spPr>
          <a:xfrm>
            <a:off x="685800" y="3692200"/>
            <a:ext cx="1548064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 minimalista e moderno.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1" name="Google Shape;5771;p47"/>
          <p:cNvSpPr txBox="1"/>
          <p:nvPr/>
        </p:nvSpPr>
        <p:spPr>
          <a:xfrm>
            <a:off x="6573588" y="132291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Praticidade</a:t>
            </a:r>
            <a:endParaRPr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2" name="Google Shape;5772;p47"/>
          <p:cNvSpPr txBox="1"/>
          <p:nvPr/>
        </p:nvSpPr>
        <p:spPr>
          <a:xfrm>
            <a:off x="6624900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Facil de usar, configurar e limpar.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3" name="Google Shape;5773;p47"/>
          <p:cNvSpPr txBox="1"/>
          <p:nvPr/>
        </p:nvSpPr>
        <p:spPr>
          <a:xfrm>
            <a:off x="6624900" y="36922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Qualquer pessoa pode manusear facilmente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4" name="Google Shape;5774;p47"/>
          <p:cNvSpPr txBox="1"/>
          <p:nvPr/>
        </p:nvSpPr>
        <p:spPr>
          <a:xfrm>
            <a:off x="6573600" y="32626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Acessibilidade</a:t>
            </a:r>
            <a:endParaRPr b="1" dirty="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5" name="Google Shape;5775;p47"/>
          <p:cNvSpPr txBox="1"/>
          <p:nvPr/>
        </p:nvSpPr>
        <p:spPr>
          <a:xfrm>
            <a:off x="685963" y="13229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Portabilidade</a:t>
            </a:r>
            <a:endParaRPr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6" name="Google Shape;5776;p47"/>
          <p:cNvSpPr txBox="1"/>
          <p:nvPr/>
        </p:nvSpPr>
        <p:spPr>
          <a:xfrm>
            <a:off x="685974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Modelo pratico para uso domestico.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7" name="Google Shape;5777;p47"/>
          <p:cNvSpPr/>
          <p:nvPr/>
        </p:nvSpPr>
        <p:spPr>
          <a:xfrm>
            <a:off x="2205368" y="1281060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5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8" name="Google Shape;5778;p47"/>
          <p:cNvSpPr/>
          <p:nvPr/>
        </p:nvSpPr>
        <p:spPr>
          <a:xfrm>
            <a:off x="6421488" y="1281060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9" name="Google Shape;5779;p47"/>
          <p:cNvSpPr/>
          <p:nvPr/>
        </p:nvSpPr>
        <p:spPr>
          <a:xfrm>
            <a:off x="6415652" y="3220745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80" name="Google Shape;5780;p47"/>
          <p:cNvSpPr/>
          <p:nvPr/>
        </p:nvSpPr>
        <p:spPr>
          <a:xfrm>
            <a:off x="2285052" y="3220745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63" name="Google Shape;5763;p47"/>
          <p:cNvSpPr/>
          <p:nvPr/>
        </p:nvSpPr>
        <p:spPr>
          <a:xfrm>
            <a:off x="2982150" y="1212375"/>
            <a:ext cx="3179700" cy="317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dustrial Production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49096"/>
      </a:accent1>
      <a:accent2>
        <a:srgbClr val="FDC47D"/>
      </a:accent2>
      <a:accent3>
        <a:srgbClr val="FA8838"/>
      </a:accent3>
      <a:accent4>
        <a:srgbClr val="F25050"/>
      </a:accent4>
      <a:accent5>
        <a:srgbClr val="4AA2D9"/>
      </a:accent5>
      <a:accent6>
        <a:srgbClr val="2741C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244</Words>
  <Application>Microsoft Office PowerPoint</Application>
  <PresentationFormat>Apresentação na tela (16:9)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Roboto</vt:lpstr>
      <vt:lpstr>Fira Sans</vt:lpstr>
      <vt:lpstr>Simple Light</vt:lpstr>
      <vt:lpstr>Industrial Production Infographics by Slidesgo</vt:lpstr>
      <vt:lpstr>Produto conceito apresenta:</vt:lpstr>
      <vt:lpstr>O que faz?</vt:lpstr>
      <vt:lpstr>Como funciona?</vt:lpstr>
      <vt:lpstr>Manuseio</vt:lpstr>
      <vt:lpstr>Beneficios</vt:lpstr>
      <vt:lpstr>Publico alvo</vt:lpstr>
      <vt:lpstr>Design Industrial</vt:lpstr>
      <vt:lpstr>Design Portatil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Produto Conceito - FTFS Bar Maker</dc:title>
  <dc:subject>Atividades PROA</dc:subject>
  <dc:creator>rafaelhenriquecsantosz@gmail.com</dc:creator>
  <cp:keywords>WebSrChZ</cp:keywords>
  <cp:lastModifiedBy>Rafael Santos</cp:lastModifiedBy>
  <cp:revision>2</cp:revision>
  <dcterms:modified xsi:type="dcterms:W3CDTF">2023-02-17T17:53:04Z</dcterms:modified>
  <cp:category>PROA</cp:category>
</cp:coreProperties>
</file>